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0" r:id="rId4"/>
    <p:sldId id="348" r:id="rId5"/>
    <p:sldId id="347" r:id="rId6"/>
    <p:sldId id="259" r:id="rId7"/>
    <p:sldId id="260" r:id="rId8"/>
    <p:sldId id="298" r:id="rId9"/>
    <p:sldId id="307" r:id="rId10"/>
    <p:sldId id="359" r:id="rId11"/>
    <p:sldId id="310" r:id="rId12"/>
    <p:sldId id="309" r:id="rId13"/>
    <p:sldId id="311" r:id="rId14"/>
    <p:sldId id="312" r:id="rId15"/>
    <p:sldId id="313" r:id="rId16"/>
    <p:sldId id="360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85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96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c789884d32a8e1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450A-47CA-BE9C-3494BAF1812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50A-47CA-BE9C-3494BAF1812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450A-47CA-BE9C-3494BAF18125}"/>
              </c:ext>
            </c:extLst>
          </c:dPt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80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A-47CA-BE9C-3494BAF18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Photoshop</c:v>
                </c:pt>
                <c:pt idx="1">
                  <c:v>CSS 3</c:v>
                </c:pt>
                <c:pt idx="2">
                  <c:v>Indesign</c:v>
                </c:pt>
                <c:pt idx="3">
                  <c:v>Flash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A-47CA-BE9C-3494BAF18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US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96553217442961E-2"/>
          <c:y val="5.1559414652304979E-2"/>
          <c:w val="0.96040689356511411"/>
          <c:h val="0.912745605973022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D5C-4517-865A-ECB6079F69F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D5C-4517-865A-ECB6079F69F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D5C-4517-865A-ECB6079F69F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D5C-4517-865A-ECB6079F69F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D5C-4517-865A-ECB6079F69F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D5C-4517-865A-ECB6079F69F2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90</c:v>
                </c:pt>
                <c:pt idx="3">
                  <c:v>60</c:v>
                </c:pt>
                <c:pt idx="4">
                  <c:v>80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D5C-4517-865A-ECB6079F6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72143360"/>
        <c:axId val="172144896"/>
      </c:barChart>
      <c:catAx>
        <c:axId val="172143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44896"/>
        <c:crosses val="autoZero"/>
        <c:auto val="1"/>
        <c:lblAlgn val="ctr"/>
        <c:lblOffset val="100"/>
        <c:noMultiLvlLbl val="0"/>
      </c:catAx>
      <c:valAx>
        <c:axId val="17214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4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20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BA-47AB-944F-6658603AD9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BA-47AB-944F-6658603AD9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90</c:v>
                </c:pt>
                <c:pt idx="2">
                  <c:v>50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BA-47AB-944F-6658603AD9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BA-47AB-944F-6658603A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5"/>
        <c:axId val="375694080"/>
        <c:axId val="375695616"/>
      </c:barChart>
      <c:catAx>
        <c:axId val="37569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5616"/>
        <c:crosses val="autoZero"/>
        <c:auto val="1"/>
        <c:lblAlgn val="ctr"/>
        <c:lblOffset val="100"/>
        <c:noMultiLvlLbl val="0"/>
      </c:catAx>
      <c:valAx>
        <c:axId val="375695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4080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CC2-4829-9CAF-0BE685460C34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CC2-4829-9CAF-0BE685460C3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C2-4829-9CAF-0BE685460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A8A-449D-AF01-F71E1F25ED0C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5A8A-449D-AF01-F71E1F25ED0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8A-449D-AF01-F71E1F25E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11B-43FC-A6C8-A99B5CECE41B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11B-43FC-A6C8-A99B5CECE4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1B-43FC-A6C8-A99B5CECE4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4920-4415-8642-4F1C5F954849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4920-4415-8642-4F1C5F9548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20-4415-8642-4F1C5F954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83C-4B65-9594-839157852EF0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83C-4B65-9594-839157852E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3C-4B65-9594-839157852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969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12DFE15-B62A-4028-A3B9-1E8F5538B0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2331" y="1780538"/>
            <a:ext cx="3313400" cy="3948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EB946E7-2B68-4FA0-8CE5-EFFDC4641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DE6561-9FE0-42EB-A40D-5FBD0BF1CC2A}"/>
              </a:ext>
            </a:extLst>
          </p:cNvPr>
          <p:cNvGrpSpPr/>
          <p:nvPr userDrawn="1"/>
        </p:nvGrpSpPr>
        <p:grpSpPr>
          <a:xfrm>
            <a:off x="4313" y="6319417"/>
            <a:ext cx="12183374" cy="538583"/>
            <a:chOff x="8626" y="6319417"/>
            <a:chExt cx="12183374" cy="538583"/>
          </a:xfrm>
          <a:solidFill>
            <a:schemeClr val="accent6"/>
          </a:solidFill>
        </p:grpSpPr>
        <p:grpSp>
          <p:nvGrpSpPr>
            <p:cNvPr id="5" name="Graphic 121">
              <a:extLst>
                <a:ext uri="{FF2B5EF4-FFF2-40B4-BE49-F238E27FC236}">
                  <a16:creationId xmlns:a16="http://schemas.microsoft.com/office/drawing/2014/main" id="{31A5C894-8C4D-4335-9526-8A23F1B0CB86}"/>
                </a:ext>
              </a:extLst>
            </p:cNvPr>
            <p:cNvGrpSpPr/>
            <p:nvPr/>
          </p:nvGrpSpPr>
          <p:grpSpPr>
            <a:xfrm flipV="1">
              <a:off x="6096000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4F77CD8-1954-4FE6-9898-1D69156F019F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8A7F0FE-230E-44BD-B037-FD8729EF976C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384939D-F5A9-4B29-894C-65CC1BD6F92A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8DAA11E-0729-4DF6-ADE1-D50601F4AC7E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2FD184-3F3F-4DEB-8A38-3DAC8C183A6B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92DCB3-3A2D-4E0E-B9B0-5F301730D4C2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7644FD0-1ADC-456A-A23D-9F6E95E3D140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C8A7D96-C4B8-414A-BF80-31F98CBB6AC6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29E815D-8DE9-4D81-9BC0-6A1C71102D4A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B601B09-5EC9-4BB3-810B-2709212B47DF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67D079E-ED01-46B8-B0F6-737551A3E43A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670E2E6-9849-407E-96FA-BD48A0EEA080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8D77F78-AB63-432A-B2BF-BF90534F4057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0694457-F0C6-4C7E-B223-CA8E75230C3B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AE3ED53-488A-470B-886F-4F3DCB23F674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52F6467-A42A-4A4D-8596-3D708B5EAB84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4F90002-315C-4BE0-B2E8-838B975677FE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BA45033-C050-42D7-9FC1-CAFBFEC153F0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A588DC0-F6DF-4F0A-95C4-23C1F6FD8FA5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250879F-0025-4EB9-B37E-C6A60290A905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68AEEF8-2050-4218-BDB0-5F38473DF552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7AA0E87-6FCA-4C1E-AEDC-9E77649AD0DB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CCD2988-A6E8-4A2C-A8B0-0C80FAF375EE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B8AB2E6-7CF5-4507-AFC5-4CEE3BEB9702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CD91BA6-9D22-4569-8E8E-B4BBD4FACAD8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063325B-266F-443E-BB83-11CB079BAD69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79111CB-2FBF-4CFE-83FC-5F0235CF0FEB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aphic 121">
              <a:extLst>
                <a:ext uri="{FF2B5EF4-FFF2-40B4-BE49-F238E27FC236}">
                  <a16:creationId xmlns:a16="http://schemas.microsoft.com/office/drawing/2014/main" id="{96E705B5-07A4-446D-B783-9DEB12CB42E2}"/>
                </a:ext>
              </a:extLst>
            </p:cNvPr>
            <p:cNvGrpSpPr/>
            <p:nvPr/>
          </p:nvGrpSpPr>
          <p:grpSpPr>
            <a:xfrm flipV="1">
              <a:off x="8626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23866A-F429-41F5-B978-D0140D8CB59E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F782A9-F79E-464C-8C23-E6496074DCF0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B28B99-C177-4D74-83B8-F2A33470F056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2826755-0FB7-4E1E-A5C6-C8986FB0CB0D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06DA0B2-074A-4399-A7C5-642D4E310F7D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633A4EB-FAD2-4683-8425-155717A82F63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07B3E1C-2CEC-42A2-9CDF-6D31F4EE1227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19EEDED-273A-45EC-A1F5-6276E3906B5D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7A91F7-2629-4602-9636-7415F91B1855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78C506D-5CB8-4350-AE2E-6B546A6BB5E2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40F2C92-9889-44CE-AB27-5176955D707B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025FD0F-6770-4C2D-B434-2F07957B60EA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63E1739-C0ED-4B6F-86C8-62825CD3274C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1B0EB3A-ED0D-435D-A625-EC6E7D8C8908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E8785A-B4FD-458E-B434-A0753D299A81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E03502E-4C92-4357-97A3-F317EFD560FC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67F7F08-973A-45F5-9554-AAC7A6A84215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82ADE0B-8922-421D-9333-3AD45DB1DB8C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44CAF89-E67F-4E3D-99AA-4E2EA483DB4E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1C837D2-5BC2-4D04-A988-2CA9A2354737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D5119CF-EAB6-4F11-B48C-D706369EB201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7D870DC-086A-42B3-A256-5BDF9B5456BA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4699A2B-3A49-44BD-BA34-182BEC652562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249BE40-F487-4F65-9119-7DC16726810E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446DC1-F47E-4C9C-9BF0-1553D9B40A3C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B09A808-2A2F-4676-987C-C9F5591F33BB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A2E9FDB-63E7-49C9-B8DD-D2AA32E9A158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83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E0EF1CE3-B138-4025-9457-F57D891E9C1A}"/>
              </a:ext>
            </a:extLst>
          </p:cNvPr>
          <p:cNvSpPr/>
          <p:nvPr userDrawn="1"/>
        </p:nvSpPr>
        <p:spPr>
          <a:xfrm>
            <a:off x="7616195" y="577469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ECAB73F4-E473-439B-BB50-0578606CC7EF}"/>
              </a:ext>
            </a:extLst>
          </p:cNvPr>
          <p:cNvSpPr/>
          <p:nvPr userDrawn="1"/>
        </p:nvSpPr>
        <p:spPr>
          <a:xfrm>
            <a:off x="1414" y="5359092"/>
            <a:ext cx="12190587" cy="2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AEACA65-E8F9-4D77-9680-D48DF233255D}"/>
              </a:ext>
            </a:extLst>
          </p:cNvPr>
          <p:cNvSpPr/>
          <p:nvPr userDrawn="1"/>
        </p:nvSpPr>
        <p:spPr>
          <a:xfrm>
            <a:off x="1414" y="5691742"/>
            <a:ext cx="12190587" cy="2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6C2DA28-32AE-4A75-AFBF-243A2ED1881E}"/>
              </a:ext>
            </a:extLst>
          </p:cNvPr>
          <p:cNvSpPr/>
          <p:nvPr userDrawn="1"/>
        </p:nvSpPr>
        <p:spPr>
          <a:xfrm>
            <a:off x="1414" y="502644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334E53B-E28F-4CAF-9834-5D2D01DBB76A}"/>
              </a:ext>
            </a:extLst>
          </p:cNvPr>
          <p:cNvSpPr/>
          <p:nvPr userDrawn="1"/>
        </p:nvSpPr>
        <p:spPr>
          <a:xfrm>
            <a:off x="1414" y="4693792"/>
            <a:ext cx="12190587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1905D76-9A2F-4EEC-B48A-3B83D83902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4A0A2-DB19-4836-A2D6-F5F327BA0729}"/>
              </a:ext>
            </a:extLst>
          </p:cNvPr>
          <p:cNvGrpSpPr/>
          <p:nvPr userDrawn="1"/>
        </p:nvGrpSpPr>
        <p:grpSpPr>
          <a:xfrm>
            <a:off x="4313" y="6319417"/>
            <a:ext cx="12183374" cy="538583"/>
            <a:chOff x="8626" y="6319417"/>
            <a:chExt cx="12183374" cy="538583"/>
          </a:xfrm>
          <a:solidFill>
            <a:schemeClr val="accent6"/>
          </a:solidFill>
        </p:grpSpPr>
        <p:grpSp>
          <p:nvGrpSpPr>
            <p:cNvPr id="11" name="Graphic 121">
              <a:extLst>
                <a:ext uri="{FF2B5EF4-FFF2-40B4-BE49-F238E27FC236}">
                  <a16:creationId xmlns:a16="http://schemas.microsoft.com/office/drawing/2014/main" id="{4B95F85C-8250-4D8C-AC8F-1F397F45B08F}"/>
                </a:ext>
              </a:extLst>
            </p:cNvPr>
            <p:cNvGrpSpPr/>
            <p:nvPr/>
          </p:nvGrpSpPr>
          <p:grpSpPr>
            <a:xfrm flipV="1">
              <a:off x="6096000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7B72CEC-8007-4638-95EB-AA0978400560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B64394-6B30-48ED-9AF1-46ECF4159D7F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0ABF158-954B-4477-A888-0D66D687BF20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AFE47F8-9086-43E9-BFCD-67EEF6E4C774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6D2BA8C-4B31-4032-8F16-5D5F997C3713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FC3D464-84B9-43FD-8D65-A1578130203A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9A7A677-64A4-4BE3-B2F6-513A2D0CFB4D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E927F5D-FAFC-48EA-AE0E-00928604B51D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2A81A2-798F-4DEF-8C3E-AB0E20CD7099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7E53959-DABA-4F44-BA20-689D35E9CEAD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7469BA1-D29A-463E-AC6B-CC50A4FC1680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3C6AA2F-6AC5-4E95-AF9D-84ABC1A6B375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1139B9-0B5D-468A-8AE0-52675F2C7FF0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4F428CF-69FE-446E-B46F-29CDA6ACF057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884598-E3BC-4A34-8E71-697DC6B6FABF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B1FAA9A-2CC4-4AB5-9EC1-314C9D949C5C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EA65CE8-3F4C-4FBA-B57D-9E35E868C4D9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F5236-A7C0-467F-82E8-627F42582A21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742DF53-2962-4030-A43D-4B60C9CC8875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40B072-663F-41E2-A206-5EDB7CBC9100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EFEE2D4-AB7A-438C-B000-D0FF01C03664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3B09275-D3FA-4CD4-A42D-BA67529ADBA5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9873AF9-73F8-4A97-B680-48A34378965F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386916B-D45C-42C8-B38A-D301A74E004B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88CB79C-B78B-48FD-B1D5-E5E6655AE9C1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3FBA3B2-971B-4E04-B455-C24FB7B237BE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3D6D97-27E9-48F8-9E9B-F7672D929D85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121">
              <a:extLst>
                <a:ext uri="{FF2B5EF4-FFF2-40B4-BE49-F238E27FC236}">
                  <a16:creationId xmlns:a16="http://schemas.microsoft.com/office/drawing/2014/main" id="{7B01DB47-F5B1-4DE1-BD9F-C6C6B2AACC6A}"/>
                </a:ext>
              </a:extLst>
            </p:cNvPr>
            <p:cNvGrpSpPr/>
            <p:nvPr/>
          </p:nvGrpSpPr>
          <p:grpSpPr>
            <a:xfrm flipV="1">
              <a:off x="8626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F9E74DD-F718-4B5F-B747-58A7939B4065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5F5B42E-E672-44FD-A04E-8BC422018CA0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CFF141C-FF4D-432B-B646-071016646BF0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4EB564-2702-4AF4-8A84-44EDC9DA81D0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B511642-0549-49FA-910E-CA00A1A388FE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C6442C0-EA7E-4B8F-8C92-2E96BDD61175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6AFD1C6-6E59-4CAD-B9C5-D38624BEA220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59E0EE-ECBE-40BF-B3EE-B6DDA14D51CA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B574A85-B2CE-4249-97F9-6B2FE3322724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449CDB9-AFB3-419C-A1CD-7EDD993B6F9F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CB19B78-B9D9-4729-BD99-93F00D9E28AF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5E164B1-4CDA-4687-94E5-CFA9377828BF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45EB512-0962-4C26-B7FF-38131814756D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188095-9070-420E-8996-6BC37A077C43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BCC271-BB4F-4498-8F4A-A2F73E300CBE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647AB9B-F228-4CBA-B3B8-A4EC6C688515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8B9B9C7-7091-4C74-AF49-EFA5B5ED9812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41363C3-C429-4390-8544-89E321C876E0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BD2CFD4-BD40-4A5F-85B1-A0828EEDDFBE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FFD90FB-305A-4BDF-92B2-9E9F4634119D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8DD63C-796B-4D8D-9162-BBD1036C974B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9AE16B7-55AC-4CE0-9838-6E1D61688CD4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9DDFD7A-BCB9-4482-848A-C04F95C24AA0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B40577-5B3F-462C-81D8-8A53D6ED6584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DB67296-9503-4728-9A71-2DA42A058392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9BEF174-F467-4877-8E04-1DA295455372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67A9363-41F6-4E19-BBF3-4C091439B1A5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1A5B51F-1FAA-4F7C-8987-0A604E3BF4B6}"/>
              </a:ext>
            </a:extLst>
          </p:cNvPr>
          <p:cNvGrpSpPr/>
          <p:nvPr userDrawn="1"/>
        </p:nvGrpSpPr>
        <p:grpSpPr>
          <a:xfrm>
            <a:off x="6958034" y="1531689"/>
            <a:ext cx="4475668" cy="4584815"/>
            <a:chOff x="6446339" y="1280897"/>
            <a:chExt cx="4320717" cy="5285178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2CC316-4A24-43FD-BD58-6F0BB99F053D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D470396-D4BB-4039-A103-1DDA2F30FBA1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ACF6CB4-5085-4FAB-A9B1-29FC23402258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C6C903B-1D29-4149-96D2-3197A70DDD6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3B3B22-09A8-41A1-94C2-386C898049D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E0FA822-11FC-4432-8BE9-4F29FB1E1EFE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2E1F856-74A3-4167-ABF4-F4B358800B92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2E661CB2-0F53-4881-BD2A-B4EBE9D3C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63513" y="1774380"/>
            <a:ext cx="4180889" cy="30026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8888 w 3083017"/>
              <a:gd name="connsiteY0" fmla="*/ 678080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8888 w 3083017"/>
              <a:gd name="connsiteY4" fmla="*/ 678080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8888" y="678080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8888" y="678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1E928-CD25-4774-8205-A45215F1F2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3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6E2158-B510-424F-ADFC-63FABB20B506}"/>
              </a:ext>
            </a:extLst>
          </p:cNvPr>
          <p:cNvGrpSpPr/>
          <p:nvPr userDrawn="1"/>
        </p:nvGrpSpPr>
        <p:grpSpPr>
          <a:xfrm>
            <a:off x="4313" y="6319417"/>
            <a:ext cx="12183374" cy="538583"/>
            <a:chOff x="8626" y="6319417"/>
            <a:chExt cx="12183374" cy="538583"/>
          </a:xfrm>
          <a:solidFill>
            <a:schemeClr val="accent6"/>
          </a:solidFill>
        </p:grpSpPr>
        <p:grpSp>
          <p:nvGrpSpPr>
            <p:cNvPr id="4" name="Graphic 121">
              <a:extLst>
                <a:ext uri="{FF2B5EF4-FFF2-40B4-BE49-F238E27FC236}">
                  <a16:creationId xmlns:a16="http://schemas.microsoft.com/office/drawing/2014/main" id="{4DA65584-DD1E-4C36-A356-40FFC81CA308}"/>
                </a:ext>
              </a:extLst>
            </p:cNvPr>
            <p:cNvGrpSpPr/>
            <p:nvPr/>
          </p:nvGrpSpPr>
          <p:grpSpPr>
            <a:xfrm flipV="1">
              <a:off x="6096000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522A0D-57C2-409E-A2EF-896FCC7E3E57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61D21B0-B3AF-4775-8AA0-AD4AF67FE823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EC74835-3882-4F63-9F1A-A21F94F9B0FF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E1B957-D4F8-4E4B-9B72-4CDA1E2BC411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A290C-A95E-403E-934E-B1113C41780F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BF6EB70-9EAD-4DC4-880D-196328A2243D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CA5411-6B12-4DC9-B2D1-0FBE41AAA1C1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D7AEE25-0FA6-4303-BAEB-95567A5F006A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2F25C0B-8A96-4E9E-AFBD-FA899463CE86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94FC42-44B6-4417-B980-D2021DAFAA8A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A577D6A-1EC7-478C-829E-ADD8D1C960B0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137E478-6E37-45CE-9E4D-163EDC95D355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4D02F20-99EC-489C-8F9C-8DD5504F428C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8233DC-19B0-4E0C-87E3-C901948726E5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938CF30-C19B-4CFA-B206-B7CC6583F07E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E6EDC0A-565E-473C-B831-52DBC2419B0C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33C5B97-6D3F-4D26-95EA-C815B5CCA463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2BFDC96-9147-4FA1-974F-BDBCFF4E654D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9F178D2-0FB1-4887-AB0E-BC080D988138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BA34AF1-04CA-49A2-B93E-EA59AA236F39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57B4BC2-07D5-40B5-AB61-833E5FDBC4F4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0BC304A-2D86-4801-A265-E21CBA5D2533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A338550-2E3C-4E9A-AE18-C07F9FD75D9C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9C409E2-902B-4AC5-84B7-86E0CC297A28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1AC9B9D-0185-4424-8403-61CFEF2559CA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F621B1-B2DC-4DF2-B94D-CC174A79C4FC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B14C9C7-E0D3-46AD-949A-37683DB20CF8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aphic 121">
              <a:extLst>
                <a:ext uri="{FF2B5EF4-FFF2-40B4-BE49-F238E27FC236}">
                  <a16:creationId xmlns:a16="http://schemas.microsoft.com/office/drawing/2014/main" id="{D82E0D92-E241-404E-84C7-4D16ABBE40CA}"/>
                </a:ext>
              </a:extLst>
            </p:cNvPr>
            <p:cNvGrpSpPr/>
            <p:nvPr/>
          </p:nvGrpSpPr>
          <p:grpSpPr>
            <a:xfrm flipV="1">
              <a:off x="8626" y="6319417"/>
              <a:ext cx="6096000" cy="538583"/>
              <a:chOff x="4762" y="2890837"/>
              <a:chExt cx="12182475" cy="1076325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66A3F4-F2A1-4281-AA0F-4C6D104A4939}"/>
                  </a:ext>
                </a:extLst>
              </p:cNvPr>
              <p:cNvSpPr/>
              <p:nvPr/>
            </p:nvSpPr>
            <p:spPr>
              <a:xfrm>
                <a:off x="4857" y="3899629"/>
                <a:ext cx="12177807" cy="67722"/>
              </a:xfrm>
              <a:custGeom>
                <a:avLst/>
                <a:gdLst>
                  <a:gd name="connsiteX0" fmla="*/ 12177713 w 12177807"/>
                  <a:gd name="connsiteY0" fmla="*/ 66675 h 67722"/>
                  <a:gd name="connsiteX1" fmla="*/ 12111133 w 12177807"/>
                  <a:gd name="connsiteY1" fmla="*/ 67723 h 67722"/>
                  <a:gd name="connsiteX2" fmla="*/ 72962 w 12177807"/>
                  <a:gd name="connsiteY2" fmla="*/ 67723 h 67722"/>
                  <a:gd name="connsiteX3" fmla="*/ 0 w 12177807"/>
                  <a:gd name="connsiteY3" fmla="*/ 67723 h 67722"/>
                  <a:gd name="connsiteX4" fmla="*/ 0 w 12177807"/>
                  <a:gd name="connsiteY4" fmla="*/ 0 h 67722"/>
                  <a:gd name="connsiteX5" fmla="*/ 12177808 w 12177807"/>
                  <a:gd name="connsiteY5" fmla="*/ 0 h 67722"/>
                  <a:gd name="connsiteX6" fmla="*/ 12177713 w 12177807"/>
                  <a:gd name="connsiteY6" fmla="*/ 6667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FCAE958-6CE2-4E2C-A59D-729BAE3F3EE5}"/>
                  </a:ext>
                </a:extLst>
              </p:cNvPr>
              <p:cNvSpPr/>
              <p:nvPr/>
            </p:nvSpPr>
            <p:spPr>
              <a:xfrm>
                <a:off x="11719845" y="2890837"/>
                <a:ext cx="462724" cy="466343"/>
              </a:xfrm>
              <a:custGeom>
                <a:avLst/>
                <a:gdLst>
                  <a:gd name="connsiteX0" fmla="*/ 462724 w 462724"/>
                  <a:gd name="connsiteY0" fmla="*/ 466344 h 466343"/>
                  <a:gd name="connsiteX1" fmla="*/ 0 w 462724"/>
                  <a:gd name="connsiteY1" fmla="*/ 466344 h 466343"/>
                  <a:gd name="connsiteX2" fmla="*/ 0 w 462724"/>
                  <a:gd name="connsiteY2" fmla="*/ 0 h 466343"/>
                  <a:gd name="connsiteX3" fmla="*/ 462724 w 462724"/>
                  <a:gd name="connsiteY3" fmla="*/ 0 h 466343"/>
                  <a:gd name="connsiteX4" fmla="*/ 462724 w 462724"/>
                  <a:gd name="connsiteY4" fmla="*/ 466344 h 46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0FA32CC-9EA1-46E7-BBAD-91D9964CD839}"/>
                  </a:ext>
                </a:extLst>
              </p:cNvPr>
              <p:cNvSpPr/>
              <p:nvPr/>
            </p:nvSpPr>
            <p:spPr>
              <a:xfrm>
                <a:off x="1412366" y="2895980"/>
                <a:ext cx="463677" cy="459962"/>
              </a:xfrm>
              <a:custGeom>
                <a:avLst/>
                <a:gdLst>
                  <a:gd name="connsiteX0" fmla="*/ 463677 w 463677"/>
                  <a:gd name="connsiteY0" fmla="*/ 458438 h 459962"/>
                  <a:gd name="connsiteX1" fmla="*/ 0 w 463677"/>
                  <a:gd name="connsiteY1" fmla="*/ 458438 h 459962"/>
                  <a:gd name="connsiteX2" fmla="*/ 0 w 463677"/>
                  <a:gd name="connsiteY2" fmla="*/ 0 h 459962"/>
                  <a:gd name="connsiteX3" fmla="*/ 462248 w 463677"/>
                  <a:gd name="connsiteY3" fmla="*/ 0 h 459962"/>
                  <a:gd name="connsiteX4" fmla="*/ 462248 w 463677"/>
                  <a:gd name="connsiteY4" fmla="*/ 459962 h 459962"/>
                  <a:gd name="connsiteX5" fmla="*/ 463677 w 463677"/>
                  <a:gd name="connsiteY5" fmla="*/ 458438 h 45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F879421-5A44-475F-B917-E0F9192A607C}"/>
                  </a:ext>
                </a:extLst>
              </p:cNvPr>
              <p:cNvSpPr/>
              <p:nvPr/>
            </p:nvSpPr>
            <p:spPr>
              <a:xfrm>
                <a:off x="2340863" y="2895123"/>
                <a:ext cx="464724" cy="461295"/>
              </a:xfrm>
              <a:custGeom>
                <a:avLst/>
                <a:gdLst>
                  <a:gd name="connsiteX0" fmla="*/ 1524 w 464724"/>
                  <a:gd name="connsiteY0" fmla="*/ 461296 h 461295"/>
                  <a:gd name="connsiteX1" fmla="*/ 1524 w 464724"/>
                  <a:gd name="connsiteY1" fmla="*/ 0 h 461295"/>
                  <a:gd name="connsiteX2" fmla="*/ 464725 w 464724"/>
                  <a:gd name="connsiteY2" fmla="*/ 0 h 461295"/>
                  <a:gd name="connsiteX3" fmla="*/ 464725 w 464724"/>
                  <a:gd name="connsiteY3" fmla="*/ 459677 h 461295"/>
                  <a:gd name="connsiteX4" fmla="*/ 0 w 464724"/>
                  <a:gd name="connsiteY4" fmla="*/ 459677 h 461295"/>
                  <a:gd name="connsiteX5" fmla="*/ 1524 w 464724"/>
                  <a:gd name="connsiteY5" fmla="*/ 461296 h 46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71671E9-8B99-4E7F-924C-68F32B12DD6C}"/>
                  </a:ext>
                </a:extLst>
              </p:cNvPr>
              <p:cNvSpPr/>
              <p:nvPr/>
            </p:nvSpPr>
            <p:spPr>
              <a:xfrm>
                <a:off x="3287267" y="2895218"/>
                <a:ext cx="463962" cy="460628"/>
              </a:xfrm>
              <a:custGeom>
                <a:avLst/>
                <a:gdLst>
                  <a:gd name="connsiteX0" fmla="*/ 463963 w 463962"/>
                  <a:gd name="connsiteY0" fmla="*/ 459105 h 460628"/>
                  <a:gd name="connsiteX1" fmla="*/ 0 w 463962"/>
                  <a:gd name="connsiteY1" fmla="*/ 459105 h 460628"/>
                  <a:gd name="connsiteX2" fmla="*/ 0 w 463962"/>
                  <a:gd name="connsiteY2" fmla="*/ 0 h 460628"/>
                  <a:gd name="connsiteX3" fmla="*/ 462534 w 463962"/>
                  <a:gd name="connsiteY3" fmla="*/ 0 h 460628"/>
                  <a:gd name="connsiteX4" fmla="*/ 462534 w 463962"/>
                  <a:gd name="connsiteY4" fmla="*/ 460629 h 460628"/>
                  <a:gd name="connsiteX5" fmla="*/ 463963 w 463962"/>
                  <a:gd name="connsiteY5" fmla="*/ 459105 h 46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FA7585-70AB-4C98-86F9-8E756CA63FE2}"/>
                  </a:ext>
                </a:extLst>
              </p:cNvPr>
              <p:cNvSpPr/>
              <p:nvPr/>
            </p:nvSpPr>
            <p:spPr>
              <a:xfrm>
                <a:off x="4215954" y="2896647"/>
                <a:ext cx="462819" cy="459866"/>
              </a:xfrm>
              <a:custGeom>
                <a:avLst/>
                <a:gdLst>
                  <a:gd name="connsiteX0" fmla="*/ 1524 w 462819"/>
                  <a:gd name="connsiteY0" fmla="*/ 459867 h 459866"/>
                  <a:gd name="connsiteX1" fmla="*/ 1524 w 462819"/>
                  <a:gd name="connsiteY1" fmla="*/ 0 h 459866"/>
                  <a:gd name="connsiteX2" fmla="*/ 462820 w 462819"/>
                  <a:gd name="connsiteY2" fmla="*/ 0 h 459866"/>
                  <a:gd name="connsiteX3" fmla="*/ 462820 w 462819"/>
                  <a:gd name="connsiteY3" fmla="*/ 458343 h 459866"/>
                  <a:gd name="connsiteX4" fmla="*/ 0 w 462819"/>
                  <a:gd name="connsiteY4" fmla="*/ 458343 h 459866"/>
                  <a:gd name="connsiteX5" fmla="*/ 1524 w 462819"/>
                  <a:gd name="connsiteY5" fmla="*/ 459867 h 45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84C8822-EB3F-4AC7-A86E-67B3703D17BD}"/>
                  </a:ext>
                </a:extLst>
              </p:cNvPr>
              <p:cNvSpPr/>
              <p:nvPr/>
            </p:nvSpPr>
            <p:spPr>
              <a:xfrm>
                <a:off x="6089808" y="2896361"/>
                <a:ext cx="464820" cy="459009"/>
              </a:xfrm>
              <a:custGeom>
                <a:avLst/>
                <a:gdLst>
                  <a:gd name="connsiteX0" fmla="*/ 1334 w 464820"/>
                  <a:gd name="connsiteY0" fmla="*/ 459010 h 459009"/>
                  <a:gd name="connsiteX1" fmla="*/ 1334 w 464820"/>
                  <a:gd name="connsiteY1" fmla="*/ 0 h 459009"/>
                  <a:gd name="connsiteX2" fmla="*/ 464820 w 464820"/>
                  <a:gd name="connsiteY2" fmla="*/ 0 h 459009"/>
                  <a:gd name="connsiteX3" fmla="*/ 464820 w 464820"/>
                  <a:gd name="connsiteY3" fmla="*/ 457486 h 459009"/>
                  <a:gd name="connsiteX4" fmla="*/ 0 w 464820"/>
                  <a:gd name="connsiteY4" fmla="*/ 457486 h 459009"/>
                  <a:gd name="connsiteX5" fmla="*/ 1334 w 464820"/>
                  <a:gd name="connsiteY5" fmla="*/ 459010 h 45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ACC5229-BF0A-4D0C-BE57-E40B1EA51FB9}"/>
                  </a:ext>
                </a:extLst>
              </p:cNvPr>
              <p:cNvSpPr/>
              <p:nvPr/>
            </p:nvSpPr>
            <p:spPr>
              <a:xfrm>
                <a:off x="9846182" y="2894932"/>
                <a:ext cx="455961" cy="457771"/>
              </a:xfrm>
              <a:custGeom>
                <a:avLst/>
                <a:gdLst>
                  <a:gd name="connsiteX0" fmla="*/ 0 w 455961"/>
                  <a:gd name="connsiteY0" fmla="*/ 0 h 457771"/>
                  <a:gd name="connsiteX1" fmla="*/ 455962 w 455961"/>
                  <a:gd name="connsiteY1" fmla="*/ 0 h 457771"/>
                  <a:gd name="connsiteX2" fmla="*/ 455962 w 455961"/>
                  <a:gd name="connsiteY2" fmla="*/ 457772 h 457771"/>
                  <a:gd name="connsiteX3" fmla="*/ 0 w 455961"/>
                  <a:gd name="connsiteY3" fmla="*/ 457772 h 457771"/>
                  <a:gd name="connsiteX4" fmla="*/ 0 w 455961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157B621-6995-41F9-AE71-1F3C98C3B85F}"/>
                  </a:ext>
                </a:extLst>
              </p:cNvPr>
              <p:cNvSpPr/>
              <p:nvPr/>
            </p:nvSpPr>
            <p:spPr>
              <a:xfrm>
                <a:off x="1874614" y="3354509"/>
                <a:ext cx="467772" cy="467300"/>
              </a:xfrm>
              <a:custGeom>
                <a:avLst/>
                <a:gdLst>
                  <a:gd name="connsiteX0" fmla="*/ 0 w 467772"/>
                  <a:gd name="connsiteY0" fmla="*/ 1433 h 467300"/>
                  <a:gd name="connsiteX1" fmla="*/ 188690 w 467772"/>
                  <a:gd name="connsiteY1" fmla="*/ 6386 h 467300"/>
                  <a:gd name="connsiteX2" fmla="*/ 467773 w 467772"/>
                  <a:gd name="connsiteY2" fmla="*/ 2005 h 467300"/>
                  <a:gd name="connsiteX3" fmla="*/ 466154 w 467772"/>
                  <a:gd name="connsiteY3" fmla="*/ 385 h 467300"/>
                  <a:gd name="connsiteX4" fmla="*/ 466154 w 467772"/>
                  <a:gd name="connsiteY4" fmla="*/ 467301 h 467300"/>
                  <a:gd name="connsiteX5" fmla="*/ 1333 w 467772"/>
                  <a:gd name="connsiteY5" fmla="*/ 467301 h 467300"/>
                  <a:gd name="connsiteX6" fmla="*/ 1333 w 467772"/>
                  <a:gd name="connsiteY6" fmla="*/ 4 h 467300"/>
                  <a:gd name="connsiteX7" fmla="*/ 0 w 467772"/>
                  <a:gd name="connsiteY7" fmla="*/ 1433 h 4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D31CBD9-2815-4365-A8B2-BCA86B7A556A}"/>
                  </a:ext>
                </a:extLst>
              </p:cNvPr>
              <p:cNvSpPr/>
              <p:nvPr/>
            </p:nvSpPr>
            <p:spPr>
              <a:xfrm>
                <a:off x="3749801" y="3354323"/>
                <a:ext cx="467677" cy="467391"/>
              </a:xfrm>
              <a:custGeom>
                <a:avLst/>
                <a:gdLst>
                  <a:gd name="connsiteX0" fmla="*/ 0 w 467677"/>
                  <a:gd name="connsiteY0" fmla="*/ 1619 h 467391"/>
                  <a:gd name="connsiteX1" fmla="*/ 188690 w 467677"/>
                  <a:gd name="connsiteY1" fmla="*/ 6572 h 467391"/>
                  <a:gd name="connsiteX2" fmla="*/ 467678 w 467677"/>
                  <a:gd name="connsiteY2" fmla="*/ 2191 h 467391"/>
                  <a:gd name="connsiteX3" fmla="*/ 466154 w 467677"/>
                  <a:gd name="connsiteY3" fmla="*/ 572 h 467391"/>
                  <a:gd name="connsiteX4" fmla="*/ 466154 w 467677"/>
                  <a:gd name="connsiteY4" fmla="*/ 467392 h 467391"/>
                  <a:gd name="connsiteX5" fmla="*/ 1429 w 467677"/>
                  <a:gd name="connsiteY5" fmla="*/ 467392 h 467391"/>
                  <a:gd name="connsiteX6" fmla="*/ 1429 w 467677"/>
                  <a:gd name="connsiteY6" fmla="*/ 0 h 467391"/>
                  <a:gd name="connsiteX7" fmla="*/ 0 w 467677"/>
                  <a:gd name="connsiteY7" fmla="*/ 1619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E38CE1E-7C14-40CC-9D46-D060AB09CC68}"/>
                  </a:ext>
                </a:extLst>
              </p:cNvPr>
              <p:cNvSpPr/>
              <p:nvPr/>
            </p:nvSpPr>
            <p:spPr>
              <a:xfrm>
                <a:off x="5626417" y="3353847"/>
                <a:ext cx="464634" cy="467201"/>
              </a:xfrm>
              <a:custGeom>
                <a:avLst/>
                <a:gdLst>
                  <a:gd name="connsiteX0" fmla="*/ 463391 w 464634"/>
                  <a:gd name="connsiteY0" fmla="*/ 0 h 467201"/>
                  <a:gd name="connsiteX1" fmla="*/ 463391 w 464634"/>
                  <a:gd name="connsiteY1" fmla="*/ 467201 h 467201"/>
                  <a:gd name="connsiteX2" fmla="*/ 1524 w 464634"/>
                  <a:gd name="connsiteY2" fmla="*/ 467201 h 467201"/>
                  <a:gd name="connsiteX3" fmla="*/ 1524 w 464634"/>
                  <a:gd name="connsiteY3" fmla="*/ 1810 h 467201"/>
                  <a:gd name="connsiteX4" fmla="*/ 0 w 464634"/>
                  <a:gd name="connsiteY4" fmla="*/ 3143 h 467201"/>
                  <a:gd name="connsiteX5" fmla="*/ 464629 w 464634"/>
                  <a:gd name="connsiteY5" fmla="*/ 1619 h 467201"/>
                  <a:gd name="connsiteX6" fmla="*/ 463391 w 464634"/>
                  <a:gd name="connsiteY6" fmla="*/ 0 h 4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F658BE3-7988-4A3E-AC73-3177EE13D620}"/>
                  </a:ext>
                </a:extLst>
              </p:cNvPr>
              <p:cNvSpPr/>
              <p:nvPr/>
            </p:nvSpPr>
            <p:spPr>
              <a:xfrm>
                <a:off x="7970614" y="2896647"/>
                <a:ext cx="458819" cy="457295"/>
              </a:xfrm>
              <a:custGeom>
                <a:avLst/>
                <a:gdLst>
                  <a:gd name="connsiteX0" fmla="*/ 458819 w 458819"/>
                  <a:gd name="connsiteY0" fmla="*/ 0 h 457295"/>
                  <a:gd name="connsiteX1" fmla="*/ 458819 w 458819"/>
                  <a:gd name="connsiteY1" fmla="*/ 457295 h 457295"/>
                  <a:gd name="connsiteX2" fmla="*/ 0 w 458819"/>
                  <a:gd name="connsiteY2" fmla="*/ 457295 h 457295"/>
                  <a:gd name="connsiteX3" fmla="*/ 0 w 458819"/>
                  <a:gd name="connsiteY3" fmla="*/ 0 h 457295"/>
                  <a:gd name="connsiteX4" fmla="*/ 458819 w 458819"/>
                  <a:gd name="connsiteY4" fmla="*/ 0 h 45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3FA3140-8C4D-40D1-9F6A-F6D5750242BE}"/>
                  </a:ext>
                </a:extLst>
              </p:cNvPr>
              <p:cNvSpPr/>
              <p:nvPr/>
            </p:nvSpPr>
            <p:spPr>
              <a:xfrm>
                <a:off x="465009" y="2894837"/>
                <a:ext cx="465486" cy="460914"/>
              </a:xfrm>
              <a:custGeom>
                <a:avLst/>
                <a:gdLst>
                  <a:gd name="connsiteX0" fmla="*/ 1333 w 465486"/>
                  <a:gd name="connsiteY0" fmla="*/ 460915 h 460914"/>
                  <a:gd name="connsiteX1" fmla="*/ 5525 w 465486"/>
                  <a:gd name="connsiteY1" fmla="*/ 57055 h 460914"/>
                  <a:gd name="connsiteX2" fmla="*/ 5525 w 465486"/>
                  <a:gd name="connsiteY2" fmla="*/ 0 h 460914"/>
                  <a:gd name="connsiteX3" fmla="*/ 465487 w 465486"/>
                  <a:gd name="connsiteY3" fmla="*/ 0 h 460914"/>
                  <a:gd name="connsiteX4" fmla="*/ 465487 w 465486"/>
                  <a:gd name="connsiteY4" fmla="*/ 459391 h 460914"/>
                  <a:gd name="connsiteX5" fmla="*/ 0 w 465486"/>
                  <a:gd name="connsiteY5" fmla="*/ 459391 h 460914"/>
                  <a:gd name="connsiteX6" fmla="*/ 1333 w 465486"/>
                  <a:gd name="connsiteY6" fmla="*/ 460915 h 4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3B222D-E405-422E-A775-728D60BB79E9}"/>
                  </a:ext>
                </a:extLst>
              </p:cNvPr>
              <p:cNvSpPr/>
              <p:nvPr/>
            </p:nvSpPr>
            <p:spPr>
              <a:xfrm>
                <a:off x="5160549" y="2895504"/>
                <a:ext cx="467391" cy="461581"/>
              </a:xfrm>
              <a:custGeom>
                <a:avLst/>
                <a:gdLst>
                  <a:gd name="connsiteX0" fmla="*/ 467392 w 467391"/>
                  <a:gd name="connsiteY0" fmla="*/ 460153 h 461581"/>
                  <a:gd name="connsiteX1" fmla="*/ 0 w 467391"/>
                  <a:gd name="connsiteY1" fmla="*/ 460153 h 461581"/>
                  <a:gd name="connsiteX2" fmla="*/ 0 w 467391"/>
                  <a:gd name="connsiteY2" fmla="*/ 0 h 461581"/>
                  <a:gd name="connsiteX3" fmla="*/ 457391 w 467391"/>
                  <a:gd name="connsiteY3" fmla="*/ 0 h 461581"/>
                  <a:gd name="connsiteX4" fmla="*/ 460153 w 467391"/>
                  <a:gd name="connsiteY4" fmla="*/ 49054 h 461581"/>
                  <a:gd name="connsiteX5" fmla="*/ 460534 w 467391"/>
                  <a:gd name="connsiteY5" fmla="*/ 410337 h 461581"/>
                  <a:gd name="connsiteX6" fmla="*/ 465773 w 467391"/>
                  <a:gd name="connsiteY6" fmla="*/ 461582 h 461581"/>
                  <a:gd name="connsiteX7" fmla="*/ 467392 w 467391"/>
                  <a:gd name="connsiteY7" fmla="*/ 460153 h 46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DBD9E5A-C88D-4572-AAC0-D7925EAA9E43}"/>
                  </a:ext>
                </a:extLst>
              </p:cNvPr>
              <p:cNvSpPr/>
              <p:nvPr/>
            </p:nvSpPr>
            <p:spPr>
              <a:xfrm>
                <a:off x="4857" y="3354228"/>
                <a:ext cx="461581" cy="467391"/>
              </a:xfrm>
              <a:custGeom>
                <a:avLst/>
                <a:gdLst>
                  <a:gd name="connsiteX0" fmla="*/ 460153 w 461581"/>
                  <a:gd name="connsiteY0" fmla="*/ 0 h 467391"/>
                  <a:gd name="connsiteX1" fmla="*/ 460153 w 461581"/>
                  <a:gd name="connsiteY1" fmla="*/ 467392 h 467391"/>
                  <a:gd name="connsiteX2" fmla="*/ 0 w 461581"/>
                  <a:gd name="connsiteY2" fmla="*/ 467392 h 467391"/>
                  <a:gd name="connsiteX3" fmla="*/ 0 w 461581"/>
                  <a:gd name="connsiteY3" fmla="*/ 9906 h 467391"/>
                  <a:gd name="connsiteX4" fmla="*/ 48959 w 461581"/>
                  <a:gd name="connsiteY4" fmla="*/ 7048 h 467391"/>
                  <a:gd name="connsiteX5" fmla="*/ 410337 w 461581"/>
                  <a:gd name="connsiteY5" fmla="*/ 6667 h 467391"/>
                  <a:gd name="connsiteX6" fmla="*/ 461582 w 461581"/>
                  <a:gd name="connsiteY6" fmla="*/ 1429 h 467391"/>
                  <a:gd name="connsiteX7" fmla="*/ 460153 w 461581"/>
                  <a:gd name="connsiteY7" fmla="*/ 0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8732F5-C8F2-41B3-9AE4-1B4D78259217}"/>
                  </a:ext>
                </a:extLst>
              </p:cNvPr>
              <p:cNvSpPr/>
              <p:nvPr/>
            </p:nvSpPr>
            <p:spPr>
              <a:xfrm>
                <a:off x="10313002" y="3363657"/>
                <a:ext cx="457200" cy="457771"/>
              </a:xfrm>
              <a:custGeom>
                <a:avLst/>
                <a:gdLst>
                  <a:gd name="connsiteX0" fmla="*/ 0 w 457200"/>
                  <a:gd name="connsiteY0" fmla="*/ 0 h 457771"/>
                  <a:gd name="connsiteX1" fmla="*/ 457200 w 457200"/>
                  <a:gd name="connsiteY1" fmla="*/ 0 h 457771"/>
                  <a:gd name="connsiteX2" fmla="*/ 457200 w 457200"/>
                  <a:gd name="connsiteY2" fmla="*/ 457771 h 457771"/>
                  <a:gd name="connsiteX3" fmla="*/ 0 w 457200"/>
                  <a:gd name="connsiteY3" fmla="*/ 457771 h 457771"/>
                  <a:gd name="connsiteX4" fmla="*/ 0 w 457200"/>
                  <a:gd name="connsiteY4" fmla="*/ 0 h 45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006B8F-73BD-4BC4-BE49-CB6B4D239B2A}"/>
                  </a:ext>
                </a:extLst>
              </p:cNvPr>
              <p:cNvSpPr/>
              <p:nvPr/>
            </p:nvSpPr>
            <p:spPr>
              <a:xfrm>
                <a:off x="9376219" y="3364420"/>
                <a:ext cx="458628" cy="456818"/>
              </a:xfrm>
              <a:custGeom>
                <a:avLst/>
                <a:gdLst>
                  <a:gd name="connsiteX0" fmla="*/ 0 w 458628"/>
                  <a:gd name="connsiteY0" fmla="*/ 456819 h 456818"/>
                  <a:gd name="connsiteX1" fmla="*/ 0 w 458628"/>
                  <a:gd name="connsiteY1" fmla="*/ 0 h 456818"/>
                  <a:gd name="connsiteX2" fmla="*/ 458629 w 458628"/>
                  <a:gd name="connsiteY2" fmla="*/ 0 h 456818"/>
                  <a:gd name="connsiteX3" fmla="*/ 458629 w 458628"/>
                  <a:gd name="connsiteY3" fmla="*/ 456819 h 456818"/>
                  <a:gd name="connsiteX4" fmla="*/ 0 w 458628"/>
                  <a:gd name="connsiteY4" fmla="*/ 456819 h 4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08D6F2D-0913-4B12-9070-95419CD9AA95}"/>
                  </a:ext>
                </a:extLst>
              </p:cNvPr>
              <p:cNvSpPr/>
              <p:nvPr/>
            </p:nvSpPr>
            <p:spPr>
              <a:xfrm>
                <a:off x="8437435" y="3364705"/>
                <a:ext cx="458533" cy="456437"/>
              </a:xfrm>
              <a:custGeom>
                <a:avLst/>
                <a:gdLst>
                  <a:gd name="connsiteX0" fmla="*/ 0 w 458533"/>
                  <a:gd name="connsiteY0" fmla="*/ 456438 h 456437"/>
                  <a:gd name="connsiteX1" fmla="*/ 0 w 458533"/>
                  <a:gd name="connsiteY1" fmla="*/ 0 h 456437"/>
                  <a:gd name="connsiteX2" fmla="*/ 458534 w 458533"/>
                  <a:gd name="connsiteY2" fmla="*/ 0 h 456437"/>
                  <a:gd name="connsiteX3" fmla="*/ 458534 w 458533"/>
                  <a:gd name="connsiteY3" fmla="*/ 456438 h 456437"/>
                  <a:gd name="connsiteX4" fmla="*/ 0 w 458533"/>
                  <a:gd name="connsiteY4" fmla="*/ 456438 h 45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C1B6CB3-792F-442B-A398-DE5C0A6CBDEF}"/>
                  </a:ext>
                </a:extLst>
              </p:cNvPr>
              <p:cNvSpPr/>
              <p:nvPr/>
            </p:nvSpPr>
            <p:spPr>
              <a:xfrm>
                <a:off x="6564058" y="3364896"/>
                <a:ext cx="457961" cy="455294"/>
              </a:xfrm>
              <a:custGeom>
                <a:avLst/>
                <a:gdLst>
                  <a:gd name="connsiteX0" fmla="*/ 0 w 457961"/>
                  <a:gd name="connsiteY0" fmla="*/ 455295 h 455294"/>
                  <a:gd name="connsiteX1" fmla="*/ 0 w 457961"/>
                  <a:gd name="connsiteY1" fmla="*/ 0 h 455294"/>
                  <a:gd name="connsiteX2" fmla="*/ 457962 w 457961"/>
                  <a:gd name="connsiteY2" fmla="*/ 0 h 455294"/>
                  <a:gd name="connsiteX3" fmla="*/ 457962 w 457961"/>
                  <a:gd name="connsiteY3" fmla="*/ 455295 h 455294"/>
                  <a:gd name="connsiteX4" fmla="*/ 0 w 457961"/>
                  <a:gd name="connsiteY4" fmla="*/ 455295 h 45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826342-D168-4A3E-9E98-CE47DD5FA7A3}"/>
                  </a:ext>
                </a:extLst>
              </p:cNvPr>
              <p:cNvSpPr/>
              <p:nvPr/>
            </p:nvSpPr>
            <p:spPr>
              <a:xfrm>
                <a:off x="7503318" y="3364420"/>
                <a:ext cx="458057" cy="457962"/>
              </a:xfrm>
              <a:custGeom>
                <a:avLst/>
                <a:gdLst>
                  <a:gd name="connsiteX0" fmla="*/ 458058 w 458057"/>
                  <a:gd name="connsiteY0" fmla="*/ 457962 h 457962"/>
                  <a:gd name="connsiteX1" fmla="*/ 0 w 458057"/>
                  <a:gd name="connsiteY1" fmla="*/ 457962 h 457962"/>
                  <a:gd name="connsiteX2" fmla="*/ 0 w 458057"/>
                  <a:gd name="connsiteY2" fmla="*/ 0 h 457962"/>
                  <a:gd name="connsiteX3" fmla="*/ 458058 w 458057"/>
                  <a:gd name="connsiteY3" fmla="*/ 0 h 457962"/>
                  <a:gd name="connsiteX4" fmla="*/ 458058 w 458057"/>
                  <a:gd name="connsiteY4" fmla="*/ 457962 h 45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BE2FED7-C108-4817-9D99-5FACC14CC713}"/>
                  </a:ext>
                </a:extLst>
              </p:cNvPr>
              <p:cNvSpPr/>
              <p:nvPr/>
            </p:nvSpPr>
            <p:spPr>
              <a:xfrm>
                <a:off x="11252548" y="3364324"/>
                <a:ext cx="456723" cy="458057"/>
              </a:xfrm>
              <a:custGeom>
                <a:avLst/>
                <a:gdLst>
                  <a:gd name="connsiteX0" fmla="*/ 0 w 456723"/>
                  <a:gd name="connsiteY0" fmla="*/ 0 h 458057"/>
                  <a:gd name="connsiteX1" fmla="*/ 456723 w 456723"/>
                  <a:gd name="connsiteY1" fmla="*/ 0 h 458057"/>
                  <a:gd name="connsiteX2" fmla="*/ 456723 w 456723"/>
                  <a:gd name="connsiteY2" fmla="*/ 458057 h 458057"/>
                  <a:gd name="connsiteX3" fmla="*/ 0 w 456723"/>
                  <a:gd name="connsiteY3" fmla="*/ 458057 h 458057"/>
                  <a:gd name="connsiteX4" fmla="*/ 0 w 456723"/>
                  <a:gd name="connsiteY4" fmla="*/ 0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6CBB05-AD2A-4480-BDCF-6575ED327930}"/>
                  </a:ext>
                </a:extLst>
              </p:cNvPr>
              <p:cNvSpPr/>
              <p:nvPr/>
            </p:nvSpPr>
            <p:spPr>
              <a:xfrm>
                <a:off x="943069" y="3364229"/>
                <a:ext cx="455390" cy="456819"/>
              </a:xfrm>
              <a:custGeom>
                <a:avLst/>
                <a:gdLst>
                  <a:gd name="connsiteX0" fmla="*/ 0 w 455390"/>
                  <a:gd name="connsiteY0" fmla="*/ 456819 h 456819"/>
                  <a:gd name="connsiteX1" fmla="*/ 0 w 455390"/>
                  <a:gd name="connsiteY1" fmla="*/ 0 h 456819"/>
                  <a:gd name="connsiteX2" fmla="*/ 455390 w 455390"/>
                  <a:gd name="connsiteY2" fmla="*/ 0 h 456819"/>
                  <a:gd name="connsiteX3" fmla="*/ 455390 w 455390"/>
                  <a:gd name="connsiteY3" fmla="*/ 456819 h 456819"/>
                  <a:gd name="connsiteX4" fmla="*/ 0 w 455390"/>
                  <a:gd name="connsiteY4" fmla="*/ 456819 h 45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0E1E9AE-8D94-4C86-8273-43CF781C6809}"/>
                  </a:ext>
                </a:extLst>
              </p:cNvPr>
              <p:cNvSpPr/>
              <p:nvPr/>
            </p:nvSpPr>
            <p:spPr>
              <a:xfrm>
                <a:off x="4691538" y="3364039"/>
                <a:ext cx="455390" cy="458152"/>
              </a:xfrm>
              <a:custGeom>
                <a:avLst/>
                <a:gdLst>
                  <a:gd name="connsiteX0" fmla="*/ 455390 w 455390"/>
                  <a:gd name="connsiteY0" fmla="*/ 458153 h 458152"/>
                  <a:gd name="connsiteX1" fmla="*/ 0 w 455390"/>
                  <a:gd name="connsiteY1" fmla="*/ 458153 h 458152"/>
                  <a:gd name="connsiteX2" fmla="*/ 0 w 455390"/>
                  <a:gd name="connsiteY2" fmla="*/ 0 h 458152"/>
                  <a:gd name="connsiteX3" fmla="*/ 455390 w 455390"/>
                  <a:gd name="connsiteY3" fmla="*/ 0 h 458152"/>
                  <a:gd name="connsiteX4" fmla="*/ 455390 w 455390"/>
                  <a:gd name="connsiteY4" fmla="*/ 458153 h 4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207875A-8A15-4EB2-8A82-5F43FEDB726C}"/>
                  </a:ext>
                </a:extLst>
              </p:cNvPr>
              <p:cNvSpPr/>
              <p:nvPr/>
            </p:nvSpPr>
            <p:spPr>
              <a:xfrm>
                <a:off x="7034116" y="2896361"/>
                <a:ext cx="456723" cy="457485"/>
              </a:xfrm>
              <a:custGeom>
                <a:avLst/>
                <a:gdLst>
                  <a:gd name="connsiteX0" fmla="*/ 0 w 456723"/>
                  <a:gd name="connsiteY0" fmla="*/ 457486 h 457485"/>
                  <a:gd name="connsiteX1" fmla="*/ 0 w 456723"/>
                  <a:gd name="connsiteY1" fmla="*/ 0 h 457485"/>
                  <a:gd name="connsiteX2" fmla="*/ 456724 w 456723"/>
                  <a:gd name="connsiteY2" fmla="*/ 0 h 457485"/>
                  <a:gd name="connsiteX3" fmla="*/ 456724 w 456723"/>
                  <a:gd name="connsiteY3" fmla="*/ 457486 h 457485"/>
                  <a:gd name="connsiteX4" fmla="*/ 0 w 456723"/>
                  <a:gd name="connsiteY4" fmla="*/ 457486 h 45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07F82D4-E48B-4A09-8960-6EA676D63796}"/>
                  </a:ext>
                </a:extLst>
              </p:cNvPr>
              <p:cNvSpPr/>
              <p:nvPr/>
            </p:nvSpPr>
            <p:spPr>
              <a:xfrm>
                <a:off x="8909970" y="2895027"/>
                <a:ext cx="454818" cy="458628"/>
              </a:xfrm>
              <a:custGeom>
                <a:avLst/>
                <a:gdLst>
                  <a:gd name="connsiteX0" fmla="*/ 0 w 454818"/>
                  <a:gd name="connsiteY0" fmla="*/ 0 h 458628"/>
                  <a:gd name="connsiteX1" fmla="*/ 454819 w 454818"/>
                  <a:gd name="connsiteY1" fmla="*/ 0 h 458628"/>
                  <a:gd name="connsiteX2" fmla="*/ 454819 w 454818"/>
                  <a:gd name="connsiteY2" fmla="*/ 458629 h 458628"/>
                  <a:gd name="connsiteX3" fmla="*/ 0 w 454818"/>
                  <a:gd name="connsiteY3" fmla="*/ 458629 h 458628"/>
                  <a:gd name="connsiteX4" fmla="*/ 0 w 45481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ED5F45-71FF-47DF-9AED-6643045EC699}"/>
                  </a:ext>
                </a:extLst>
              </p:cNvPr>
              <p:cNvSpPr/>
              <p:nvPr/>
            </p:nvSpPr>
            <p:spPr>
              <a:xfrm>
                <a:off x="10784204" y="2895027"/>
                <a:ext cx="454438" cy="458628"/>
              </a:xfrm>
              <a:custGeom>
                <a:avLst/>
                <a:gdLst>
                  <a:gd name="connsiteX0" fmla="*/ 0 w 454438"/>
                  <a:gd name="connsiteY0" fmla="*/ 0 h 458628"/>
                  <a:gd name="connsiteX1" fmla="*/ 454439 w 454438"/>
                  <a:gd name="connsiteY1" fmla="*/ 0 h 458628"/>
                  <a:gd name="connsiteX2" fmla="*/ 454439 w 454438"/>
                  <a:gd name="connsiteY2" fmla="*/ 458629 h 458628"/>
                  <a:gd name="connsiteX3" fmla="*/ 0 w 454438"/>
                  <a:gd name="connsiteY3" fmla="*/ 458629 h 458628"/>
                  <a:gd name="connsiteX4" fmla="*/ 0 w 454438"/>
                  <a:gd name="connsiteY4" fmla="*/ 0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D759D20-CCC3-4592-A0C7-1B009948E541}"/>
                  </a:ext>
                </a:extLst>
              </p:cNvPr>
              <p:cNvSpPr/>
              <p:nvPr/>
            </p:nvSpPr>
            <p:spPr>
              <a:xfrm>
                <a:off x="2817685" y="3364134"/>
                <a:ext cx="455104" cy="458057"/>
              </a:xfrm>
              <a:custGeom>
                <a:avLst/>
                <a:gdLst>
                  <a:gd name="connsiteX0" fmla="*/ 455105 w 455104"/>
                  <a:gd name="connsiteY0" fmla="*/ 458057 h 458057"/>
                  <a:gd name="connsiteX1" fmla="*/ 0 w 455104"/>
                  <a:gd name="connsiteY1" fmla="*/ 458057 h 458057"/>
                  <a:gd name="connsiteX2" fmla="*/ 0 w 455104"/>
                  <a:gd name="connsiteY2" fmla="*/ 0 h 458057"/>
                  <a:gd name="connsiteX3" fmla="*/ 455105 w 455104"/>
                  <a:gd name="connsiteY3" fmla="*/ 0 h 458057"/>
                  <a:gd name="connsiteX4" fmla="*/ 455105 w 455104"/>
                  <a:gd name="connsiteY4" fmla="*/ 458057 h 45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067570-1195-4923-8F8C-2E911159A364}"/>
              </a:ext>
            </a:extLst>
          </p:cNvPr>
          <p:cNvGrpSpPr/>
          <p:nvPr userDrawn="1"/>
        </p:nvGrpSpPr>
        <p:grpSpPr>
          <a:xfrm>
            <a:off x="10732185" y="5506909"/>
            <a:ext cx="1250805" cy="1175135"/>
            <a:chOff x="10645921" y="3068560"/>
            <a:chExt cx="1872060" cy="1758806"/>
          </a:xfrm>
          <a:solidFill>
            <a:schemeClr val="accent6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B6F68F6-A670-4C11-A522-C230BDD827DB}"/>
                </a:ext>
              </a:extLst>
            </p:cNvPr>
            <p:cNvSpPr/>
            <p:nvPr userDrawn="1"/>
          </p:nvSpPr>
          <p:spPr>
            <a:xfrm>
              <a:off x="11924517" y="3493698"/>
              <a:ext cx="593464" cy="1331818"/>
            </a:xfrm>
            <a:custGeom>
              <a:avLst/>
              <a:gdLst>
                <a:gd name="connsiteX0" fmla="*/ 30018 w 780876"/>
                <a:gd name="connsiteY0" fmla="*/ 1629924 h 1752396"/>
                <a:gd name="connsiteX1" fmla="*/ 20379 w 780876"/>
                <a:gd name="connsiteY1" fmla="*/ 1612845 h 1752396"/>
                <a:gd name="connsiteX2" fmla="*/ 26618 w 780876"/>
                <a:gd name="connsiteY2" fmla="*/ 1542009 h 1752396"/>
                <a:gd name="connsiteX3" fmla="*/ 138812 w 780876"/>
                <a:gd name="connsiteY3" fmla="*/ 1406777 h 1752396"/>
                <a:gd name="connsiteX4" fmla="*/ 156131 w 780876"/>
                <a:gd name="connsiteY4" fmla="*/ 1338381 h 1752396"/>
                <a:gd name="connsiteX5" fmla="*/ 153131 w 780876"/>
                <a:gd name="connsiteY5" fmla="*/ 1316663 h 1752396"/>
                <a:gd name="connsiteX6" fmla="*/ 171530 w 780876"/>
                <a:gd name="connsiteY6" fmla="*/ 1272665 h 1752396"/>
                <a:gd name="connsiteX7" fmla="*/ 221887 w 780876"/>
                <a:gd name="connsiteY7" fmla="*/ 1200629 h 1752396"/>
                <a:gd name="connsiteX8" fmla="*/ 277484 w 780876"/>
                <a:gd name="connsiteY8" fmla="*/ 853170 h 1752396"/>
                <a:gd name="connsiteX9" fmla="*/ 278123 w 780876"/>
                <a:gd name="connsiteY9" fmla="*/ 689380 h 1752396"/>
                <a:gd name="connsiteX10" fmla="*/ 255165 w 780876"/>
                <a:gd name="connsiteY10" fmla="*/ 664581 h 1752396"/>
                <a:gd name="connsiteX11" fmla="*/ 137252 w 780876"/>
                <a:gd name="connsiteY11" fmla="*/ 636623 h 1752396"/>
                <a:gd name="connsiteX12" fmla="*/ 114853 w 780876"/>
                <a:gd name="connsiteY12" fmla="*/ 623984 h 1752396"/>
                <a:gd name="connsiteX13" fmla="*/ 116053 w 780876"/>
                <a:gd name="connsiteY13" fmla="*/ 595065 h 1752396"/>
                <a:gd name="connsiteX14" fmla="*/ 162570 w 780876"/>
                <a:gd name="connsiteY14" fmla="*/ 572427 h 1752396"/>
                <a:gd name="connsiteX15" fmla="*/ 175130 w 780876"/>
                <a:gd name="connsiteY15" fmla="*/ 550788 h 1752396"/>
                <a:gd name="connsiteX16" fmla="*/ 185969 w 780876"/>
                <a:gd name="connsiteY16" fmla="*/ 533229 h 1752396"/>
                <a:gd name="connsiteX17" fmla="*/ 238366 w 780876"/>
                <a:gd name="connsiteY17" fmla="*/ 516630 h 1752396"/>
                <a:gd name="connsiteX18" fmla="*/ 237886 w 780876"/>
                <a:gd name="connsiteY18" fmla="*/ 475792 h 1752396"/>
                <a:gd name="connsiteX19" fmla="*/ 227686 w 780876"/>
                <a:gd name="connsiteY19" fmla="*/ 463593 h 1752396"/>
                <a:gd name="connsiteX20" fmla="*/ 227447 w 780876"/>
                <a:gd name="connsiteY20" fmla="*/ 415436 h 1752396"/>
                <a:gd name="connsiteX21" fmla="*/ 237006 w 780876"/>
                <a:gd name="connsiteY21" fmla="*/ 400917 h 1752396"/>
                <a:gd name="connsiteX22" fmla="*/ 193568 w 780876"/>
                <a:gd name="connsiteY22" fmla="*/ 192329 h 1752396"/>
                <a:gd name="connsiteX23" fmla="*/ 163330 w 780876"/>
                <a:gd name="connsiteY23" fmla="*/ 150771 h 1752396"/>
                <a:gd name="connsiteX24" fmla="*/ 172530 w 780876"/>
                <a:gd name="connsiteY24" fmla="*/ 112134 h 1752396"/>
                <a:gd name="connsiteX25" fmla="*/ 215047 w 780876"/>
                <a:gd name="connsiteY25" fmla="*/ 111614 h 1752396"/>
                <a:gd name="connsiteX26" fmla="*/ 260925 w 780876"/>
                <a:gd name="connsiteY26" fmla="*/ 107454 h 1752396"/>
                <a:gd name="connsiteX27" fmla="*/ 293522 w 780876"/>
                <a:gd name="connsiteY27" fmla="*/ 100374 h 1752396"/>
                <a:gd name="connsiteX28" fmla="*/ 330040 w 780876"/>
                <a:gd name="connsiteY28" fmla="*/ 114974 h 1752396"/>
                <a:gd name="connsiteX29" fmla="*/ 337120 w 780876"/>
                <a:gd name="connsiteY29" fmla="*/ 54737 h 1752396"/>
                <a:gd name="connsiteX30" fmla="*/ 411116 w 780876"/>
                <a:gd name="connsiteY30" fmla="*/ 3300 h 1752396"/>
                <a:gd name="connsiteX31" fmla="*/ 444834 w 780876"/>
                <a:gd name="connsiteY31" fmla="*/ 44778 h 1752396"/>
                <a:gd name="connsiteX32" fmla="*/ 452553 w 780876"/>
                <a:gd name="connsiteY32" fmla="*/ 115014 h 1752396"/>
                <a:gd name="connsiteX33" fmla="*/ 486831 w 780876"/>
                <a:gd name="connsiteY33" fmla="*/ 101214 h 1752396"/>
                <a:gd name="connsiteX34" fmla="*/ 522949 w 780876"/>
                <a:gd name="connsiteY34" fmla="*/ 108574 h 1752396"/>
                <a:gd name="connsiteX35" fmla="*/ 568106 w 780876"/>
                <a:gd name="connsiteY35" fmla="*/ 111734 h 1752396"/>
                <a:gd name="connsiteX36" fmla="*/ 616823 w 780876"/>
                <a:gd name="connsiteY36" fmla="*/ 122693 h 1752396"/>
                <a:gd name="connsiteX37" fmla="*/ 616783 w 780876"/>
                <a:gd name="connsiteY37" fmla="*/ 149332 h 1752396"/>
                <a:gd name="connsiteX38" fmla="*/ 542428 w 780876"/>
                <a:gd name="connsiteY38" fmla="*/ 399877 h 1752396"/>
                <a:gd name="connsiteX39" fmla="*/ 552707 w 780876"/>
                <a:gd name="connsiteY39" fmla="*/ 415916 h 1752396"/>
                <a:gd name="connsiteX40" fmla="*/ 553107 w 780876"/>
                <a:gd name="connsiteY40" fmla="*/ 461593 h 1752396"/>
                <a:gd name="connsiteX41" fmla="*/ 542308 w 780876"/>
                <a:gd name="connsiteY41" fmla="*/ 516830 h 1752396"/>
                <a:gd name="connsiteX42" fmla="*/ 554827 w 780876"/>
                <a:gd name="connsiteY42" fmla="*/ 521430 h 1752396"/>
                <a:gd name="connsiteX43" fmla="*/ 585545 w 780876"/>
                <a:gd name="connsiteY43" fmla="*/ 529029 h 1752396"/>
                <a:gd name="connsiteX44" fmla="*/ 601104 w 780876"/>
                <a:gd name="connsiteY44" fmla="*/ 564427 h 1752396"/>
                <a:gd name="connsiteX45" fmla="*/ 648781 w 780876"/>
                <a:gd name="connsiteY45" fmla="*/ 586826 h 1752396"/>
                <a:gd name="connsiteX46" fmla="*/ 670860 w 780876"/>
                <a:gd name="connsiteY46" fmla="*/ 611464 h 1752396"/>
                <a:gd name="connsiteX47" fmla="*/ 648662 w 780876"/>
                <a:gd name="connsiteY47" fmla="*/ 632903 h 1752396"/>
                <a:gd name="connsiteX48" fmla="*/ 521589 w 780876"/>
                <a:gd name="connsiteY48" fmla="*/ 664541 h 1752396"/>
                <a:gd name="connsiteX49" fmla="*/ 502150 w 780876"/>
                <a:gd name="connsiteY49" fmla="*/ 683300 h 1752396"/>
                <a:gd name="connsiteX50" fmla="*/ 558747 w 780876"/>
                <a:gd name="connsiteY50" fmla="*/ 1194830 h 1752396"/>
                <a:gd name="connsiteX51" fmla="*/ 613904 w 780876"/>
                <a:gd name="connsiteY51" fmla="*/ 1274905 h 1752396"/>
                <a:gd name="connsiteX52" fmla="*/ 630143 w 780876"/>
                <a:gd name="connsiteY52" fmla="*/ 1315783 h 1752396"/>
                <a:gd name="connsiteX53" fmla="*/ 662381 w 780876"/>
                <a:gd name="connsiteY53" fmla="*/ 1431296 h 1752396"/>
                <a:gd name="connsiteX54" fmla="*/ 756175 w 780876"/>
                <a:gd name="connsiteY54" fmla="*/ 1542849 h 1752396"/>
                <a:gd name="connsiteX55" fmla="*/ 760615 w 780876"/>
                <a:gd name="connsiteY55" fmla="*/ 1617645 h 1752396"/>
                <a:gd name="connsiteX56" fmla="*/ 765015 w 780876"/>
                <a:gd name="connsiteY56" fmla="*/ 1643883 h 1752396"/>
                <a:gd name="connsiteX57" fmla="*/ 779734 w 780876"/>
                <a:gd name="connsiteY57" fmla="*/ 1670962 h 1752396"/>
                <a:gd name="connsiteX58" fmla="*/ 780214 w 780876"/>
                <a:gd name="connsiteY58" fmla="*/ 1730798 h 1752396"/>
                <a:gd name="connsiteX59" fmla="*/ 758775 w 780876"/>
                <a:gd name="connsiteY59" fmla="*/ 1752397 h 1752396"/>
                <a:gd name="connsiteX60" fmla="*/ 23699 w 780876"/>
                <a:gd name="connsiteY60" fmla="*/ 1752317 h 1752396"/>
                <a:gd name="connsiteX61" fmla="*/ 340 w 780876"/>
                <a:gd name="connsiteY61" fmla="*/ 1731998 h 1752396"/>
                <a:gd name="connsiteX62" fmla="*/ 3220 w 780876"/>
                <a:gd name="connsiteY62" fmla="*/ 1660642 h 1752396"/>
                <a:gd name="connsiteX63" fmla="*/ 30018 w 780876"/>
                <a:gd name="connsiteY63" fmla="*/ 1629924 h 17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80876" h="1752396">
                  <a:moveTo>
                    <a:pt x="30018" y="1629924"/>
                  </a:moveTo>
                  <a:cubicBezTo>
                    <a:pt x="26858" y="1624324"/>
                    <a:pt x="23858" y="1618445"/>
                    <a:pt x="20379" y="1612845"/>
                  </a:cubicBezTo>
                  <a:cubicBezTo>
                    <a:pt x="1140" y="1582047"/>
                    <a:pt x="2100" y="1571688"/>
                    <a:pt x="26618" y="1542009"/>
                  </a:cubicBezTo>
                  <a:cubicBezTo>
                    <a:pt x="63976" y="1496892"/>
                    <a:pt x="100574" y="1451135"/>
                    <a:pt x="138812" y="1406777"/>
                  </a:cubicBezTo>
                  <a:cubicBezTo>
                    <a:pt x="156571" y="1386138"/>
                    <a:pt x="161650" y="1364100"/>
                    <a:pt x="156131" y="1338381"/>
                  </a:cubicBezTo>
                  <a:cubicBezTo>
                    <a:pt x="154611" y="1331262"/>
                    <a:pt x="154571" y="1323822"/>
                    <a:pt x="153131" y="1316663"/>
                  </a:cubicBezTo>
                  <a:cubicBezTo>
                    <a:pt x="149331" y="1297704"/>
                    <a:pt x="154411" y="1283984"/>
                    <a:pt x="171530" y="1272665"/>
                  </a:cubicBezTo>
                  <a:cubicBezTo>
                    <a:pt x="197288" y="1255586"/>
                    <a:pt x="212687" y="1230468"/>
                    <a:pt x="221887" y="1200629"/>
                  </a:cubicBezTo>
                  <a:cubicBezTo>
                    <a:pt x="256925" y="1087396"/>
                    <a:pt x="275444" y="971563"/>
                    <a:pt x="277484" y="853170"/>
                  </a:cubicBezTo>
                  <a:cubicBezTo>
                    <a:pt x="278403" y="798573"/>
                    <a:pt x="277204" y="743976"/>
                    <a:pt x="278123" y="689380"/>
                  </a:cubicBezTo>
                  <a:cubicBezTo>
                    <a:pt x="278403" y="672021"/>
                    <a:pt x="271204" y="667661"/>
                    <a:pt x="255165" y="664581"/>
                  </a:cubicBezTo>
                  <a:cubicBezTo>
                    <a:pt x="215527" y="656942"/>
                    <a:pt x="176369" y="646702"/>
                    <a:pt x="137252" y="636623"/>
                  </a:cubicBezTo>
                  <a:cubicBezTo>
                    <a:pt x="129212" y="634543"/>
                    <a:pt x="121453" y="629343"/>
                    <a:pt x="114853" y="623984"/>
                  </a:cubicBezTo>
                  <a:cubicBezTo>
                    <a:pt x="103054" y="614424"/>
                    <a:pt x="101974" y="603145"/>
                    <a:pt x="116053" y="595065"/>
                  </a:cubicBezTo>
                  <a:cubicBezTo>
                    <a:pt x="130972" y="586506"/>
                    <a:pt x="147051" y="579946"/>
                    <a:pt x="162570" y="572427"/>
                  </a:cubicBezTo>
                  <a:cubicBezTo>
                    <a:pt x="171450" y="568147"/>
                    <a:pt x="181809" y="565707"/>
                    <a:pt x="175130" y="550788"/>
                  </a:cubicBezTo>
                  <a:cubicBezTo>
                    <a:pt x="173450" y="547028"/>
                    <a:pt x="180529" y="535549"/>
                    <a:pt x="185969" y="533229"/>
                  </a:cubicBezTo>
                  <a:cubicBezTo>
                    <a:pt x="201568" y="526549"/>
                    <a:pt x="218367" y="522709"/>
                    <a:pt x="238366" y="516630"/>
                  </a:cubicBezTo>
                  <a:cubicBezTo>
                    <a:pt x="238366" y="504591"/>
                    <a:pt x="239166" y="490111"/>
                    <a:pt x="237886" y="475792"/>
                  </a:cubicBezTo>
                  <a:cubicBezTo>
                    <a:pt x="237486" y="471393"/>
                    <a:pt x="232046" y="466473"/>
                    <a:pt x="227686" y="463593"/>
                  </a:cubicBezTo>
                  <a:cubicBezTo>
                    <a:pt x="207368" y="450234"/>
                    <a:pt x="207368" y="429555"/>
                    <a:pt x="227447" y="415436"/>
                  </a:cubicBezTo>
                  <a:cubicBezTo>
                    <a:pt x="231966" y="412276"/>
                    <a:pt x="237126" y="405756"/>
                    <a:pt x="237006" y="400917"/>
                  </a:cubicBezTo>
                  <a:cubicBezTo>
                    <a:pt x="235006" y="328841"/>
                    <a:pt x="230966" y="256925"/>
                    <a:pt x="193568" y="192329"/>
                  </a:cubicBezTo>
                  <a:cubicBezTo>
                    <a:pt x="185009" y="177570"/>
                    <a:pt x="174130" y="164011"/>
                    <a:pt x="163330" y="150771"/>
                  </a:cubicBezTo>
                  <a:cubicBezTo>
                    <a:pt x="154171" y="139532"/>
                    <a:pt x="157971" y="119933"/>
                    <a:pt x="172530" y="112134"/>
                  </a:cubicBezTo>
                  <a:cubicBezTo>
                    <a:pt x="186409" y="104694"/>
                    <a:pt x="200888" y="100494"/>
                    <a:pt x="215047" y="111614"/>
                  </a:cubicBezTo>
                  <a:cubicBezTo>
                    <a:pt x="231766" y="124733"/>
                    <a:pt x="245405" y="125413"/>
                    <a:pt x="260925" y="107454"/>
                  </a:cubicBezTo>
                  <a:cubicBezTo>
                    <a:pt x="266884" y="100574"/>
                    <a:pt x="282723" y="99214"/>
                    <a:pt x="293522" y="100374"/>
                  </a:cubicBezTo>
                  <a:cubicBezTo>
                    <a:pt x="304842" y="101574"/>
                    <a:pt x="315481" y="108854"/>
                    <a:pt x="330040" y="114974"/>
                  </a:cubicBezTo>
                  <a:cubicBezTo>
                    <a:pt x="332480" y="94495"/>
                    <a:pt x="335520" y="74696"/>
                    <a:pt x="337120" y="54737"/>
                  </a:cubicBezTo>
                  <a:cubicBezTo>
                    <a:pt x="340560" y="11620"/>
                    <a:pt x="369038" y="-8419"/>
                    <a:pt x="411116" y="3300"/>
                  </a:cubicBezTo>
                  <a:cubicBezTo>
                    <a:pt x="433034" y="9380"/>
                    <a:pt x="442274" y="20819"/>
                    <a:pt x="444834" y="44778"/>
                  </a:cubicBezTo>
                  <a:cubicBezTo>
                    <a:pt x="447273" y="67576"/>
                    <a:pt x="449833" y="90375"/>
                    <a:pt x="452553" y="115014"/>
                  </a:cubicBezTo>
                  <a:cubicBezTo>
                    <a:pt x="466312" y="109174"/>
                    <a:pt x="476352" y="101934"/>
                    <a:pt x="486831" y="101214"/>
                  </a:cubicBezTo>
                  <a:cubicBezTo>
                    <a:pt x="498950" y="100374"/>
                    <a:pt x="515949" y="101094"/>
                    <a:pt x="522949" y="108574"/>
                  </a:cubicBezTo>
                  <a:cubicBezTo>
                    <a:pt x="538908" y="125613"/>
                    <a:pt x="551787" y="121773"/>
                    <a:pt x="568106" y="111734"/>
                  </a:cubicBezTo>
                  <a:cubicBezTo>
                    <a:pt x="594425" y="95575"/>
                    <a:pt x="599145" y="97415"/>
                    <a:pt x="616823" y="122693"/>
                  </a:cubicBezTo>
                  <a:cubicBezTo>
                    <a:pt x="623543" y="132333"/>
                    <a:pt x="624703" y="140172"/>
                    <a:pt x="616783" y="149332"/>
                  </a:cubicBezTo>
                  <a:cubicBezTo>
                    <a:pt x="554307" y="221607"/>
                    <a:pt x="542708" y="309162"/>
                    <a:pt x="542428" y="399877"/>
                  </a:cubicBezTo>
                  <a:cubicBezTo>
                    <a:pt x="542428" y="405316"/>
                    <a:pt x="547787" y="412556"/>
                    <a:pt x="552707" y="415916"/>
                  </a:cubicBezTo>
                  <a:cubicBezTo>
                    <a:pt x="570386" y="427915"/>
                    <a:pt x="571026" y="448954"/>
                    <a:pt x="553107" y="461593"/>
                  </a:cubicBezTo>
                  <a:cubicBezTo>
                    <a:pt x="541788" y="469593"/>
                    <a:pt x="533908" y="507190"/>
                    <a:pt x="542308" y="516830"/>
                  </a:cubicBezTo>
                  <a:cubicBezTo>
                    <a:pt x="544868" y="519790"/>
                    <a:pt x="550467" y="520310"/>
                    <a:pt x="554827" y="521430"/>
                  </a:cubicBezTo>
                  <a:cubicBezTo>
                    <a:pt x="565066" y="524069"/>
                    <a:pt x="575866" y="525109"/>
                    <a:pt x="585545" y="529029"/>
                  </a:cubicBezTo>
                  <a:cubicBezTo>
                    <a:pt x="605344" y="537029"/>
                    <a:pt x="607024" y="541628"/>
                    <a:pt x="601104" y="564427"/>
                  </a:cubicBezTo>
                  <a:cubicBezTo>
                    <a:pt x="616823" y="571587"/>
                    <a:pt x="633742" y="577666"/>
                    <a:pt x="648781" y="586826"/>
                  </a:cubicBezTo>
                  <a:cubicBezTo>
                    <a:pt x="658181" y="592545"/>
                    <a:pt x="669420" y="602185"/>
                    <a:pt x="670860" y="611464"/>
                  </a:cubicBezTo>
                  <a:cubicBezTo>
                    <a:pt x="671820" y="617544"/>
                    <a:pt x="657941" y="630223"/>
                    <a:pt x="648662" y="632903"/>
                  </a:cubicBezTo>
                  <a:cubicBezTo>
                    <a:pt x="606744" y="644982"/>
                    <a:pt x="564266" y="655422"/>
                    <a:pt x="521589" y="664541"/>
                  </a:cubicBezTo>
                  <a:cubicBezTo>
                    <a:pt x="509350" y="667141"/>
                    <a:pt x="502270" y="669141"/>
                    <a:pt x="502150" y="683300"/>
                  </a:cubicBezTo>
                  <a:cubicBezTo>
                    <a:pt x="500590" y="856050"/>
                    <a:pt x="506310" y="1027880"/>
                    <a:pt x="558747" y="1194830"/>
                  </a:cubicBezTo>
                  <a:cubicBezTo>
                    <a:pt x="569186" y="1228028"/>
                    <a:pt x="584425" y="1256066"/>
                    <a:pt x="613904" y="1274905"/>
                  </a:cubicBezTo>
                  <a:cubicBezTo>
                    <a:pt x="629663" y="1284945"/>
                    <a:pt x="635862" y="1299144"/>
                    <a:pt x="630143" y="1315783"/>
                  </a:cubicBezTo>
                  <a:cubicBezTo>
                    <a:pt x="614223" y="1362220"/>
                    <a:pt x="631543" y="1397538"/>
                    <a:pt x="662381" y="1431296"/>
                  </a:cubicBezTo>
                  <a:cubicBezTo>
                    <a:pt x="695139" y="1467134"/>
                    <a:pt x="725377" y="1505291"/>
                    <a:pt x="756175" y="1542849"/>
                  </a:cubicBezTo>
                  <a:cubicBezTo>
                    <a:pt x="782094" y="1574447"/>
                    <a:pt x="786373" y="1588807"/>
                    <a:pt x="760615" y="1617645"/>
                  </a:cubicBezTo>
                  <a:cubicBezTo>
                    <a:pt x="751376" y="1628004"/>
                    <a:pt x="754735" y="1635124"/>
                    <a:pt x="765015" y="1643883"/>
                  </a:cubicBezTo>
                  <a:cubicBezTo>
                    <a:pt x="772414" y="1650203"/>
                    <a:pt x="778654" y="1661362"/>
                    <a:pt x="779734" y="1670962"/>
                  </a:cubicBezTo>
                  <a:cubicBezTo>
                    <a:pt x="781934" y="1690681"/>
                    <a:pt x="780294" y="1710839"/>
                    <a:pt x="780214" y="1730798"/>
                  </a:cubicBezTo>
                  <a:cubicBezTo>
                    <a:pt x="780174" y="1745037"/>
                    <a:pt x="774854" y="1752397"/>
                    <a:pt x="758775" y="1752397"/>
                  </a:cubicBezTo>
                  <a:cubicBezTo>
                    <a:pt x="513749" y="1752037"/>
                    <a:pt x="268724" y="1751997"/>
                    <a:pt x="23699" y="1752317"/>
                  </a:cubicBezTo>
                  <a:cubicBezTo>
                    <a:pt x="8539" y="1752317"/>
                    <a:pt x="460" y="1746357"/>
                    <a:pt x="340" y="1731998"/>
                  </a:cubicBezTo>
                  <a:cubicBezTo>
                    <a:pt x="140" y="1708159"/>
                    <a:pt x="-1180" y="1683801"/>
                    <a:pt x="3220" y="1660642"/>
                  </a:cubicBezTo>
                  <a:cubicBezTo>
                    <a:pt x="5220" y="1649843"/>
                    <a:pt x="19539" y="1641363"/>
                    <a:pt x="30018" y="1629924"/>
                  </a:cubicBezTo>
                  <a:close/>
                </a:path>
              </a:pathLst>
            </a:custGeom>
            <a:grpFill/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D4A27B-F4A1-46A0-B8E9-A9928E7B7ABC}"/>
                </a:ext>
              </a:extLst>
            </p:cNvPr>
            <p:cNvSpPr/>
            <p:nvPr userDrawn="1"/>
          </p:nvSpPr>
          <p:spPr>
            <a:xfrm>
              <a:off x="11205937" y="3068560"/>
              <a:ext cx="695818" cy="1758806"/>
            </a:xfrm>
            <a:custGeom>
              <a:avLst/>
              <a:gdLst>
                <a:gd name="connsiteX0" fmla="*/ 286941 w 695818"/>
                <a:gd name="connsiteY0" fmla="*/ 258481 h 1758806"/>
                <a:gd name="connsiteX1" fmla="*/ 291180 w 695818"/>
                <a:gd name="connsiteY1" fmla="*/ 181925 h 1758806"/>
                <a:gd name="connsiteX2" fmla="*/ 240703 w 695818"/>
                <a:gd name="connsiteY2" fmla="*/ 181925 h 1758806"/>
                <a:gd name="connsiteX3" fmla="*/ 240703 w 695818"/>
                <a:gd name="connsiteY3" fmla="*/ 76811 h 1758806"/>
                <a:gd name="connsiteX4" fmla="*/ 306340 w 695818"/>
                <a:gd name="connsiteY4" fmla="*/ 76811 h 1758806"/>
                <a:gd name="connsiteX5" fmla="*/ 335898 w 695818"/>
                <a:gd name="connsiteY5" fmla="*/ 5695 h 1758806"/>
                <a:gd name="connsiteX6" fmla="*/ 372936 w 695818"/>
                <a:gd name="connsiteY6" fmla="*/ 6215 h 1758806"/>
                <a:gd name="connsiteX7" fmla="*/ 398694 w 695818"/>
                <a:gd name="connsiteY7" fmla="*/ 21414 h 1758806"/>
                <a:gd name="connsiteX8" fmla="*/ 410494 w 695818"/>
                <a:gd name="connsiteY8" fmla="*/ 56012 h 1758806"/>
                <a:gd name="connsiteX9" fmla="*/ 424773 w 695818"/>
                <a:gd name="connsiteY9" fmla="*/ 78331 h 1758806"/>
                <a:gd name="connsiteX10" fmla="*/ 471250 w 695818"/>
                <a:gd name="connsiteY10" fmla="*/ 78331 h 1758806"/>
                <a:gd name="connsiteX11" fmla="*/ 470650 w 695818"/>
                <a:gd name="connsiteY11" fmla="*/ 171446 h 1758806"/>
                <a:gd name="connsiteX12" fmla="*/ 457251 w 695818"/>
                <a:gd name="connsiteY12" fmla="*/ 181125 h 1758806"/>
                <a:gd name="connsiteX13" fmla="*/ 419333 w 695818"/>
                <a:gd name="connsiteY13" fmla="*/ 187485 h 1758806"/>
                <a:gd name="connsiteX14" fmla="*/ 434292 w 695818"/>
                <a:gd name="connsiteY14" fmla="*/ 221363 h 1758806"/>
                <a:gd name="connsiteX15" fmla="*/ 434812 w 695818"/>
                <a:gd name="connsiteY15" fmla="*/ 253801 h 1758806"/>
                <a:gd name="connsiteX16" fmla="*/ 461090 w 695818"/>
                <a:gd name="connsiteY16" fmla="*/ 285799 h 1758806"/>
                <a:gd name="connsiteX17" fmla="*/ 482449 w 695818"/>
                <a:gd name="connsiteY17" fmla="*/ 293798 h 1758806"/>
                <a:gd name="connsiteX18" fmla="*/ 540166 w 695818"/>
                <a:gd name="connsiteY18" fmla="*/ 298238 h 1758806"/>
                <a:gd name="connsiteX19" fmla="*/ 566684 w 695818"/>
                <a:gd name="connsiteY19" fmla="*/ 331836 h 1758806"/>
                <a:gd name="connsiteX20" fmla="*/ 552565 w 695818"/>
                <a:gd name="connsiteY20" fmla="*/ 379353 h 1758806"/>
                <a:gd name="connsiteX21" fmla="*/ 482969 w 695818"/>
                <a:gd name="connsiteY21" fmla="*/ 547303 h 1758806"/>
                <a:gd name="connsiteX22" fmla="*/ 491089 w 695818"/>
                <a:gd name="connsiteY22" fmla="*/ 554063 h 1758806"/>
                <a:gd name="connsiteX23" fmla="*/ 492169 w 695818"/>
                <a:gd name="connsiteY23" fmla="*/ 595661 h 1758806"/>
                <a:gd name="connsiteX24" fmla="*/ 483649 w 695818"/>
                <a:gd name="connsiteY24" fmla="*/ 645058 h 1758806"/>
                <a:gd name="connsiteX25" fmla="*/ 493728 w 695818"/>
                <a:gd name="connsiteY25" fmla="*/ 649777 h 1758806"/>
                <a:gd name="connsiteX26" fmla="*/ 515127 w 695818"/>
                <a:gd name="connsiteY26" fmla="*/ 654257 h 1758806"/>
                <a:gd name="connsiteX27" fmla="*/ 535806 w 695818"/>
                <a:gd name="connsiteY27" fmla="*/ 688935 h 1758806"/>
                <a:gd name="connsiteX28" fmla="*/ 583803 w 695818"/>
                <a:gd name="connsiteY28" fmla="*/ 711534 h 1758806"/>
                <a:gd name="connsiteX29" fmla="*/ 582963 w 695818"/>
                <a:gd name="connsiteY29" fmla="*/ 746772 h 1758806"/>
                <a:gd name="connsiteX30" fmla="*/ 469930 w 695818"/>
                <a:gd name="connsiteY30" fmla="*/ 776810 h 1758806"/>
                <a:gd name="connsiteX31" fmla="*/ 448291 w 695818"/>
                <a:gd name="connsiteY31" fmla="*/ 796289 h 1758806"/>
                <a:gd name="connsiteX32" fmla="*/ 500888 w 695818"/>
                <a:gd name="connsiteY32" fmla="*/ 1264141 h 1758806"/>
                <a:gd name="connsiteX33" fmla="*/ 544006 w 695818"/>
                <a:gd name="connsiteY33" fmla="*/ 1324458 h 1758806"/>
                <a:gd name="connsiteX34" fmla="*/ 561045 w 695818"/>
                <a:gd name="connsiteY34" fmla="*/ 1369015 h 1758806"/>
                <a:gd name="connsiteX35" fmla="*/ 584123 w 695818"/>
                <a:gd name="connsiteY35" fmla="*/ 1460369 h 1758806"/>
                <a:gd name="connsiteX36" fmla="*/ 675718 w 695818"/>
                <a:gd name="connsiteY36" fmla="*/ 1571203 h 1758806"/>
                <a:gd name="connsiteX37" fmla="*/ 677638 w 695818"/>
                <a:gd name="connsiteY37" fmla="*/ 1635519 h 1758806"/>
                <a:gd name="connsiteX38" fmla="*/ 678958 w 695818"/>
                <a:gd name="connsiteY38" fmla="*/ 1654598 h 1758806"/>
                <a:gd name="connsiteX39" fmla="*/ 695437 w 695818"/>
                <a:gd name="connsiteY39" fmla="*/ 1693996 h 1758806"/>
                <a:gd name="connsiteX40" fmla="*/ 688317 w 695818"/>
                <a:gd name="connsiteY40" fmla="*/ 1753272 h 1758806"/>
                <a:gd name="connsiteX41" fmla="*/ 633001 w 695818"/>
                <a:gd name="connsiteY41" fmla="*/ 1756912 h 1758806"/>
                <a:gd name="connsiteX42" fmla="*/ 31636 w 695818"/>
                <a:gd name="connsiteY42" fmla="*/ 1756352 h 1758806"/>
                <a:gd name="connsiteX43" fmla="*/ 278 w 695818"/>
                <a:gd name="connsiteY43" fmla="*/ 1723874 h 1758806"/>
                <a:gd name="connsiteX44" fmla="*/ 1798 w 695818"/>
                <a:gd name="connsiteY44" fmla="*/ 1684076 h 1758806"/>
                <a:gd name="connsiteX45" fmla="*/ 17037 w 695818"/>
                <a:gd name="connsiteY45" fmla="*/ 1658198 h 1758806"/>
                <a:gd name="connsiteX46" fmla="*/ 20676 w 695818"/>
                <a:gd name="connsiteY46" fmla="*/ 1630720 h 1758806"/>
                <a:gd name="connsiteX47" fmla="*/ 21597 w 695818"/>
                <a:gd name="connsiteY47" fmla="*/ 1572403 h 1758806"/>
                <a:gd name="connsiteX48" fmla="*/ 120591 w 695818"/>
                <a:gd name="connsiteY48" fmla="*/ 1452130 h 1758806"/>
                <a:gd name="connsiteX49" fmla="*/ 138590 w 695818"/>
                <a:gd name="connsiteY49" fmla="*/ 1374295 h 1758806"/>
                <a:gd name="connsiteX50" fmla="*/ 156668 w 695818"/>
                <a:gd name="connsiteY50" fmla="*/ 1323058 h 1758806"/>
                <a:gd name="connsiteX51" fmla="*/ 199746 w 695818"/>
                <a:gd name="connsiteY51" fmla="*/ 1258102 h 1758806"/>
                <a:gd name="connsiteX52" fmla="*/ 249223 w 695818"/>
                <a:gd name="connsiteY52" fmla="*/ 833847 h 1758806"/>
                <a:gd name="connsiteX53" fmla="*/ 248303 w 695818"/>
                <a:gd name="connsiteY53" fmla="*/ 803928 h 1758806"/>
                <a:gd name="connsiteX54" fmla="*/ 223065 w 695818"/>
                <a:gd name="connsiteY54" fmla="*/ 776530 h 1758806"/>
                <a:gd name="connsiteX55" fmla="*/ 129990 w 695818"/>
                <a:gd name="connsiteY55" fmla="*/ 755531 h 1758806"/>
                <a:gd name="connsiteX56" fmla="*/ 105711 w 695818"/>
                <a:gd name="connsiteY56" fmla="*/ 742132 h 1758806"/>
                <a:gd name="connsiteX57" fmla="*/ 106831 w 695818"/>
                <a:gd name="connsiteY57" fmla="*/ 714734 h 1758806"/>
                <a:gd name="connsiteX58" fmla="*/ 147869 w 695818"/>
                <a:gd name="connsiteY58" fmla="*/ 694575 h 1758806"/>
                <a:gd name="connsiteX59" fmla="*/ 158748 w 695818"/>
                <a:gd name="connsiteY59" fmla="*/ 681296 h 1758806"/>
                <a:gd name="connsiteX60" fmla="*/ 173787 w 695818"/>
                <a:gd name="connsiteY60" fmla="*/ 656737 h 1758806"/>
                <a:gd name="connsiteX61" fmla="*/ 188827 w 695818"/>
                <a:gd name="connsiteY61" fmla="*/ 651497 h 1758806"/>
                <a:gd name="connsiteX62" fmla="*/ 213985 w 695818"/>
                <a:gd name="connsiteY62" fmla="*/ 639098 h 1758806"/>
                <a:gd name="connsiteX63" fmla="*/ 200666 w 695818"/>
                <a:gd name="connsiteY63" fmla="*/ 593621 h 1758806"/>
                <a:gd name="connsiteX64" fmla="*/ 201506 w 695818"/>
                <a:gd name="connsiteY64" fmla="*/ 557463 h 1758806"/>
                <a:gd name="connsiteX65" fmla="*/ 207225 w 695818"/>
                <a:gd name="connsiteY65" fmla="*/ 532864 h 1758806"/>
                <a:gd name="connsiteX66" fmla="*/ 137990 w 695818"/>
                <a:gd name="connsiteY66" fmla="*/ 367274 h 1758806"/>
                <a:gd name="connsiteX67" fmla="*/ 128550 w 695818"/>
                <a:gd name="connsiteY67" fmla="*/ 336876 h 1758806"/>
                <a:gd name="connsiteX68" fmla="*/ 158388 w 695818"/>
                <a:gd name="connsiteY68" fmla="*/ 298078 h 1758806"/>
                <a:gd name="connsiteX69" fmla="*/ 224104 w 695818"/>
                <a:gd name="connsiteY69" fmla="*/ 293998 h 1758806"/>
                <a:gd name="connsiteX70" fmla="*/ 239384 w 695818"/>
                <a:gd name="connsiteY70" fmla="*/ 288719 h 1758806"/>
                <a:gd name="connsiteX71" fmla="*/ 286941 w 695818"/>
                <a:gd name="connsiteY71" fmla="*/ 258481 h 175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95818" h="1758806">
                  <a:moveTo>
                    <a:pt x="286941" y="258481"/>
                  </a:moveTo>
                  <a:cubicBezTo>
                    <a:pt x="251543" y="227282"/>
                    <a:pt x="293140" y="209443"/>
                    <a:pt x="291180" y="181925"/>
                  </a:cubicBezTo>
                  <a:cubicBezTo>
                    <a:pt x="274221" y="181925"/>
                    <a:pt x="258023" y="181925"/>
                    <a:pt x="240703" y="181925"/>
                  </a:cubicBezTo>
                  <a:cubicBezTo>
                    <a:pt x="240703" y="146287"/>
                    <a:pt x="240703" y="113449"/>
                    <a:pt x="240703" y="76811"/>
                  </a:cubicBezTo>
                  <a:cubicBezTo>
                    <a:pt x="262942" y="76811"/>
                    <a:pt x="284301" y="76811"/>
                    <a:pt x="306340" y="76811"/>
                  </a:cubicBezTo>
                  <a:cubicBezTo>
                    <a:pt x="293180" y="30694"/>
                    <a:pt x="294620" y="28374"/>
                    <a:pt x="335898" y="5695"/>
                  </a:cubicBezTo>
                  <a:cubicBezTo>
                    <a:pt x="349057" y="-1544"/>
                    <a:pt x="360457" y="-2424"/>
                    <a:pt x="372936" y="6215"/>
                  </a:cubicBezTo>
                  <a:cubicBezTo>
                    <a:pt x="381095" y="11895"/>
                    <a:pt x="389775" y="17015"/>
                    <a:pt x="398694" y="21414"/>
                  </a:cubicBezTo>
                  <a:cubicBezTo>
                    <a:pt x="414453" y="29214"/>
                    <a:pt x="419933" y="39373"/>
                    <a:pt x="410494" y="56012"/>
                  </a:cubicBezTo>
                  <a:cubicBezTo>
                    <a:pt x="401894" y="71212"/>
                    <a:pt x="408334" y="78331"/>
                    <a:pt x="424773" y="78331"/>
                  </a:cubicBezTo>
                  <a:cubicBezTo>
                    <a:pt x="440012" y="78331"/>
                    <a:pt x="455291" y="78331"/>
                    <a:pt x="471250" y="78331"/>
                  </a:cubicBezTo>
                  <a:cubicBezTo>
                    <a:pt x="471250" y="110729"/>
                    <a:pt x="471690" y="141127"/>
                    <a:pt x="470650" y="171446"/>
                  </a:cubicBezTo>
                  <a:cubicBezTo>
                    <a:pt x="470530" y="174925"/>
                    <a:pt x="462411" y="179885"/>
                    <a:pt x="457251" y="181125"/>
                  </a:cubicBezTo>
                  <a:cubicBezTo>
                    <a:pt x="444851" y="184165"/>
                    <a:pt x="431972" y="185485"/>
                    <a:pt x="419333" y="187485"/>
                  </a:cubicBezTo>
                  <a:cubicBezTo>
                    <a:pt x="424493" y="198724"/>
                    <a:pt x="431452" y="209563"/>
                    <a:pt x="434292" y="221363"/>
                  </a:cubicBezTo>
                  <a:cubicBezTo>
                    <a:pt x="436852" y="231962"/>
                    <a:pt x="434812" y="243641"/>
                    <a:pt x="434812" y="253801"/>
                  </a:cubicBezTo>
                  <a:cubicBezTo>
                    <a:pt x="442972" y="264000"/>
                    <a:pt x="450971" y="276039"/>
                    <a:pt x="461090" y="285799"/>
                  </a:cubicBezTo>
                  <a:cubicBezTo>
                    <a:pt x="466170" y="290679"/>
                    <a:pt x="475010" y="292958"/>
                    <a:pt x="482449" y="293798"/>
                  </a:cubicBezTo>
                  <a:cubicBezTo>
                    <a:pt x="501608" y="295998"/>
                    <a:pt x="521007" y="296118"/>
                    <a:pt x="540166" y="298238"/>
                  </a:cubicBezTo>
                  <a:cubicBezTo>
                    <a:pt x="561485" y="300598"/>
                    <a:pt x="570004" y="310517"/>
                    <a:pt x="566684" y="331836"/>
                  </a:cubicBezTo>
                  <a:cubicBezTo>
                    <a:pt x="564164" y="348035"/>
                    <a:pt x="558765" y="364074"/>
                    <a:pt x="552565" y="379353"/>
                  </a:cubicBezTo>
                  <a:cubicBezTo>
                    <a:pt x="529887" y="435350"/>
                    <a:pt x="506368" y="491027"/>
                    <a:pt x="482969" y="547303"/>
                  </a:cubicBezTo>
                  <a:cubicBezTo>
                    <a:pt x="486129" y="549903"/>
                    <a:pt x="488529" y="552063"/>
                    <a:pt x="491089" y="554063"/>
                  </a:cubicBezTo>
                  <a:cubicBezTo>
                    <a:pt x="510048" y="568742"/>
                    <a:pt x="510368" y="579902"/>
                    <a:pt x="492169" y="595661"/>
                  </a:cubicBezTo>
                  <a:cubicBezTo>
                    <a:pt x="483649" y="603060"/>
                    <a:pt x="477450" y="636298"/>
                    <a:pt x="483649" y="645058"/>
                  </a:cubicBezTo>
                  <a:cubicBezTo>
                    <a:pt x="485529" y="647697"/>
                    <a:pt x="490129" y="648857"/>
                    <a:pt x="493728" y="649777"/>
                  </a:cubicBezTo>
                  <a:cubicBezTo>
                    <a:pt x="500768" y="651577"/>
                    <a:pt x="508208" y="652057"/>
                    <a:pt x="515127" y="654257"/>
                  </a:cubicBezTo>
                  <a:cubicBezTo>
                    <a:pt x="537086" y="661217"/>
                    <a:pt x="540206" y="666536"/>
                    <a:pt x="535806" y="688935"/>
                  </a:cubicBezTo>
                  <a:cubicBezTo>
                    <a:pt x="551685" y="696295"/>
                    <a:pt x="568404" y="702774"/>
                    <a:pt x="583803" y="711534"/>
                  </a:cubicBezTo>
                  <a:cubicBezTo>
                    <a:pt x="605082" y="723653"/>
                    <a:pt x="605682" y="738812"/>
                    <a:pt x="582963" y="746772"/>
                  </a:cubicBezTo>
                  <a:cubicBezTo>
                    <a:pt x="546285" y="759611"/>
                    <a:pt x="507968" y="768130"/>
                    <a:pt x="469930" y="776810"/>
                  </a:cubicBezTo>
                  <a:cubicBezTo>
                    <a:pt x="457771" y="779610"/>
                    <a:pt x="448611" y="780730"/>
                    <a:pt x="448291" y="796289"/>
                  </a:cubicBezTo>
                  <a:cubicBezTo>
                    <a:pt x="445211" y="954559"/>
                    <a:pt x="452211" y="1111590"/>
                    <a:pt x="500888" y="1264141"/>
                  </a:cubicBezTo>
                  <a:cubicBezTo>
                    <a:pt x="508968" y="1289420"/>
                    <a:pt x="522287" y="1309978"/>
                    <a:pt x="544006" y="1324458"/>
                  </a:cubicBezTo>
                  <a:cubicBezTo>
                    <a:pt x="560885" y="1335737"/>
                    <a:pt x="566844" y="1350656"/>
                    <a:pt x="561045" y="1369015"/>
                  </a:cubicBezTo>
                  <a:cubicBezTo>
                    <a:pt x="549765" y="1404653"/>
                    <a:pt x="560285" y="1433251"/>
                    <a:pt x="584123" y="1460369"/>
                  </a:cubicBezTo>
                  <a:cubicBezTo>
                    <a:pt x="615761" y="1496367"/>
                    <a:pt x="645840" y="1533725"/>
                    <a:pt x="675718" y="1571203"/>
                  </a:cubicBezTo>
                  <a:cubicBezTo>
                    <a:pt x="699676" y="1601241"/>
                    <a:pt x="698756" y="1604161"/>
                    <a:pt x="677638" y="1635519"/>
                  </a:cubicBezTo>
                  <a:cubicBezTo>
                    <a:pt x="674678" y="1639919"/>
                    <a:pt x="675638" y="1652558"/>
                    <a:pt x="678958" y="1654598"/>
                  </a:cubicBezTo>
                  <a:cubicBezTo>
                    <a:pt x="694637" y="1664237"/>
                    <a:pt x="696917" y="1677877"/>
                    <a:pt x="695437" y="1693996"/>
                  </a:cubicBezTo>
                  <a:cubicBezTo>
                    <a:pt x="693597" y="1714354"/>
                    <a:pt x="698917" y="1740153"/>
                    <a:pt x="688317" y="1753272"/>
                  </a:cubicBezTo>
                  <a:cubicBezTo>
                    <a:pt x="680438" y="1763032"/>
                    <a:pt x="652199" y="1756912"/>
                    <a:pt x="633001" y="1756912"/>
                  </a:cubicBezTo>
                  <a:cubicBezTo>
                    <a:pt x="432532" y="1756872"/>
                    <a:pt x="232104" y="1756672"/>
                    <a:pt x="31636" y="1756352"/>
                  </a:cubicBezTo>
                  <a:cubicBezTo>
                    <a:pt x="2838" y="1756312"/>
                    <a:pt x="278" y="1753432"/>
                    <a:pt x="278" y="1723874"/>
                  </a:cubicBezTo>
                  <a:cubicBezTo>
                    <a:pt x="278" y="1710555"/>
                    <a:pt x="-962" y="1696876"/>
                    <a:pt x="1798" y="1684076"/>
                  </a:cubicBezTo>
                  <a:cubicBezTo>
                    <a:pt x="3837" y="1674677"/>
                    <a:pt x="9717" y="1664397"/>
                    <a:pt x="17037" y="1658198"/>
                  </a:cubicBezTo>
                  <a:cubicBezTo>
                    <a:pt x="27876" y="1648998"/>
                    <a:pt x="30636" y="1642799"/>
                    <a:pt x="20676" y="1630720"/>
                  </a:cubicBezTo>
                  <a:cubicBezTo>
                    <a:pt x="2278" y="1608441"/>
                    <a:pt x="2838" y="1595642"/>
                    <a:pt x="21597" y="1572403"/>
                  </a:cubicBezTo>
                  <a:cubicBezTo>
                    <a:pt x="54194" y="1532005"/>
                    <a:pt x="86353" y="1491168"/>
                    <a:pt x="120591" y="1452130"/>
                  </a:cubicBezTo>
                  <a:cubicBezTo>
                    <a:pt x="141309" y="1428531"/>
                    <a:pt x="145789" y="1402893"/>
                    <a:pt x="138590" y="1374295"/>
                  </a:cubicBezTo>
                  <a:cubicBezTo>
                    <a:pt x="133070" y="1352496"/>
                    <a:pt x="136150" y="1335657"/>
                    <a:pt x="156668" y="1323058"/>
                  </a:cubicBezTo>
                  <a:cubicBezTo>
                    <a:pt x="180787" y="1308298"/>
                    <a:pt x="191547" y="1284140"/>
                    <a:pt x="199746" y="1258102"/>
                  </a:cubicBezTo>
                  <a:cubicBezTo>
                    <a:pt x="243303" y="1119790"/>
                    <a:pt x="251943" y="977478"/>
                    <a:pt x="249223" y="833847"/>
                  </a:cubicBezTo>
                  <a:cubicBezTo>
                    <a:pt x="249023" y="823847"/>
                    <a:pt x="247263" y="813768"/>
                    <a:pt x="248303" y="803928"/>
                  </a:cubicBezTo>
                  <a:cubicBezTo>
                    <a:pt x="250303" y="784449"/>
                    <a:pt x="240424" y="779450"/>
                    <a:pt x="223065" y="776530"/>
                  </a:cubicBezTo>
                  <a:cubicBezTo>
                    <a:pt x="191746" y="771250"/>
                    <a:pt x="160788" y="763451"/>
                    <a:pt x="129990" y="755531"/>
                  </a:cubicBezTo>
                  <a:cubicBezTo>
                    <a:pt x="121311" y="753291"/>
                    <a:pt x="113071" y="747652"/>
                    <a:pt x="105711" y="742132"/>
                  </a:cubicBezTo>
                  <a:cubicBezTo>
                    <a:pt x="91832" y="731733"/>
                    <a:pt x="91832" y="723813"/>
                    <a:pt x="106831" y="714734"/>
                  </a:cubicBezTo>
                  <a:cubicBezTo>
                    <a:pt x="119791" y="706854"/>
                    <a:pt x="134590" y="702014"/>
                    <a:pt x="147869" y="694575"/>
                  </a:cubicBezTo>
                  <a:cubicBezTo>
                    <a:pt x="152749" y="691855"/>
                    <a:pt x="159868" y="683775"/>
                    <a:pt x="158748" y="681296"/>
                  </a:cubicBezTo>
                  <a:cubicBezTo>
                    <a:pt x="151589" y="664817"/>
                    <a:pt x="163988" y="661657"/>
                    <a:pt x="173787" y="656737"/>
                  </a:cubicBezTo>
                  <a:cubicBezTo>
                    <a:pt x="178467" y="654377"/>
                    <a:pt x="183947" y="653577"/>
                    <a:pt x="188827" y="651497"/>
                  </a:cubicBezTo>
                  <a:cubicBezTo>
                    <a:pt x="197746" y="647658"/>
                    <a:pt x="213065" y="644538"/>
                    <a:pt x="213985" y="639098"/>
                  </a:cubicBezTo>
                  <a:cubicBezTo>
                    <a:pt x="216665" y="623299"/>
                    <a:pt x="221025" y="605460"/>
                    <a:pt x="200666" y="593621"/>
                  </a:cubicBezTo>
                  <a:cubicBezTo>
                    <a:pt x="185587" y="584861"/>
                    <a:pt x="186667" y="568622"/>
                    <a:pt x="201506" y="557463"/>
                  </a:cubicBezTo>
                  <a:cubicBezTo>
                    <a:pt x="211465" y="549983"/>
                    <a:pt x="212145" y="544224"/>
                    <a:pt x="207225" y="532864"/>
                  </a:cubicBezTo>
                  <a:cubicBezTo>
                    <a:pt x="183387" y="477988"/>
                    <a:pt x="160748" y="422631"/>
                    <a:pt x="137990" y="367274"/>
                  </a:cubicBezTo>
                  <a:cubicBezTo>
                    <a:pt x="133950" y="357475"/>
                    <a:pt x="130390" y="347235"/>
                    <a:pt x="128550" y="336876"/>
                  </a:cubicBezTo>
                  <a:cubicBezTo>
                    <a:pt x="124270" y="312597"/>
                    <a:pt x="133630" y="300358"/>
                    <a:pt x="158388" y="298078"/>
                  </a:cubicBezTo>
                  <a:cubicBezTo>
                    <a:pt x="180227" y="296038"/>
                    <a:pt x="202226" y="295718"/>
                    <a:pt x="224104" y="293998"/>
                  </a:cubicBezTo>
                  <a:cubicBezTo>
                    <a:pt x="229504" y="293558"/>
                    <a:pt x="238184" y="291959"/>
                    <a:pt x="239384" y="288719"/>
                  </a:cubicBezTo>
                  <a:cubicBezTo>
                    <a:pt x="246463" y="269680"/>
                    <a:pt x="258503" y="257841"/>
                    <a:pt x="286941" y="258481"/>
                  </a:cubicBezTo>
                  <a:close/>
                </a:path>
              </a:pathLst>
            </a:custGeom>
            <a:grpFill/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7FD5A54-F93F-4E61-B195-D12C2592D8B4}"/>
                </a:ext>
              </a:extLst>
            </p:cNvPr>
            <p:cNvSpPr/>
            <p:nvPr userDrawn="1"/>
          </p:nvSpPr>
          <p:spPr>
            <a:xfrm>
              <a:off x="10645921" y="3626195"/>
              <a:ext cx="537254" cy="1199321"/>
            </a:xfrm>
            <a:custGeom>
              <a:avLst/>
              <a:gdLst>
                <a:gd name="connsiteX0" fmla="*/ 198028 w 706914"/>
                <a:gd name="connsiteY0" fmla="*/ 527715 h 1578057"/>
                <a:gd name="connsiteX1" fmla="*/ 143911 w 706914"/>
                <a:gd name="connsiteY1" fmla="*/ 371964 h 1578057"/>
                <a:gd name="connsiteX2" fmla="*/ 177389 w 706914"/>
                <a:gd name="connsiteY2" fmla="*/ 273090 h 1578057"/>
                <a:gd name="connsiteX3" fmla="*/ 259705 w 706914"/>
                <a:gd name="connsiteY3" fmla="*/ 153177 h 1578057"/>
                <a:gd name="connsiteX4" fmla="*/ 300862 w 706914"/>
                <a:gd name="connsiteY4" fmla="*/ 99180 h 1578057"/>
                <a:gd name="connsiteX5" fmla="*/ 297302 w 706914"/>
                <a:gd name="connsiteY5" fmla="*/ 65022 h 1578057"/>
                <a:gd name="connsiteX6" fmla="*/ 283783 w 706914"/>
                <a:gd name="connsiteY6" fmla="*/ 37744 h 1578057"/>
                <a:gd name="connsiteX7" fmla="*/ 307142 w 706914"/>
                <a:gd name="connsiteY7" fmla="*/ 3186 h 1578057"/>
                <a:gd name="connsiteX8" fmla="*/ 393817 w 706914"/>
                <a:gd name="connsiteY8" fmla="*/ 626 h 1578057"/>
                <a:gd name="connsiteX9" fmla="*/ 426735 w 706914"/>
                <a:gd name="connsiteY9" fmla="*/ 28104 h 1578057"/>
                <a:gd name="connsiteX10" fmla="*/ 407576 w 706914"/>
                <a:gd name="connsiteY10" fmla="*/ 68022 h 1578057"/>
                <a:gd name="connsiteX11" fmla="*/ 403256 w 706914"/>
                <a:gd name="connsiteY11" fmla="*/ 89341 h 1578057"/>
                <a:gd name="connsiteX12" fmla="*/ 427095 w 706914"/>
                <a:gd name="connsiteY12" fmla="*/ 123739 h 1578057"/>
                <a:gd name="connsiteX13" fmla="*/ 431174 w 706914"/>
                <a:gd name="connsiteY13" fmla="*/ 167216 h 1578057"/>
                <a:gd name="connsiteX14" fmla="*/ 381257 w 706914"/>
                <a:gd name="connsiteY14" fmla="*/ 264930 h 1578057"/>
                <a:gd name="connsiteX15" fmla="*/ 372618 w 706914"/>
                <a:gd name="connsiteY15" fmla="*/ 282809 h 1578057"/>
                <a:gd name="connsiteX16" fmla="*/ 373738 w 706914"/>
                <a:gd name="connsiteY16" fmla="*/ 299168 h 1578057"/>
                <a:gd name="connsiteX17" fmla="*/ 389777 w 706914"/>
                <a:gd name="connsiteY17" fmla="*/ 291969 h 1578057"/>
                <a:gd name="connsiteX18" fmla="*/ 431294 w 706914"/>
                <a:gd name="connsiteY18" fmla="*/ 219253 h 1578057"/>
                <a:gd name="connsiteX19" fmla="*/ 459493 w 706914"/>
                <a:gd name="connsiteY19" fmla="*/ 167536 h 1578057"/>
                <a:gd name="connsiteX20" fmla="*/ 545968 w 706914"/>
                <a:gd name="connsiteY20" fmla="*/ 310168 h 1578057"/>
                <a:gd name="connsiteX21" fmla="*/ 545328 w 706914"/>
                <a:gd name="connsiteY21" fmla="*/ 469478 h 1578057"/>
                <a:gd name="connsiteX22" fmla="*/ 508570 w 706914"/>
                <a:gd name="connsiteY22" fmla="*/ 530315 h 1578057"/>
                <a:gd name="connsiteX23" fmla="*/ 518489 w 706914"/>
                <a:gd name="connsiteY23" fmla="*/ 545954 h 1578057"/>
                <a:gd name="connsiteX24" fmla="*/ 505170 w 706914"/>
                <a:gd name="connsiteY24" fmla="*/ 574392 h 1578057"/>
                <a:gd name="connsiteX25" fmla="*/ 486811 w 706914"/>
                <a:gd name="connsiteY25" fmla="*/ 602151 h 1578057"/>
                <a:gd name="connsiteX26" fmla="*/ 486971 w 706914"/>
                <a:gd name="connsiteY26" fmla="*/ 651588 h 1578057"/>
                <a:gd name="connsiteX27" fmla="*/ 533648 w 706914"/>
                <a:gd name="connsiteY27" fmla="*/ 664387 h 1578057"/>
                <a:gd name="connsiteX28" fmla="*/ 545968 w 706914"/>
                <a:gd name="connsiteY28" fmla="*/ 686706 h 1578057"/>
                <a:gd name="connsiteX29" fmla="*/ 553087 w 706914"/>
                <a:gd name="connsiteY29" fmla="*/ 699585 h 1578057"/>
                <a:gd name="connsiteX30" fmla="*/ 578406 w 706914"/>
                <a:gd name="connsiteY30" fmla="*/ 711104 h 1578057"/>
                <a:gd name="connsiteX31" fmla="*/ 608924 w 706914"/>
                <a:gd name="connsiteY31" fmla="*/ 736823 h 1578057"/>
                <a:gd name="connsiteX32" fmla="*/ 577166 w 706914"/>
                <a:gd name="connsiteY32" fmla="*/ 761301 h 1578057"/>
                <a:gd name="connsiteX33" fmla="*/ 496291 w 706914"/>
                <a:gd name="connsiteY33" fmla="*/ 781820 h 1578057"/>
                <a:gd name="connsiteX34" fmla="*/ 455013 w 706914"/>
                <a:gd name="connsiteY34" fmla="*/ 829017 h 1578057"/>
                <a:gd name="connsiteX35" fmla="*/ 506130 w 706914"/>
                <a:gd name="connsiteY35" fmla="*/ 1139199 h 1578057"/>
                <a:gd name="connsiteX36" fmla="*/ 555447 w 706914"/>
                <a:gd name="connsiteY36" fmla="*/ 1203075 h 1578057"/>
                <a:gd name="connsiteX37" fmla="*/ 568566 w 706914"/>
                <a:gd name="connsiteY37" fmla="*/ 1240073 h 1578057"/>
                <a:gd name="connsiteX38" fmla="*/ 582486 w 706914"/>
                <a:gd name="connsiteY38" fmla="*/ 1291870 h 1578057"/>
                <a:gd name="connsiteX39" fmla="*/ 682960 w 706914"/>
                <a:gd name="connsiteY39" fmla="*/ 1394864 h 1578057"/>
                <a:gd name="connsiteX40" fmla="*/ 687719 w 706914"/>
                <a:gd name="connsiteY40" fmla="*/ 1454340 h 1578057"/>
                <a:gd name="connsiteX41" fmla="*/ 690439 w 706914"/>
                <a:gd name="connsiteY41" fmla="*/ 1477419 h 1578057"/>
                <a:gd name="connsiteX42" fmla="*/ 705678 w 706914"/>
                <a:gd name="connsiteY42" fmla="*/ 1509337 h 1578057"/>
                <a:gd name="connsiteX43" fmla="*/ 706118 w 706914"/>
                <a:gd name="connsiteY43" fmla="*/ 1555174 h 1578057"/>
                <a:gd name="connsiteX44" fmla="*/ 682880 w 706914"/>
                <a:gd name="connsiteY44" fmla="*/ 1577373 h 1578057"/>
                <a:gd name="connsiteX45" fmla="*/ 445094 w 706914"/>
                <a:gd name="connsiteY45" fmla="*/ 1578053 h 1578057"/>
                <a:gd name="connsiteX46" fmla="*/ 39438 w 706914"/>
                <a:gd name="connsiteY46" fmla="*/ 1577653 h 1578057"/>
                <a:gd name="connsiteX47" fmla="*/ 0 w 706914"/>
                <a:gd name="connsiteY47" fmla="*/ 1537575 h 1578057"/>
                <a:gd name="connsiteX48" fmla="*/ 2920 w 706914"/>
                <a:gd name="connsiteY48" fmla="*/ 1497898 h 1578057"/>
                <a:gd name="connsiteX49" fmla="*/ 13799 w 706914"/>
                <a:gd name="connsiteY49" fmla="*/ 1480219 h 1578057"/>
                <a:gd name="connsiteX50" fmla="*/ 17199 w 706914"/>
                <a:gd name="connsiteY50" fmla="*/ 1449340 h 1578057"/>
                <a:gd name="connsiteX51" fmla="*/ 18839 w 706914"/>
                <a:gd name="connsiteY51" fmla="*/ 1403783 h 1578057"/>
                <a:gd name="connsiteX52" fmla="*/ 126432 w 706914"/>
                <a:gd name="connsiteY52" fmla="*/ 1291110 h 1578057"/>
                <a:gd name="connsiteX53" fmla="*/ 140552 w 706914"/>
                <a:gd name="connsiteY53" fmla="*/ 1241113 h 1578057"/>
                <a:gd name="connsiteX54" fmla="*/ 157951 w 706914"/>
                <a:gd name="connsiteY54" fmla="*/ 1200395 h 1578057"/>
                <a:gd name="connsiteX55" fmla="*/ 197708 w 706914"/>
                <a:gd name="connsiteY55" fmla="*/ 1153358 h 1578057"/>
                <a:gd name="connsiteX56" fmla="*/ 251825 w 706914"/>
                <a:gd name="connsiteY56" fmla="*/ 805938 h 1578057"/>
                <a:gd name="connsiteX57" fmla="*/ 233746 w 706914"/>
                <a:gd name="connsiteY57" fmla="*/ 785780 h 1578057"/>
                <a:gd name="connsiteX58" fmla="*/ 130992 w 706914"/>
                <a:gd name="connsiteY58" fmla="*/ 762301 h 1578057"/>
                <a:gd name="connsiteX59" fmla="*/ 106114 w 706914"/>
                <a:gd name="connsiteY59" fmla="*/ 749942 h 1578057"/>
                <a:gd name="connsiteX60" fmla="*/ 106434 w 706914"/>
                <a:gd name="connsiteY60" fmla="*/ 722343 h 1578057"/>
                <a:gd name="connsiteX61" fmla="*/ 145671 w 706914"/>
                <a:gd name="connsiteY61" fmla="*/ 702865 h 1578057"/>
                <a:gd name="connsiteX62" fmla="*/ 160110 w 706914"/>
                <a:gd name="connsiteY62" fmla="*/ 682346 h 1578057"/>
                <a:gd name="connsiteX63" fmla="*/ 181149 w 706914"/>
                <a:gd name="connsiteY63" fmla="*/ 661067 h 1578057"/>
                <a:gd name="connsiteX64" fmla="*/ 213267 w 706914"/>
                <a:gd name="connsiteY64" fmla="*/ 649988 h 1578057"/>
                <a:gd name="connsiteX65" fmla="*/ 215827 w 706914"/>
                <a:gd name="connsiteY65" fmla="*/ 608950 h 1578057"/>
                <a:gd name="connsiteX66" fmla="*/ 195268 w 706914"/>
                <a:gd name="connsiteY66" fmla="*/ 572112 h 1578057"/>
                <a:gd name="connsiteX67" fmla="*/ 187549 w 706914"/>
                <a:gd name="connsiteY67" fmla="*/ 543674 h 1578057"/>
                <a:gd name="connsiteX68" fmla="*/ 198028 w 706914"/>
                <a:gd name="connsiteY68" fmla="*/ 527715 h 157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06914" h="1578057">
                  <a:moveTo>
                    <a:pt x="198028" y="527715"/>
                  </a:moveTo>
                  <a:cubicBezTo>
                    <a:pt x="151591" y="485517"/>
                    <a:pt x="135432" y="431241"/>
                    <a:pt x="143911" y="371964"/>
                  </a:cubicBezTo>
                  <a:cubicBezTo>
                    <a:pt x="148791" y="337966"/>
                    <a:pt x="160670" y="303088"/>
                    <a:pt x="177389" y="273090"/>
                  </a:cubicBezTo>
                  <a:cubicBezTo>
                    <a:pt x="200908" y="230932"/>
                    <a:pt x="231586" y="192735"/>
                    <a:pt x="259705" y="153177"/>
                  </a:cubicBezTo>
                  <a:cubicBezTo>
                    <a:pt x="272824" y="134738"/>
                    <a:pt x="287063" y="117139"/>
                    <a:pt x="300862" y="99180"/>
                  </a:cubicBezTo>
                  <a:cubicBezTo>
                    <a:pt x="310502" y="86621"/>
                    <a:pt x="310742" y="76502"/>
                    <a:pt x="297302" y="65022"/>
                  </a:cubicBezTo>
                  <a:cubicBezTo>
                    <a:pt x="290143" y="58903"/>
                    <a:pt x="285943" y="47503"/>
                    <a:pt x="283783" y="37744"/>
                  </a:cubicBezTo>
                  <a:cubicBezTo>
                    <a:pt x="279663" y="19185"/>
                    <a:pt x="287943" y="4986"/>
                    <a:pt x="307142" y="3186"/>
                  </a:cubicBezTo>
                  <a:cubicBezTo>
                    <a:pt x="335900" y="506"/>
                    <a:pt x="365018" y="-894"/>
                    <a:pt x="393817" y="626"/>
                  </a:cubicBezTo>
                  <a:cubicBezTo>
                    <a:pt x="408896" y="1426"/>
                    <a:pt x="423255" y="10305"/>
                    <a:pt x="426735" y="28104"/>
                  </a:cubicBezTo>
                  <a:cubicBezTo>
                    <a:pt x="430175" y="45863"/>
                    <a:pt x="423655" y="59463"/>
                    <a:pt x="407576" y="68022"/>
                  </a:cubicBezTo>
                  <a:cubicBezTo>
                    <a:pt x="397336" y="73462"/>
                    <a:pt x="397457" y="80781"/>
                    <a:pt x="403256" y="89341"/>
                  </a:cubicBezTo>
                  <a:cubicBezTo>
                    <a:pt x="411096" y="100900"/>
                    <a:pt x="417855" y="113419"/>
                    <a:pt x="427095" y="123739"/>
                  </a:cubicBezTo>
                  <a:cubicBezTo>
                    <a:pt x="439734" y="137898"/>
                    <a:pt x="439654" y="151257"/>
                    <a:pt x="431174" y="167216"/>
                  </a:cubicBezTo>
                  <a:cubicBezTo>
                    <a:pt x="414015" y="199494"/>
                    <a:pt x="397816" y="232332"/>
                    <a:pt x="381257" y="264930"/>
                  </a:cubicBezTo>
                  <a:cubicBezTo>
                    <a:pt x="378257" y="270850"/>
                    <a:pt x="374178" y="276530"/>
                    <a:pt x="372618" y="282809"/>
                  </a:cubicBezTo>
                  <a:cubicBezTo>
                    <a:pt x="371378" y="287889"/>
                    <a:pt x="373258" y="293689"/>
                    <a:pt x="373738" y="299168"/>
                  </a:cubicBezTo>
                  <a:cubicBezTo>
                    <a:pt x="379218" y="296849"/>
                    <a:pt x="387257" y="296089"/>
                    <a:pt x="389777" y="291969"/>
                  </a:cubicBezTo>
                  <a:cubicBezTo>
                    <a:pt x="404336" y="268170"/>
                    <a:pt x="417695" y="243652"/>
                    <a:pt x="431294" y="219253"/>
                  </a:cubicBezTo>
                  <a:cubicBezTo>
                    <a:pt x="440294" y="203134"/>
                    <a:pt x="449013" y="186815"/>
                    <a:pt x="459493" y="167536"/>
                  </a:cubicBezTo>
                  <a:cubicBezTo>
                    <a:pt x="495651" y="213133"/>
                    <a:pt x="525889" y="258531"/>
                    <a:pt x="545968" y="310168"/>
                  </a:cubicBezTo>
                  <a:cubicBezTo>
                    <a:pt x="566646" y="363285"/>
                    <a:pt x="568446" y="416961"/>
                    <a:pt x="545328" y="469478"/>
                  </a:cubicBezTo>
                  <a:cubicBezTo>
                    <a:pt x="536088" y="490477"/>
                    <a:pt x="521569" y="509116"/>
                    <a:pt x="508570" y="530315"/>
                  </a:cubicBezTo>
                  <a:cubicBezTo>
                    <a:pt x="511010" y="534075"/>
                    <a:pt x="515929" y="539554"/>
                    <a:pt x="518489" y="545954"/>
                  </a:cubicBezTo>
                  <a:cubicBezTo>
                    <a:pt x="523929" y="559593"/>
                    <a:pt x="518409" y="571032"/>
                    <a:pt x="505170" y="574392"/>
                  </a:cubicBezTo>
                  <a:cubicBezTo>
                    <a:pt x="489011" y="578512"/>
                    <a:pt x="486251" y="588031"/>
                    <a:pt x="486811" y="602151"/>
                  </a:cubicBezTo>
                  <a:cubicBezTo>
                    <a:pt x="487491" y="618670"/>
                    <a:pt x="486971" y="635269"/>
                    <a:pt x="486971" y="651588"/>
                  </a:cubicBezTo>
                  <a:cubicBezTo>
                    <a:pt x="503450" y="655947"/>
                    <a:pt x="519009" y="658907"/>
                    <a:pt x="533648" y="664387"/>
                  </a:cubicBezTo>
                  <a:cubicBezTo>
                    <a:pt x="542328" y="667627"/>
                    <a:pt x="552687" y="672586"/>
                    <a:pt x="545968" y="686706"/>
                  </a:cubicBezTo>
                  <a:cubicBezTo>
                    <a:pt x="544688" y="689425"/>
                    <a:pt x="549287" y="697225"/>
                    <a:pt x="553087" y="699585"/>
                  </a:cubicBezTo>
                  <a:cubicBezTo>
                    <a:pt x="560887" y="704424"/>
                    <a:pt x="570886" y="705944"/>
                    <a:pt x="578406" y="711104"/>
                  </a:cubicBezTo>
                  <a:cubicBezTo>
                    <a:pt x="589325" y="718624"/>
                    <a:pt x="598804" y="728143"/>
                    <a:pt x="608924" y="736823"/>
                  </a:cubicBezTo>
                  <a:cubicBezTo>
                    <a:pt x="598405" y="745222"/>
                    <a:pt x="589125" y="757141"/>
                    <a:pt x="577166" y="761301"/>
                  </a:cubicBezTo>
                  <a:cubicBezTo>
                    <a:pt x="550967" y="770381"/>
                    <a:pt x="523689" y="777380"/>
                    <a:pt x="496291" y="781820"/>
                  </a:cubicBezTo>
                  <a:cubicBezTo>
                    <a:pt x="454453" y="788619"/>
                    <a:pt x="453333" y="787420"/>
                    <a:pt x="455013" y="829017"/>
                  </a:cubicBezTo>
                  <a:cubicBezTo>
                    <a:pt x="459253" y="934451"/>
                    <a:pt x="475332" y="1038045"/>
                    <a:pt x="506130" y="1139199"/>
                  </a:cubicBezTo>
                  <a:cubicBezTo>
                    <a:pt x="514569" y="1166917"/>
                    <a:pt x="527009" y="1190876"/>
                    <a:pt x="555447" y="1203075"/>
                  </a:cubicBezTo>
                  <a:cubicBezTo>
                    <a:pt x="572806" y="1210515"/>
                    <a:pt x="574286" y="1226034"/>
                    <a:pt x="568566" y="1240073"/>
                  </a:cubicBezTo>
                  <a:cubicBezTo>
                    <a:pt x="559647" y="1262032"/>
                    <a:pt x="568086" y="1277151"/>
                    <a:pt x="582486" y="1291870"/>
                  </a:cubicBezTo>
                  <a:cubicBezTo>
                    <a:pt x="616043" y="1326108"/>
                    <a:pt x="649722" y="1360266"/>
                    <a:pt x="682960" y="1394864"/>
                  </a:cubicBezTo>
                  <a:cubicBezTo>
                    <a:pt x="707518" y="1420422"/>
                    <a:pt x="708078" y="1426342"/>
                    <a:pt x="687719" y="1454340"/>
                  </a:cubicBezTo>
                  <a:cubicBezTo>
                    <a:pt x="680600" y="1464100"/>
                    <a:pt x="682360" y="1468859"/>
                    <a:pt x="690439" y="1477419"/>
                  </a:cubicBezTo>
                  <a:cubicBezTo>
                    <a:pt x="698239" y="1485658"/>
                    <a:pt x="703798" y="1498018"/>
                    <a:pt x="705678" y="1509337"/>
                  </a:cubicBezTo>
                  <a:cubicBezTo>
                    <a:pt x="708198" y="1524216"/>
                    <a:pt x="706078" y="1539855"/>
                    <a:pt x="706118" y="1555174"/>
                  </a:cubicBezTo>
                  <a:cubicBezTo>
                    <a:pt x="706158" y="1570853"/>
                    <a:pt x="699199" y="1577413"/>
                    <a:pt x="682880" y="1577373"/>
                  </a:cubicBezTo>
                  <a:cubicBezTo>
                    <a:pt x="603604" y="1577173"/>
                    <a:pt x="524369" y="1578013"/>
                    <a:pt x="445094" y="1578053"/>
                  </a:cubicBezTo>
                  <a:cubicBezTo>
                    <a:pt x="309862" y="1578093"/>
                    <a:pt x="174670" y="1577893"/>
                    <a:pt x="39438" y="1577653"/>
                  </a:cubicBezTo>
                  <a:cubicBezTo>
                    <a:pt x="2440" y="1577573"/>
                    <a:pt x="40" y="1575133"/>
                    <a:pt x="0" y="1537575"/>
                  </a:cubicBezTo>
                  <a:cubicBezTo>
                    <a:pt x="0" y="1524336"/>
                    <a:pt x="600" y="1510897"/>
                    <a:pt x="2920" y="1497898"/>
                  </a:cubicBezTo>
                  <a:cubicBezTo>
                    <a:pt x="4080" y="1491418"/>
                    <a:pt x="8439" y="1483138"/>
                    <a:pt x="13799" y="1480219"/>
                  </a:cubicBezTo>
                  <a:cubicBezTo>
                    <a:pt x="31158" y="1470819"/>
                    <a:pt x="28438" y="1461220"/>
                    <a:pt x="17199" y="1449340"/>
                  </a:cubicBezTo>
                  <a:cubicBezTo>
                    <a:pt x="2520" y="1433781"/>
                    <a:pt x="4480" y="1418742"/>
                    <a:pt x="18839" y="1403783"/>
                  </a:cubicBezTo>
                  <a:cubicBezTo>
                    <a:pt x="54797" y="1366305"/>
                    <a:pt x="90274" y="1328388"/>
                    <a:pt x="126432" y="1291110"/>
                  </a:cubicBezTo>
                  <a:cubicBezTo>
                    <a:pt x="140472" y="1276671"/>
                    <a:pt x="147791" y="1262231"/>
                    <a:pt x="140552" y="1241113"/>
                  </a:cubicBezTo>
                  <a:cubicBezTo>
                    <a:pt x="134832" y="1224314"/>
                    <a:pt x="138112" y="1208555"/>
                    <a:pt x="157951" y="1200395"/>
                  </a:cubicBezTo>
                  <a:cubicBezTo>
                    <a:pt x="178989" y="1191756"/>
                    <a:pt x="190869" y="1174917"/>
                    <a:pt x="197708" y="1153358"/>
                  </a:cubicBezTo>
                  <a:cubicBezTo>
                    <a:pt x="233626" y="1040285"/>
                    <a:pt x="253625" y="924891"/>
                    <a:pt x="251825" y="805938"/>
                  </a:cubicBezTo>
                  <a:cubicBezTo>
                    <a:pt x="251625" y="792379"/>
                    <a:pt x="246665" y="788260"/>
                    <a:pt x="233746" y="785780"/>
                  </a:cubicBezTo>
                  <a:cubicBezTo>
                    <a:pt x="199268" y="779180"/>
                    <a:pt x="165070" y="770901"/>
                    <a:pt x="130992" y="762301"/>
                  </a:cubicBezTo>
                  <a:cubicBezTo>
                    <a:pt x="122193" y="760101"/>
                    <a:pt x="113673" y="755181"/>
                    <a:pt x="106114" y="749942"/>
                  </a:cubicBezTo>
                  <a:cubicBezTo>
                    <a:pt x="92394" y="740422"/>
                    <a:pt x="92394" y="730863"/>
                    <a:pt x="106434" y="722343"/>
                  </a:cubicBezTo>
                  <a:cubicBezTo>
                    <a:pt x="118913" y="714824"/>
                    <a:pt x="132512" y="709184"/>
                    <a:pt x="145671" y="702865"/>
                  </a:cubicBezTo>
                  <a:cubicBezTo>
                    <a:pt x="154351" y="698665"/>
                    <a:pt x="159630" y="694585"/>
                    <a:pt x="160110" y="682346"/>
                  </a:cubicBezTo>
                  <a:cubicBezTo>
                    <a:pt x="160430" y="674826"/>
                    <a:pt x="172470" y="665827"/>
                    <a:pt x="181149" y="661067"/>
                  </a:cubicBezTo>
                  <a:cubicBezTo>
                    <a:pt x="191189" y="655587"/>
                    <a:pt x="209547" y="657187"/>
                    <a:pt x="213267" y="649988"/>
                  </a:cubicBezTo>
                  <a:cubicBezTo>
                    <a:pt x="219027" y="638828"/>
                    <a:pt x="215667" y="622869"/>
                    <a:pt x="215827" y="608950"/>
                  </a:cubicBezTo>
                  <a:cubicBezTo>
                    <a:pt x="216027" y="592951"/>
                    <a:pt x="217347" y="577832"/>
                    <a:pt x="195268" y="572112"/>
                  </a:cubicBezTo>
                  <a:cubicBezTo>
                    <a:pt x="183989" y="569192"/>
                    <a:pt x="180029" y="555953"/>
                    <a:pt x="187549" y="543674"/>
                  </a:cubicBezTo>
                  <a:cubicBezTo>
                    <a:pt x="190789" y="538634"/>
                    <a:pt x="194108" y="533755"/>
                    <a:pt x="198028" y="527715"/>
                  </a:cubicBezTo>
                  <a:close/>
                </a:path>
              </a:pathLst>
            </a:custGeom>
            <a:grpFill/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3245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2E4D744-C000-4278-9477-C96ED1708B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8717" y="1479627"/>
            <a:ext cx="3881887" cy="279044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07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93" r:id="rId3"/>
    <p:sldLayoutId id="2147483654" r:id="rId4"/>
    <p:sldLayoutId id="2147483675" r:id="rId5"/>
    <p:sldLayoutId id="2147483676" r:id="rId6"/>
    <p:sldLayoutId id="2147483690" r:id="rId7"/>
    <p:sldLayoutId id="2147483678" r:id="rId8"/>
    <p:sldLayoutId id="2147483691" r:id="rId9"/>
    <p:sldLayoutId id="2147483680" r:id="rId10"/>
    <p:sldLayoutId id="2147483681" r:id="rId11"/>
    <p:sldLayoutId id="2147483682" r:id="rId12"/>
    <p:sldLayoutId id="2147483692" r:id="rId13"/>
    <p:sldLayoutId id="2147483684" r:id="rId14"/>
    <p:sldLayoutId id="2147483685" r:id="rId15"/>
    <p:sldLayoutId id="2147483686" r:id="rId16"/>
    <p:sldLayoutId id="2147483694" r:id="rId17"/>
    <p:sldLayoutId id="2147483687" r:id="rId18"/>
    <p:sldLayoutId id="2147483688" r:id="rId19"/>
    <p:sldLayoutId id="2147483671" r:id="rId20"/>
    <p:sldLayoutId id="214748367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932222-A469-4512-A1DB-401853CFB1E1}"/>
              </a:ext>
            </a:extLst>
          </p:cNvPr>
          <p:cNvSpPr/>
          <p:nvPr/>
        </p:nvSpPr>
        <p:spPr>
          <a:xfrm>
            <a:off x="0" y="5384481"/>
            <a:ext cx="12192000" cy="1473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755" y="6563893"/>
            <a:ext cx="12190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5384481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196017"/>
            <a:ext cx="1219199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19355" y="308454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8807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83D45A26-5B9F-42C8-AC77-A2A54C496D49}"/>
              </a:ext>
            </a:extLst>
          </p:cNvPr>
          <p:cNvSpPr/>
          <p:nvPr/>
        </p:nvSpPr>
        <p:spPr>
          <a:xfrm>
            <a:off x="844884" y="5227014"/>
            <a:ext cx="5697293" cy="5771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그룹 4">
            <a:extLst>
              <a:ext uri="{FF2B5EF4-FFF2-40B4-BE49-F238E27FC236}">
                <a16:creationId xmlns:a16="http://schemas.microsoft.com/office/drawing/2014/main" id="{AC5703DD-8280-4AE4-9E2A-9C1E020D1045}"/>
              </a:ext>
            </a:extLst>
          </p:cNvPr>
          <p:cNvGrpSpPr/>
          <p:nvPr/>
        </p:nvGrpSpPr>
        <p:grpSpPr>
          <a:xfrm>
            <a:off x="323529" y="2029710"/>
            <a:ext cx="5132997" cy="3649046"/>
            <a:chOff x="595505" y="2676523"/>
            <a:chExt cx="3699190" cy="26297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2BC280-43C9-454F-BC25-451F296D5AF5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F01F86-247B-4147-A3B9-041CE53D7C2F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C1D4F85-D7EE-4623-8BBA-3D6ADBE68188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CF681C8-228F-4841-BF62-497D0233EC3E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71B19E0-01FC-49F9-A43C-C5552EDAE33C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C874B6A-12F6-4720-BDFA-898850143475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A831D4-D47C-40C2-B144-1607FBD86F19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7B8AFAF-74D6-449A-B4EA-937DC11236BF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F25C416-38B9-4586-BCF4-79F95C7C23BA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259F45-0422-4C99-81E9-DFB81D7FF52A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2831A8-B021-45E2-8B17-3F9EE057498F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F68E8A43-7CD5-4E32-9685-C27016A8A23C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Rectangle 34">
                <a:extLst>
                  <a:ext uri="{FF2B5EF4-FFF2-40B4-BE49-F238E27FC236}">
                    <a16:creationId xmlns:a16="http://schemas.microsoft.com/office/drawing/2014/main" id="{C0FEDD16-4DD5-44E8-ADB2-080C211B199C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0F432C9-D53C-4E1D-A380-EC745028CFA2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F668E985-C95B-4792-848A-BBAD41C51863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4" name="Parallelogram 13">
                  <a:extLst>
                    <a:ext uri="{FF2B5EF4-FFF2-40B4-BE49-F238E27FC236}">
                      <a16:creationId xmlns:a16="http://schemas.microsoft.com/office/drawing/2014/main" id="{0C13E42A-BDCE-4D1A-9C99-3012BADE3997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1076D85-08BA-418F-81B1-81F96C8F4AE8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7" name="Trapezoid 33">
                    <a:extLst>
                      <a:ext uri="{FF2B5EF4-FFF2-40B4-BE49-F238E27FC236}">
                        <a16:creationId xmlns:a16="http://schemas.microsoft.com/office/drawing/2014/main" id="{C7D473CF-A172-47C1-83D6-8AB83FB0101B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Chord 17">
                    <a:extLst>
                      <a:ext uri="{FF2B5EF4-FFF2-40B4-BE49-F238E27FC236}">
                        <a16:creationId xmlns:a16="http://schemas.microsoft.com/office/drawing/2014/main" id="{0E29FD1E-6DE4-4472-9C20-E8D4504C1401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Trapezoid 37">
                    <a:extLst>
                      <a:ext uri="{FF2B5EF4-FFF2-40B4-BE49-F238E27FC236}">
                        <a16:creationId xmlns:a16="http://schemas.microsoft.com/office/drawing/2014/main" id="{43195C26-2C76-45AB-884D-0135515A5D4D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089B8AAD-BA33-48CE-AD4B-4EA376B1939C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3B63E47-DCC7-43E1-B514-1B7392D47D32}"/>
              </a:ext>
            </a:extLst>
          </p:cNvPr>
          <p:cNvSpPr/>
          <p:nvPr/>
        </p:nvSpPr>
        <p:spPr>
          <a:xfrm>
            <a:off x="4178342" y="3750528"/>
            <a:ext cx="695818" cy="1758806"/>
          </a:xfrm>
          <a:custGeom>
            <a:avLst/>
            <a:gdLst>
              <a:gd name="connsiteX0" fmla="*/ 286941 w 695818"/>
              <a:gd name="connsiteY0" fmla="*/ 258481 h 1758806"/>
              <a:gd name="connsiteX1" fmla="*/ 291180 w 695818"/>
              <a:gd name="connsiteY1" fmla="*/ 181925 h 1758806"/>
              <a:gd name="connsiteX2" fmla="*/ 240703 w 695818"/>
              <a:gd name="connsiteY2" fmla="*/ 181925 h 1758806"/>
              <a:gd name="connsiteX3" fmla="*/ 240703 w 695818"/>
              <a:gd name="connsiteY3" fmla="*/ 76811 h 1758806"/>
              <a:gd name="connsiteX4" fmla="*/ 306340 w 695818"/>
              <a:gd name="connsiteY4" fmla="*/ 76811 h 1758806"/>
              <a:gd name="connsiteX5" fmla="*/ 335898 w 695818"/>
              <a:gd name="connsiteY5" fmla="*/ 5695 h 1758806"/>
              <a:gd name="connsiteX6" fmla="*/ 372936 w 695818"/>
              <a:gd name="connsiteY6" fmla="*/ 6215 h 1758806"/>
              <a:gd name="connsiteX7" fmla="*/ 398694 w 695818"/>
              <a:gd name="connsiteY7" fmla="*/ 21414 h 1758806"/>
              <a:gd name="connsiteX8" fmla="*/ 410494 w 695818"/>
              <a:gd name="connsiteY8" fmla="*/ 56012 h 1758806"/>
              <a:gd name="connsiteX9" fmla="*/ 424773 w 695818"/>
              <a:gd name="connsiteY9" fmla="*/ 78331 h 1758806"/>
              <a:gd name="connsiteX10" fmla="*/ 471250 w 695818"/>
              <a:gd name="connsiteY10" fmla="*/ 78331 h 1758806"/>
              <a:gd name="connsiteX11" fmla="*/ 470650 w 695818"/>
              <a:gd name="connsiteY11" fmla="*/ 171446 h 1758806"/>
              <a:gd name="connsiteX12" fmla="*/ 457251 w 695818"/>
              <a:gd name="connsiteY12" fmla="*/ 181125 h 1758806"/>
              <a:gd name="connsiteX13" fmla="*/ 419333 w 695818"/>
              <a:gd name="connsiteY13" fmla="*/ 187485 h 1758806"/>
              <a:gd name="connsiteX14" fmla="*/ 434292 w 695818"/>
              <a:gd name="connsiteY14" fmla="*/ 221363 h 1758806"/>
              <a:gd name="connsiteX15" fmla="*/ 434812 w 695818"/>
              <a:gd name="connsiteY15" fmla="*/ 253801 h 1758806"/>
              <a:gd name="connsiteX16" fmla="*/ 461090 w 695818"/>
              <a:gd name="connsiteY16" fmla="*/ 285799 h 1758806"/>
              <a:gd name="connsiteX17" fmla="*/ 482449 w 695818"/>
              <a:gd name="connsiteY17" fmla="*/ 293798 h 1758806"/>
              <a:gd name="connsiteX18" fmla="*/ 540166 w 695818"/>
              <a:gd name="connsiteY18" fmla="*/ 298238 h 1758806"/>
              <a:gd name="connsiteX19" fmla="*/ 566684 w 695818"/>
              <a:gd name="connsiteY19" fmla="*/ 331836 h 1758806"/>
              <a:gd name="connsiteX20" fmla="*/ 552565 w 695818"/>
              <a:gd name="connsiteY20" fmla="*/ 379353 h 1758806"/>
              <a:gd name="connsiteX21" fmla="*/ 482969 w 695818"/>
              <a:gd name="connsiteY21" fmla="*/ 547303 h 1758806"/>
              <a:gd name="connsiteX22" fmla="*/ 491089 w 695818"/>
              <a:gd name="connsiteY22" fmla="*/ 554063 h 1758806"/>
              <a:gd name="connsiteX23" fmla="*/ 492169 w 695818"/>
              <a:gd name="connsiteY23" fmla="*/ 595661 h 1758806"/>
              <a:gd name="connsiteX24" fmla="*/ 483649 w 695818"/>
              <a:gd name="connsiteY24" fmla="*/ 645058 h 1758806"/>
              <a:gd name="connsiteX25" fmla="*/ 493728 w 695818"/>
              <a:gd name="connsiteY25" fmla="*/ 649777 h 1758806"/>
              <a:gd name="connsiteX26" fmla="*/ 515127 w 695818"/>
              <a:gd name="connsiteY26" fmla="*/ 654257 h 1758806"/>
              <a:gd name="connsiteX27" fmla="*/ 535806 w 695818"/>
              <a:gd name="connsiteY27" fmla="*/ 688935 h 1758806"/>
              <a:gd name="connsiteX28" fmla="*/ 583803 w 695818"/>
              <a:gd name="connsiteY28" fmla="*/ 711534 h 1758806"/>
              <a:gd name="connsiteX29" fmla="*/ 582963 w 695818"/>
              <a:gd name="connsiteY29" fmla="*/ 746772 h 1758806"/>
              <a:gd name="connsiteX30" fmla="*/ 469930 w 695818"/>
              <a:gd name="connsiteY30" fmla="*/ 776810 h 1758806"/>
              <a:gd name="connsiteX31" fmla="*/ 448291 w 695818"/>
              <a:gd name="connsiteY31" fmla="*/ 796289 h 1758806"/>
              <a:gd name="connsiteX32" fmla="*/ 500888 w 695818"/>
              <a:gd name="connsiteY32" fmla="*/ 1264141 h 1758806"/>
              <a:gd name="connsiteX33" fmla="*/ 544006 w 695818"/>
              <a:gd name="connsiteY33" fmla="*/ 1324458 h 1758806"/>
              <a:gd name="connsiteX34" fmla="*/ 561045 w 695818"/>
              <a:gd name="connsiteY34" fmla="*/ 1369015 h 1758806"/>
              <a:gd name="connsiteX35" fmla="*/ 584123 w 695818"/>
              <a:gd name="connsiteY35" fmla="*/ 1460369 h 1758806"/>
              <a:gd name="connsiteX36" fmla="*/ 675718 w 695818"/>
              <a:gd name="connsiteY36" fmla="*/ 1571203 h 1758806"/>
              <a:gd name="connsiteX37" fmla="*/ 677638 w 695818"/>
              <a:gd name="connsiteY37" fmla="*/ 1635519 h 1758806"/>
              <a:gd name="connsiteX38" fmla="*/ 678958 w 695818"/>
              <a:gd name="connsiteY38" fmla="*/ 1654598 h 1758806"/>
              <a:gd name="connsiteX39" fmla="*/ 695437 w 695818"/>
              <a:gd name="connsiteY39" fmla="*/ 1693996 h 1758806"/>
              <a:gd name="connsiteX40" fmla="*/ 688317 w 695818"/>
              <a:gd name="connsiteY40" fmla="*/ 1753272 h 1758806"/>
              <a:gd name="connsiteX41" fmla="*/ 633001 w 695818"/>
              <a:gd name="connsiteY41" fmla="*/ 1756912 h 1758806"/>
              <a:gd name="connsiteX42" fmla="*/ 31636 w 695818"/>
              <a:gd name="connsiteY42" fmla="*/ 1756352 h 1758806"/>
              <a:gd name="connsiteX43" fmla="*/ 278 w 695818"/>
              <a:gd name="connsiteY43" fmla="*/ 1723874 h 1758806"/>
              <a:gd name="connsiteX44" fmla="*/ 1798 w 695818"/>
              <a:gd name="connsiteY44" fmla="*/ 1684076 h 1758806"/>
              <a:gd name="connsiteX45" fmla="*/ 17037 w 695818"/>
              <a:gd name="connsiteY45" fmla="*/ 1658198 h 1758806"/>
              <a:gd name="connsiteX46" fmla="*/ 20676 w 695818"/>
              <a:gd name="connsiteY46" fmla="*/ 1630720 h 1758806"/>
              <a:gd name="connsiteX47" fmla="*/ 21597 w 695818"/>
              <a:gd name="connsiteY47" fmla="*/ 1572403 h 1758806"/>
              <a:gd name="connsiteX48" fmla="*/ 120591 w 695818"/>
              <a:gd name="connsiteY48" fmla="*/ 1452130 h 1758806"/>
              <a:gd name="connsiteX49" fmla="*/ 138590 w 695818"/>
              <a:gd name="connsiteY49" fmla="*/ 1374295 h 1758806"/>
              <a:gd name="connsiteX50" fmla="*/ 156668 w 695818"/>
              <a:gd name="connsiteY50" fmla="*/ 1323058 h 1758806"/>
              <a:gd name="connsiteX51" fmla="*/ 199746 w 695818"/>
              <a:gd name="connsiteY51" fmla="*/ 1258102 h 1758806"/>
              <a:gd name="connsiteX52" fmla="*/ 249223 w 695818"/>
              <a:gd name="connsiteY52" fmla="*/ 833847 h 1758806"/>
              <a:gd name="connsiteX53" fmla="*/ 248303 w 695818"/>
              <a:gd name="connsiteY53" fmla="*/ 803928 h 1758806"/>
              <a:gd name="connsiteX54" fmla="*/ 223065 w 695818"/>
              <a:gd name="connsiteY54" fmla="*/ 776530 h 1758806"/>
              <a:gd name="connsiteX55" fmla="*/ 129990 w 695818"/>
              <a:gd name="connsiteY55" fmla="*/ 755531 h 1758806"/>
              <a:gd name="connsiteX56" fmla="*/ 105711 w 695818"/>
              <a:gd name="connsiteY56" fmla="*/ 742132 h 1758806"/>
              <a:gd name="connsiteX57" fmla="*/ 106831 w 695818"/>
              <a:gd name="connsiteY57" fmla="*/ 714734 h 1758806"/>
              <a:gd name="connsiteX58" fmla="*/ 147869 w 695818"/>
              <a:gd name="connsiteY58" fmla="*/ 694575 h 1758806"/>
              <a:gd name="connsiteX59" fmla="*/ 158748 w 695818"/>
              <a:gd name="connsiteY59" fmla="*/ 681296 h 1758806"/>
              <a:gd name="connsiteX60" fmla="*/ 173787 w 695818"/>
              <a:gd name="connsiteY60" fmla="*/ 656737 h 1758806"/>
              <a:gd name="connsiteX61" fmla="*/ 188827 w 695818"/>
              <a:gd name="connsiteY61" fmla="*/ 651497 h 1758806"/>
              <a:gd name="connsiteX62" fmla="*/ 213985 w 695818"/>
              <a:gd name="connsiteY62" fmla="*/ 639098 h 1758806"/>
              <a:gd name="connsiteX63" fmla="*/ 200666 w 695818"/>
              <a:gd name="connsiteY63" fmla="*/ 593621 h 1758806"/>
              <a:gd name="connsiteX64" fmla="*/ 201506 w 695818"/>
              <a:gd name="connsiteY64" fmla="*/ 557463 h 1758806"/>
              <a:gd name="connsiteX65" fmla="*/ 207225 w 695818"/>
              <a:gd name="connsiteY65" fmla="*/ 532864 h 1758806"/>
              <a:gd name="connsiteX66" fmla="*/ 137990 w 695818"/>
              <a:gd name="connsiteY66" fmla="*/ 367274 h 1758806"/>
              <a:gd name="connsiteX67" fmla="*/ 128550 w 695818"/>
              <a:gd name="connsiteY67" fmla="*/ 336876 h 1758806"/>
              <a:gd name="connsiteX68" fmla="*/ 158388 w 695818"/>
              <a:gd name="connsiteY68" fmla="*/ 298078 h 1758806"/>
              <a:gd name="connsiteX69" fmla="*/ 224104 w 695818"/>
              <a:gd name="connsiteY69" fmla="*/ 293998 h 1758806"/>
              <a:gd name="connsiteX70" fmla="*/ 239384 w 695818"/>
              <a:gd name="connsiteY70" fmla="*/ 288719 h 1758806"/>
              <a:gd name="connsiteX71" fmla="*/ 286941 w 695818"/>
              <a:gd name="connsiteY71" fmla="*/ 258481 h 17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95818" h="1758806">
                <a:moveTo>
                  <a:pt x="286941" y="258481"/>
                </a:moveTo>
                <a:cubicBezTo>
                  <a:pt x="251543" y="227282"/>
                  <a:pt x="293140" y="209443"/>
                  <a:pt x="291180" y="181925"/>
                </a:cubicBezTo>
                <a:cubicBezTo>
                  <a:pt x="274221" y="181925"/>
                  <a:pt x="258023" y="181925"/>
                  <a:pt x="240703" y="181925"/>
                </a:cubicBezTo>
                <a:cubicBezTo>
                  <a:pt x="240703" y="146287"/>
                  <a:pt x="240703" y="113449"/>
                  <a:pt x="240703" y="76811"/>
                </a:cubicBezTo>
                <a:cubicBezTo>
                  <a:pt x="262942" y="76811"/>
                  <a:pt x="284301" y="76811"/>
                  <a:pt x="306340" y="76811"/>
                </a:cubicBezTo>
                <a:cubicBezTo>
                  <a:pt x="293180" y="30694"/>
                  <a:pt x="294620" y="28374"/>
                  <a:pt x="335898" y="5695"/>
                </a:cubicBezTo>
                <a:cubicBezTo>
                  <a:pt x="349057" y="-1544"/>
                  <a:pt x="360457" y="-2424"/>
                  <a:pt x="372936" y="6215"/>
                </a:cubicBezTo>
                <a:cubicBezTo>
                  <a:pt x="381095" y="11895"/>
                  <a:pt x="389775" y="17015"/>
                  <a:pt x="398694" y="21414"/>
                </a:cubicBezTo>
                <a:cubicBezTo>
                  <a:pt x="414453" y="29214"/>
                  <a:pt x="419933" y="39373"/>
                  <a:pt x="410494" y="56012"/>
                </a:cubicBezTo>
                <a:cubicBezTo>
                  <a:pt x="401894" y="71212"/>
                  <a:pt x="408334" y="78331"/>
                  <a:pt x="424773" y="78331"/>
                </a:cubicBezTo>
                <a:cubicBezTo>
                  <a:pt x="440012" y="78331"/>
                  <a:pt x="455291" y="78331"/>
                  <a:pt x="471250" y="78331"/>
                </a:cubicBezTo>
                <a:cubicBezTo>
                  <a:pt x="471250" y="110729"/>
                  <a:pt x="471690" y="141127"/>
                  <a:pt x="470650" y="171446"/>
                </a:cubicBezTo>
                <a:cubicBezTo>
                  <a:pt x="470530" y="174925"/>
                  <a:pt x="462411" y="179885"/>
                  <a:pt x="457251" y="181125"/>
                </a:cubicBezTo>
                <a:cubicBezTo>
                  <a:pt x="444851" y="184165"/>
                  <a:pt x="431972" y="185485"/>
                  <a:pt x="419333" y="187485"/>
                </a:cubicBezTo>
                <a:cubicBezTo>
                  <a:pt x="424493" y="198724"/>
                  <a:pt x="431452" y="209563"/>
                  <a:pt x="434292" y="221363"/>
                </a:cubicBezTo>
                <a:cubicBezTo>
                  <a:pt x="436852" y="231962"/>
                  <a:pt x="434812" y="243641"/>
                  <a:pt x="434812" y="253801"/>
                </a:cubicBezTo>
                <a:cubicBezTo>
                  <a:pt x="442972" y="264000"/>
                  <a:pt x="450971" y="276039"/>
                  <a:pt x="461090" y="285799"/>
                </a:cubicBezTo>
                <a:cubicBezTo>
                  <a:pt x="466170" y="290679"/>
                  <a:pt x="475010" y="292958"/>
                  <a:pt x="482449" y="293798"/>
                </a:cubicBezTo>
                <a:cubicBezTo>
                  <a:pt x="501608" y="295998"/>
                  <a:pt x="521007" y="296118"/>
                  <a:pt x="540166" y="298238"/>
                </a:cubicBezTo>
                <a:cubicBezTo>
                  <a:pt x="561485" y="300598"/>
                  <a:pt x="570004" y="310517"/>
                  <a:pt x="566684" y="331836"/>
                </a:cubicBezTo>
                <a:cubicBezTo>
                  <a:pt x="564164" y="348035"/>
                  <a:pt x="558765" y="364074"/>
                  <a:pt x="552565" y="379353"/>
                </a:cubicBezTo>
                <a:cubicBezTo>
                  <a:pt x="529887" y="435350"/>
                  <a:pt x="506368" y="491027"/>
                  <a:pt x="482969" y="547303"/>
                </a:cubicBezTo>
                <a:cubicBezTo>
                  <a:pt x="486129" y="549903"/>
                  <a:pt x="488529" y="552063"/>
                  <a:pt x="491089" y="554063"/>
                </a:cubicBezTo>
                <a:cubicBezTo>
                  <a:pt x="510048" y="568742"/>
                  <a:pt x="510368" y="579902"/>
                  <a:pt x="492169" y="595661"/>
                </a:cubicBezTo>
                <a:cubicBezTo>
                  <a:pt x="483649" y="603060"/>
                  <a:pt x="477450" y="636298"/>
                  <a:pt x="483649" y="645058"/>
                </a:cubicBezTo>
                <a:cubicBezTo>
                  <a:pt x="485529" y="647697"/>
                  <a:pt x="490129" y="648857"/>
                  <a:pt x="493728" y="649777"/>
                </a:cubicBezTo>
                <a:cubicBezTo>
                  <a:pt x="500768" y="651577"/>
                  <a:pt x="508208" y="652057"/>
                  <a:pt x="515127" y="654257"/>
                </a:cubicBezTo>
                <a:cubicBezTo>
                  <a:pt x="537086" y="661217"/>
                  <a:pt x="540206" y="666536"/>
                  <a:pt x="535806" y="688935"/>
                </a:cubicBezTo>
                <a:cubicBezTo>
                  <a:pt x="551685" y="696295"/>
                  <a:pt x="568404" y="702774"/>
                  <a:pt x="583803" y="711534"/>
                </a:cubicBezTo>
                <a:cubicBezTo>
                  <a:pt x="605082" y="723653"/>
                  <a:pt x="605682" y="738812"/>
                  <a:pt x="582963" y="746772"/>
                </a:cubicBezTo>
                <a:cubicBezTo>
                  <a:pt x="546285" y="759611"/>
                  <a:pt x="507968" y="768130"/>
                  <a:pt x="469930" y="776810"/>
                </a:cubicBezTo>
                <a:cubicBezTo>
                  <a:pt x="457771" y="779610"/>
                  <a:pt x="448611" y="780730"/>
                  <a:pt x="448291" y="796289"/>
                </a:cubicBezTo>
                <a:cubicBezTo>
                  <a:pt x="445211" y="954559"/>
                  <a:pt x="452211" y="1111590"/>
                  <a:pt x="500888" y="1264141"/>
                </a:cubicBezTo>
                <a:cubicBezTo>
                  <a:pt x="508968" y="1289420"/>
                  <a:pt x="522287" y="1309978"/>
                  <a:pt x="544006" y="1324458"/>
                </a:cubicBezTo>
                <a:cubicBezTo>
                  <a:pt x="560885" y="1335737"/>
                  <a:pt x="566844" y="1350656"/>
                  <a:pt x="561045" y="1369015"/>
                </a:cubicBezTo>
                <a:cubicBezTo>
                  <a:pt x="549765" y="1404653"/>
                  <a:pt x="560285" y="1433251"/>
                  <a:pt x="584123" y="1460369"/>
                </a:cubicBezTo>
                <a:cubicBezTo>
                  <a:pt x="615761" y="1496367"/>
                  <a:pt x="645840" y="1533725"/>
                  <a:pt x="675718" y="1571203"/>
                </a:cubicBezTo>
                <a:cubicBezTo>
                  <a:pt x="699676" y="1601241"/>
                  <a:pt x="698756" y="1604161"/>
                  <a:pt x="677638" y="1635519"/>
                </a:cubicBezTo>
                <a:cubicBezTo>
                  <a:pt x="674678" y="1639919"/>
                  <a:pt x="675638" y="1652558"/>
                  <a:pt x="678958" y="1654598"/>
                </a:cubicBezTo>
                <a:cubicBezTo>
                  <a:pt x="694637" y="1664237"/>
                  <a:pt x="696917" y="1677877"/>
                  <a:pt x="695437" y="1693996"/>
                </a:cubicBezTo>
                <a:cubicBezTo>
                  <a:pt x="693597" y="1714354"/>
                  <a:pt x="698917" y="1740153"/>
                  <a:pt x="688317" y="1753272"/>
                </a:cubicBezTo>
                <a:cubicBezTo>
                  <a:pt x="680438" y="1763032"/>
                  <a:pt x="652199" y="1756912"/>
                  <a:pt x="633001" y="1756912"/>
                </a:cubicBezTo>
                <a:cubicBezTo>
                  <a:pt x="432532" y="1756872"/>
                  <a:pt x="232104" y="1756672"/>
                  <a:pt x="31636" y="1756352"/>
                </a:cubicBezTo>
                <a:cubicBezTo>
                  <a:pt x="2838" y="1756312"/>
                  <a:pt x="278" y="1753432"/>
                  <a:pt x="278" y="1723874"/>
                </a:cubicBezTo>
                <a:cubicBezTo>
                  <a:pt x="278" y="1710555"/>
                  <a:pt x="-962" y="1696876"/>
                  <a:pt x="1798" y="1684076"/>
                </a:cubicBezTo>
                <a:cubicBezTo>
                  <a:pt x="3837" y="1674677"/>
                  <a:pt x="9717" y="1664397"/>
                  <a:pt x="17037" y="1658198"/>
                </a:cubicBezTo>
                <a:cubicBezTo>
                  <a:pt x="27876" y="1648998"/>
                  <a:pt x="30636" y="1642799"/>
                  <a:pt x="20676" y="1630720"/>
                </a:cubicBezTo>
                <a:cubicBezTo>
                  <a:pt x="2278" y="1608441"/>
                  <a:pt x="2838" y="1595642"/>
                  <a:pt x="21597" y="1572403"/>
                </a:cubicBezTo>
                <a:cubicBezTo>
                  <a:pt x="54194" y="1532005"/>
                  <a:pt x="86353" y="1491168"/>
                  <a:pt x="120591" y="1452130"/>
                </a:cubicBezTo>
                <a:cubicBezTo>
                  <a:pt x="141309" y="1428531"/>
                  <a:pt x="145789" y="1402893"/>
                  <a:pt x="138590" y="1374295"/>
                </a:cubicBezTo>
                <a:cubicBezTo>
                  <a:pt x="133070" y="1352496"/>
                  <a:pt x="136150" y="1335657"/>
                  <a:pt x="156668" y="1323058"/>
                </a:cubicBezTo>
                <a:cubicBezTo>
                  <a:pt x="180787" y="1308298"/>
                  <a:pt x="191547" y="1284140"/>
                  <a:pt x="199746" y="1258102"/>
                </a:cubicBezTo>
                <a:cubicBezTo>
                  <a:pt x="243303" y="1119790"/>
                  <a:pt x="251943" y="977478"/>
                  <a:pt x="249223" y="833847"/>
                </a:cubicBezTo>
                <a:cubicBezTo>
                  <a:pt x="249023" y="823847"/>
                  <a:pt x="247263" y="813768"/>
                  <a:pt x="248303" y="803928"/>
                </a:cubicBezTo>
                <a:cubicBezTo>
                  <a:pt x="250303" y="784449"/>
                  <a:pt x="240424" y="779450"/>
                  <a:pt x="223065" y="776530"/>
                </a:cubicBezTo>
                <a:cubicBezTo>
                  <a:pt x="191746" y="771250"/>
                  <a:pt x="160788" y="763451"/>
                  <a:pt x="129990" y="755531"/>
                </a:cubicBezTo>
                <a:cubicBezTo>
                  <a:pt x="121311" y="753291"/>
                  <a:pt x="113071" y="747652"/>
                  <a:pt x="105711" y="742132"/>
                </a:cubicBezTo>
                <a:cubicBezTo>
                  <a:pt x="91832" y="731733"/>
                  <a:pt x="91832" y="723813"/>
                  <a:pt x="106831" y="714734"/>
                </a:cubicBezTo>
                <a:cubicBezTo>
                  <a:pt x="119791" y="706854"/>
                  <a:pt x="134590" y="702014"/>
                  <a:pt x="147869" y="694575"/>
                </a:cubicBezTo>
                <a:cubicBezTo>
                  <a:pt x="152749" y="691855"/>
                  <a:pt x="159868" y="683775"/>
                  <a:pt x="158748" y="681296"/>
                </a:cubicBezTo>
                <a:cubicBezTo>
                  <a:pt x="151589" y="664817"/>
                  <a:pt x="163988" y="661657"/>
                  <a:pt x="173787" y="656737"/>
                </a:cubicBezTo>
                <a:cubicBezTo>
                  <a:pt x="178467" y="654377"/>
                  <a:pt x="183947" y="653577"/>
                  <a:pt x="188827" y="651497"/>
                </a:cubicBezTo>
                <a:cubicBezTo>
                  <a:pt x="197746" y="647658"/>
                  <a:pt x="213065" y="644538"/>
                  <a:pt x="213985" y="639098"/>
                </a:cubicBezTo>
                <a:cubicBezTo>
                  <a:pt x="216665" y="623299"/>
                  <a:pt x="221025" y="605460"/>
                  <a:pt x="200666" y="593621"/>
                </a:cubicBezTo>
                <a:cubicBezTo>
                  <a:pt x="185587" y="584861"/>
                  <a:pt x="186667" y="568622"/>
                  <a:pt x="201506" y="557463"/>
                </a:cubicBezTo>
                <a:cubicBezTo>
                  <a:pt x="211465" y="549983"/>
                  <a:pt x="212145" y="544224"/>
                  <a:pt x="207225" y="532864"/>
                </a:cubicBezTo>
                <a:cubicBezTo>
                  <a:pt x="183387" y="477988"/>
                  <a:pt x="160748" y="422631"/>
                  <a:pt x="137990" y="367274"/>
                </a:cubicBezTo>
                <a:cubicBezTo>
                  <a:pt x="133950" y="357475"/>
                  <a:pt x="130390" y="347235"/>
                  <a:pt x="128550" y="336876"/>
                </a:cubicBezTo>
                <a:cubicBezTo>
                  <a:pt x="124270" y="312597"/>
                  <a:pt x="133630" y="300358"/>
                  <a:pt x="158388" y="298078"/>
                </a:cubicBezTo>
                <a:cubicBezTo>
                  <a:pt x="180227" y="296038"/>
                  <a:pt x="202226" y="295718"/>
                  <a:pt x="224104" y="293998"/>
                </a:cubicBezTo>
                <a:cubicBezTo>
                  <a:pt x="229504" y="293558"/>
                  <a:pt x="238184" y="291959"/>
                  <a:pt x="239384" y="288719"/>
                </a:cubicBezTo>
                <a:cubicBezTo>
                  <a:pt x="246463" y="269680"/>
                  <a:pt x="258503" y="257841"/>
                  <a:pt x="286941" y="258481"/>
                </a:cubicBezTo>
                <a:close/>
              </a:path>
            </a:pathLst>
          </a:custGeom>
          <a:solidFill>
            <a:schemeClr val="accent1"/>
          </a:solidFill>
          <a:ln w="399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589665-0F5C-4A21-A6B5-F6179F25B262}"/>
              </a:ext>
            </a:extLst>
          </p:cNvPr>
          <p:cNvSpPr/>
          <p:nvPr/>
        </p:nvSpPr>
        <p:spPr>
          <a:xfrm>
            <a:off x="3340074" y="3931277"/>
            <a:ext cx="706914" cy="1578057"/>
          </a:xfrm>
          <a:custGeom>
            <a:avLst/>
            <a:gdLst>
              <a:gd name="connsiteX0" fmla="*/ 198028 w 706914"/>
              <a:gd name="connsiteY0" fmla="*/ 527715 h 1578057"/>
              <a:gd name="connsiteX1" fmla="*/ 143911 w 706914"/>
              <a:gd name="connsiteY1" fmla="*/ 371964 h 1578057"/>
              <a:gd name="connsiteX2" fmla="*/ 177389 w 706914"/>
              <a:gd name="connsiteY2" fmla="*/ 273090 h 1578057"/>
              <a:gd name="connsiteX3" fmla="*/ 259705 w 706914"/>
              <a:gd name="connsiteY3" fmla="*/ 153177 h 1578057"/>
              <a:gd name="connsiteX4" fmla="*/ 300862 w 706914"/>
              <a:gd name="connsiteY4" fmla="*/ 99180 h 1578057"/>
              <a:gd name="connsiteX5" fmla="*/ 297302 w 706914"/>
              <a:gd name="connsiteY5" fmla="*/ 65022 h 1578057"/>
              <a:gd name="connsiteX6" fmla="*/ 283783 w 706914"/>
              <a:gd name="connsiteY6" fmla="*/ 37744 h 1578057"/>
              <a:gd name="connsiteX7" fmla="*/ 307142 w 706914"/>
              <a:gd name="connsiteY7" fmla="*/ 3186 h 1578057"/>
              <a:gd name="connsiteX8" fmla="*/ 393817 w 706914"/>
              <a:gd name="connsiteY8" fmla="*/ 626 h 1578057"/>
              <a:gd name="connsiteX9" fmla="*/ 426735 w 706914"/>
              <a:gd name="connsiteY9" fmla="*/ 28104 h 1578057"/>
              <a:gd name="connsiteX10" fmla="*/ 407576 w 706914"/>
              <a:gd name="connsiteY10" fmla="*/ 68022 h 1578057"/>
              <a:gd name="connsiteX11" fmla="*/ 403256 w 706914"/>
              <a:gd name="connsiteY11" fmla="*/ 89341 h 1578057"/>
              <a:gd name="connsiteX12" fmla="*/ 427095 w 706914"/>
              <a:gd name="connsiteY12" fmla="*/ 123739 h 1578057"/>
              <a:gd name="connsiteX13" fmla="*/ 431174 w 706914"/>
              <a:gd name="connsiteY13" fmla="*/ 167216 h 1578057"/>
              <a:gd name="connsiteX14" fmla="*/ 381257 w 706914"/>
              <a:gd name="connsiteY14" fmla="*/ 264930 h 1578057"/>
              <a:gd name="connsiteX15" fmla="*/ 372618 w 706914"/>
              <a:gd name="connsiteY15" fmla="*/ 282809 h 1578057"/>
              <a:gd name="connsiteX16" fmla="*/ 373738 w 706914"/>
              <a:gd name="connsiteY16" fmla="*/ 299168 h 1578057"/>
              <a:gd name="connsiteX17" fmla="*/ 389777 w 706914"/>
              <a:gd name="connsiteY17" fmla="*/ 291969 h 1578057"/>
              <a:gd name="connsiteX18" fmla="*/ 431294 w 706914"/>
              <a:gd name="connsiteY18" fmla="*/ 219253 h 1578057"/>
              <a:gd name="connsiteX19" fmla="*/ 459493 w 706914"/>
              <a:gd name="connsiteY19" fmla="*/ 167536 h 1578057"/>
              <a:gd name="connsiteX20" fmla="*/ 545968 w 706914"/>
              <a:gd name="connsiteY20" fmla="*/ 310168 h 1578057"/>
              <a:gd name="connsiteX21" fmla="*/ 545328 w 706914"/>
              <a:gd name="connsiteY21" fmla="*/ 469478 h 1578057"/>
              <a:gd name="connsiteX22" fmla="*/ 508570 w 706914"/>
              <a:gd name="connsiteY22" fmla="*/ 530315 h 1578057"/>
              <a:gd name="connsiteX23" fmla="*/ 518489 w 706914"/>
              <a:gd name="connsiteY23" fmla="*/ 545954 h 1578057"/>
              <a:gd name="connsiteX24" fmla="*/ 505170 w 706914"/>
              <a:gd name="connsiteY24" fmla="*/ 574392 h 1578057"/>
              <a:gd name="connsiteX25" fmla="*/ 486811 w 706914"/>
              <a:gd name="connsiteY25" fmla="*/ 602151 h 1578057"/>
              <a:gd name="connsiteX26" fmla="*/ 486971 w 706914"/>
              <a:gd name="connsiteY26" fmla="*/ 651588 h 1578057"/>
              <a:gd name="connsiteX27" fmla="*/ 533648 w 706914"/>
              <a:gd name="connsiteY27" fmla="*/ 664387 h 1578057"/>
              <a:gd name="connsiteX28" fmla="*/ 545968 w 706914"/>
              <a:gd name="connsiteY28" fmla="*/ 686706 h 1578057"/>
              <a:gd name="connsiteX29" fmla="*/ 553087 w 706914"/>
              <a:gd name="connsiteY29" fmla="*/ 699585 h 1578057"/>
              <a:gd name="connsiteX30" fmla="*/ 578406 w 706914"/>
              <a:gd name="connsiteY30" fmla="*/ 711104 h 1578057"/>
              <a:gd name="connsiteX31" fmla="*/ 608924 w 706914"/>
              <a:gd name="connsiteY31" fmla="*/ 736823 h 1578057"/>
              <a:gd name="connsiteX32" fmla="*/ 577166 w 706914"/>
              <a:gd name="connsiteY32" fmla="*/ 761301 h 1578057"/>
              <a:gd name="connsiteX33" fmla="*/ 496291 w 706914"/>
              <a:gd name="connsiteY33" fmla="*/ 781820 h 1578057"/>
              <a:gd name="connsiteX34" fmla="*/ 455013 w 706914"/>
              <a:gd name="connsiteY34" fmla="*/ 829017 h 1578057"/>
              <a:gd name="connsiteX35" fmla="*/ 506130 w 706914"/>
              <a:gd name="connsiteY35" fmla="*/ 1139199 h 1578057"/>
              <a:gd name="connsiteX36" fmla="*/ 555447 w 706914"/>
              <a:gd name="connsiteY36" fmla="*/ 1203075 h 1578057"/>
              <a:gd name="connsiteX37" fmla="*/ 568566 w 706914"/>
              <a:gd name="connsiteY37" fmla="*/ 1240073 h 1578057"/>
              <a:gd name="connsiteX38" fmla="*/ 582486 w 706914"/>
              <a:gd name="connsiteY38" fmla="*/ 1291870 h 1578057"/>
              <a:gd name="connsiteX39" fmla="*/ 682960 w 706914"/>
              <a:gd name="connsiteY39" fmla="*/ 1394864 h 1578057"/>
              <a:gd name="connsiteX40" fmla="*/ 687719 w 706914"/>
              <a:gd name="connsiteY40" fmla="*/ 1454340 h 1578057"/>
              <a:gd name="connsiteX41" fmla="*/ 690439 w 706914"/>
              <a:gd name="connsiteY41" fmla="*/ 1477419 h 1578057"/>
              <a:gd name="connsiteX42" fmla="*/ 705678 w 706914"/>
              <a:gd name="connsiteY42" fmla="*/ 1509337 h 1578057"/>
              <a:gd name="connsiteX43" fmla="*/ 706118 w 706914"/>
              <a:gd name="connsiteY43" fmla="*/ 1555174 h 1578057"/>
              <a:gd name="connsiteX44" fmla="*/ 682880 w 706914"/>
              <a:gd name="connsiteY44" fmla="*/ 1577373 h 1578057"/>
              <a:gd name="connsiteX45" fmla="*/ 445094 w 706914"/>
              <a:gd name="connsiteY45" fmla="*/ 1578053 h 1578057"/>
              <a:gd name="connsiteX46" fmla="*/ 39438 w 706914"/>
              <a:gd name="connsiteY46" fmla="*/ 1577653 h 1578057"/>
              <a:gd name="connsiteX47" fmla="*/ 0 w 706914"/>
              <a:gd name="connsiteY47" fmla="*/ 1537575 h 1578057"/>
              <a:gd name="connsiteX48" fmla="*/ 2920 w 706914"/>
              <a:gd name="connsiteY48" fmla="*/ 1497898 h 1578057"/>
              <a:gd name="connsiteX49" fmla="*/ 13799 w 706914"/>
              <a:gd name="connsiteY49" fmla="*/ 1480219 h 1578057"/>
              <a:gd name="connsiteX50" fmla="*/ 17199 w 706914"/>
              <a:gd name="connsiteY50" fmla="*/ 1449340 h 1578057"/>
              <a:gd name="connsiteX51" fmla="*/ 18839 w 706914"/>
              <a:gd name="connsiteY51" fmla="*/ 1403783 h 1578057"/>
              <a:gd name="connsiteX52" fmla="*/ 126432 w 706914"/>
              <a:gd name="connsiteY52" fmla="*/ 1291110 h 1578057"/>
              <a:gd name="connsiteX53" fmla="*/ 140552 w 706914"/>
              <a:gd name="connsiteY53" fmla="*/ 1241113 h 1578057"/>
              <a:gd name="connsiteX54" fmla="*/ 157951 w 706914"/>
              <a:gd name="connsiteY54" fmla="*/ 1200395 h 1578057"/>
              <a:gd name="connsiteX55" fmla="*/ 197708 w 706914"/>
              <a:gd name="connsiteY55" fmla="*/ 1153358 h 1578057"/>
              <a:gd name="connsiteX56" fmla="*/ 251825 w 706914"/>
              <a:gd name="connsiteY56" fmla="*/ 805938 h 1578057"/>
              <a:gd name="connsiteX57" fmla="*/ 233746 w 706914"/>
              <a:gd name="connsiteY57" fmla="*/ 785780 h 1578057"/>
              <a:gd name="connsiteX58" fmla="*/ 130992 w 706914"/>
              <a:gd name="connsiteY58" fmla="*/ 762301 h 1578057"/>
              <a:gd name="connsiteX59" fmla="*/ 106114 w 706914"/>
              <a:gd name="connsiteY59" fmla="*/ 749942 h 1578057"/>
              <a:gd name="connsiteX60" fmla="*/ 106434 w 706914"/>
              <a:gd name="connsiteY60" fmla="*/ 722343 h 1578057"/>
              <a:gd name="connsiteX61" fmla="*/ 145671 w 706914"/>
              <a:gd name="connsiteY61" fmla="*/ 702865 h 1578057"/>
              <a:gd name="connsiteX62" fmla="*/ 160110 w 706914"/>
              <a:gd name="connsiteY62" fmla="*/ 682346 h 1578057"/>
              <a:gd name="connsiteX63" fmla="*/ 181149 w 706914"/>
              <a:gd name="connsiteY63" fmla="*/ 661067 h 1578057"/>
              <a:gd name="connsiteX64" fmla="*/ 213267 w 706914"/>
              <a:gd name="connsiteY64" fmla="*/ 649988 h 1578057"/>
              <a:gd name="connsiteX65" fmla="*/ 215827 w 706914"/>
              <a:gd name="connsiteY65" fmla="*/ 608950 h 1578057"/>
              <a:gd name="connsiteX66" fmla="*/ 195268 w 706914"/>
              <a:gd name="connsiteY66" fmla="*/ 572112 h 1578057"/>
              <a:gd name="connsiteX67" fmla="*/ 187549 w 706914"/>
              <a:gd name="connsiteY67" fmla="*/ 543674 h 1578057"/>
              <a:gd name="connsiteX68" fmla="*/ 198028 w 706914"/>
              <a:gd name="connsiteY68" fmla="*/ 527715 h 157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706914" h="1578057">
                <a:moveTo>
                  <a:pt x="198028" y="527715"/>
                </a:moveTo>
                <a:cubicBezTo>
                  <a:pt x="151591" y="485517"/>
                  <a:pt x="135432" y="431241"/>
                  <a:pt x="143911" y="371964"/>
                </a:cubicBezTo>
                <a:cubicBezTo>
                  <a:pt x="148791" y="337966"/>
                  <a:pt x="160670" y="303088"/>
                  <a:pt x="177389" y="273090"/>
                </a:cubicBezTo>
                <a:cubicBezTo>
                  <a:pt x="200908" y="230932"/>
                  <a:pt x="231586" y="192735"/>
                  <a:pt x="259705" y="153177"/>
                </a:cubicBezTo>
                <a:cubicBezTo>
                  <a:pt x="272824" y="134738"/>
                  <a:pt x="287063" y="117139"/>
                  <a:pt x="300862" y="99180"/>
                </a:cubicBezTo>
                <a:cubicBezTo>
                  <a:pt x="310502" y="86621"/>
                  <a:pt x="310742" y="76502"/>
                  <a:pt x="297302" y="65022"/>
                </a:cubicBezTo>
                <a:cubicBezTo>
                  <a:pt x="290143" y="58903"/>
                  <a:pt x="285943" y="47503"/>
                  <a:pt x="283783" y="37744"/>
                </a:cubicBezTo>
                <a:cubicBezTo>
                  <a:pt x="279663" y="19185"/>
                  <a:pt x="287943" y="4986"/>
                  <a:pt x="307142" y="3186"/>
                </a:cubicBezTo>
                <a:cubicBezTo>
                  <a:pt x="335900" y="506"/>
                  <a:pt x="365018" y="-894"/>
                  <a:pt x="393817" y="626"/>
                </a:cubicBezTo>
                <a:cubicBezTo>
                  <a:pt x="408896" y="1426"/>
                  <a:pt x="423255" y="10305"/>
                  <a:pt x="426735" y="28104"/>
                </a:cubicBezTo>
                <a:cubicBezTo>
                  <a:pt x="430175" y="45863"/>
                  <a:pt x="423655" y="59463"/>
                  <a:pt x="407576" y="68022"/>
                </a:cubicBezTo>
                <a:cubicBezTo>
                  <a:pt x="397336" y="73462"/>
                  <a:pt x="397457" y="80781"/>
                  <a:pt x="403256" y="89341"/>
                </a:cubicBezTo>
                <a:cubicBezTo>
                  <a:pt x="411096" y="100900"/>
                  <a:pt x="417855" y="113419"/>
                  <a:pt x="427095" y="123739"/>
                </a:cubicBezTo>
                <a:cubicBezTo>
                  <a:pt x="439734" y="137898"/>
                  <a:pt x="439654" y="151257"/>
                  <a:pt x="431174" y="167216"/>
                </a:cubicBezTo>
                <a:cubicBezTo>
                  <a:pt x="414015" y="199494"/>
                  <a:pt x="397816" y="232332"/>
                  <a:pt x="381257" y="264930"/>
                </a:cubicBezTo>
                <a:cubicBezTo>
                  <a:pt x="378257" y="270850"/>
                  <a:pt x="374178" y="276530"/>
                  <a:pt x="372618" y="282809"/>
                </a:cubicBezTo>
                <a:cubicBezTo>
                  <a:pt x="371378" y="287889"/>
                  <a:pt x="373258" y="293689"/>
                  <a:pt x="373738" y="299168"/>
                </a:cubicBezTo>
                <a:cubicBezTo>
                  <a:pt x="379218" y="296849"/>
                  <a:pt x="387257" y="296089"/>
                  <a:pt x="389777" y="291969"/>
                </a:cubicBezTo>
                <a:cubicBezTo>
                  <a:pt x="404336" y="268170"/>
                  <a:pt x="417695" y="243652"/>
                  <a:pt x="431294" y="219253"/>
                </a:cubicBezTo>
                <a:cubicBezTo>
                  <a:pt x="440294" y="203134"/>
                  <a:pt x="449013" y="186815"/>
                  <a:pt x="459493" y="167536"/>
                </a:cubicBezTo>
                <a:cubicBezTo>
                  <a:pt x="495651" y="213133"/>
                  <a:pt x="525889" y="258531"/>
                  <a:pt x="545968" y="310168"/>
                </a:cubicBezTo>
                <a:cubicBezTo>
                  <a:pt x="566646" y="363285"/>
                  <a:pt x="568446" y="416961"/>
                  <a:pt x="545328" y="469478"/>
                </a:cubicBezTo>
                <a:cubicBezTo>
                  <a:pt x="536088" y="490477"/>
                  <a:pt x="521569" y="509116"/>
                  <a:pt x="508570" y="530315"/>
                </a:cubicBezTo>
                <a:cubicBezTo>
                  <a:pt x="511010" y="534075"/>
                  <a:pt x="515929" y="539554"/>
                  <a:pt x="518489" y="545954"/>
                </a:cubicBezTo>
                <a:cubicBezTo>
                  <a:pt x="523929" y="559593"/>
                  <a:pt x="518409" y="571032"/>
                  <a:pt x="505170" y="574392"/>
                </a:cubicBezTo>
                <a:cubicBezTo>
                  <a:pt x="489011" y="578512"/>
                  <a:pt x="486251" y="588031"/>
                  <a:pt x="486811" y="602151"/>
                </a:cubicBezTo>
                <a:cubicBezTo>
                  <a:pt x="487491" y="618670"/>
                  <a:pt x="486971" y="635269"/>
                  <a:pt x="486971" y="651588"/>
                </a:cubicBezTo>
                <a:cubicBezTo>
                  <a:pt x="503450" y="655947"/>
                  <a:pt x="519009" y="658907"/>
                  <a:pt x="533648" y="664387"/>
                </a:cubicBezTo>
                <a:cubicBezTo>
                  <a:pt x="542328" y="667627"/>
                  <a:pt x="552687" y="672586"/>
                  <a:pt x="545968" y="686706"/>
                </a:cubicBezTo>
                <a:cubicBezTo>
                  <a:pt x="544688" y="689425"/>
                  <a:pt x="549287" y="697225"/>
                  <a:pt x="553087" y="699585"/>
                </a:cubicBezTo>
                <a:cubicBezTo>
                  <a:pt x="560887" y="704424"/>
                  <a:pt x="570886" y="705944"/>
                  <a:pt x="578406" y="711104"/>
                </a:cubicBezTo>
                <a:cubicBezTo>
                  <a:pt x="589325" y="718624"/>
                  <a:pt x="598804" y="728143"/>
                  <a:pt x="608924" y="736823"/>
                </a:cubicBezTo>
                <a:cubicBezTo>
                  <a:pt x="598405" y="745222"/>
                  <a:pt x="589125" y="757141"/>
                  <a:pt x="577166" y="761301"/>
                </a:cubicBezTo>
                <a:cubicBezTo>
                  <a:pt x="550967" y="770381"/>
                  <a:pt x="523689" y="777380"/>
                  <a:pt x="496291" y="781820"/>
                </a:cubicBezTo>
                <a:cubicBezTo>
                  <a:pt x="454453" y="788619"/>
                  <a:pt x="453333" y="787420"/>
                  <a:pt x="455013" y="829017"/>
                </a:cubicBezTo>
                <a:cubicBezTo>
                  <a:pt x="459253" y="934451"/>
                  <a:pt x="475332" y="1038045"/>
                  <a:pt x="506130" y="1139199"/>
                </a:cubicBezTo>
                <a:cubicBezTo>
                  <a:pt x="514569" y="1166917"/>
                  <a:pt x="527009" y="1190876"/>
                  <a:pt x="555447" y="1203075"/>
                </a:cubicBezTo>
                <a:cubicBezTo>
                  <a:pt x="572806" y="1210515"/>
                  <a:pt x="574286" y="1226034"/>
                  <a:pt x="568566" y="1240073"/>
                </a:cubicBezTo>
                <a:cubicBezTo>
                  <a:pt x="559647" y="1262032"/>
                  <a:pt x="568086" y="1277151"/>
                  <a:pt x="582486" y="1291870"/>
                </a:cubicBezTo>
                <a:cubicBezTo>
                  <a:pt x="616043" y="1326108"/>
                  <a:pt x="649722" y="1360266"/>
                  <a:pt x="682960" y="1394864"/>
                </a:cubicBezTo>
                <a:cubicBezTo>
                  <a:pt x="707518" y="1420422"/>
                  <a:pt x="708078" y="1426342"/>
                  <a:pt x="687719" y="1454340"/>
                </a:cubicBezTo>
                <a:cubicBezTo>
                  <a:pt x="680600" y="1464100"/>
                  <a:pt x="682360" y="1468859"/>
                  <a:pt x="690439" y="1477419"/>
                </a:cubicBezTo>
                <a:cubicBezTo>
                  <a:pt x="698239" y="1485658"/>
                  <a:pt x="703798" y="1498018"/>
                  <a:pt x="705678" y="1509337"/>
                </a:cubicBezTo>
                <a:cubicBezTo>
                  <a:pt x="708198" y="1524216"/>
                  <a:pt x="706078" y="1539855"/>
                  <a:pt x="706118" y="1555174"/>
                </a:cubicBezTo>
                <a:cubicBezTo>
                  <a:pt x="706158" y="1570853"/>
                  <a:pt x="699199" y="1577413"/>
                  <a:pt x="682880" y="1577373"/>
                </a:cubicBezTo>
                <a:cubicBezTo>
                  <a:pt x="603604" y="1577173"/>
                  <a:pt x="524369" y="1578013"/>
                  <a:pt x="445094" y="1578053"/>
                </a:cubicBezTo>
                <a:cubicBezTo>
                  <a:pt x="309862" y="1578093"/>
                  <a:pt x="174670" y="1577893"/>
                  <a:pt x="39438" y="1577653"/>
                </a:cubicBezTo>
                <a:cubicBezTo>
                  <a:pt x="2440" y="1577573"/>
                  <a:pt x="40" y="1575133"/>
                  <a:pt x="0" y="1537575"/>
                </a:cubicBezTo>
                <a:cubicBezTo>
                  <a:pt x="0" y="1524336"/>
                  <a:pt x="600" y="1510897"/>
                  <a:pt x="2920" y="1497898"/>
                </a:cubicBezTo>
                <a:cubicBezTo>
                  <a:pt x="4080" y="1491418"/>
                  <a:pt x="8439" y="1483138"/>
                  <a:pt x="13799" y="1480219"/>
                </a:cubicBezTo>
                <a:cubicBezTo>
                  <a:pt x="31158" y="1470819"/>
                  <a:pt x="28438" y="1461220"/>
                  <a:pt x="17199" y="1449340"/>
                </a:cubicBezTo>
                <a:cubicBezTo>
                  <a:pt x="2520" y="1433781"/>
                  <a:pt x="4480" y="1418742"/>
                  <a:pt x="18839" y="1403783"/>
                </a:cubicBezTo>
                <a:cubicBezTo>
                  <a:pt x="54797" y="1366305"/>
                  <a:pt x="90274" y="1328388"/>
                  <a:pt x="126432" y="1291110"/>
                </a:cubicBezTo>
                <a:cubicBezTo>
                  <a:pt x="140472" y="1276671"/>
                  <a:pt x="147791" y="1262231"/>
                  <a:pt x="140552" y="1241113"/>
                </a:cubicBezTo>
                <a:cubicBezTo>
                  <a:pt x="134832" y="1224314"/>
                  <a:pt x="138112" y="1208555"/>
                  <a:pt x="157951" y="1200395"/>
                </a:cubicBezTo>
                <a:cubicBezTo>
                  <a:pt x="178989" y="1191756"/>
                  <a:pt x="190869" y="1174917"/>
                  <a:pt x="197708" y="1153358"/>
                </a:cubicBezTo>
                <a:cubicBezTo>
                  <a:pt x="233626" y="1040285"/>
                  <a:pt x="253625" y="924891"/>
                  <a:pt x="251825" y="805938"/>
                </a:cubicBezTo>
                <a:cubicBezTo>
                  <a:pt x="251625" y="792379"/>
                  <a:pt x="246665" y="788260"/>
                  <a:pt x="233746" y="785780"/>
                </a:cubicBezTo>
                <a:cubicBezTo>
                  <a:pt x="199268" y="779180"/>
                  <a:pt x="165070" y="770901"/>
                  <a:pt x="130992" y="762301"/>
                </a:cubicBezTo>
                <a:cubicBezTo>
                  <a:pt x="122193" y="760101"/>
                  <a:pt x="113673" y="755181"/>
                  <a:pt x="106114" y="749942"/>
                </a:cubicBezTo>
                <a:cubicBezTo>
                  <a:pt x="92394" y="740422"/>
                  <a:pt x="92394" y="730863"/>
                  <a:pt x="106434" y="722343"/>
                </a:cubicBezTo>
                <a:cubicBezTo>
                  <a:pt x="118913" y="714824"/>
                  <a:pt x="132512" y="709184"/>
                  <a:pt x="145671" y="702865"/>
                </a:cubicBezTo>
                <a:cubicBezTo>
                  <a:pt x="154351" y="698665"/>
                  <a:pt x="159630" y="694585"/>
                  <a:pt x="160110" y="682346"/>
                </a:cubicBezTo>
                <a:cubicBezTo>
                  <a:pt x="160430" y="674826"/>
                  <a:pt x="172470" y="665827"/>
                  <a:pt x="181149" y="661067"/>
                </a:cubicBezTo>
                <a:cubicBezTo>
                  <a:pt x="191189" y="655587"/>
                  <a:pt x="209547" y="657187"/>
                  <a:pt x="213267" y="649988"/>
                </a:cubicBezTo>
                <a:cubicBezTo>
                  <a:pt x="219027" y="638828"/>
                  <a:pt x="215667" y="622869"/>
                  <a:pt x="215827" y="608950"/>
                </a:cubicBezTo>
                <a:cubicBezTo>
                  <a:pt x="216027" y="592951"/>
                  <a:pt x="217347" y="577832"/>
                  <a:pt x="195268" y="572112"/>
                </a:cubicBezTo>
                <a:cubicBezTo>
                  <a:pt x="183989" y="569192"/>
                  <a:pt x="180029" y="555953"/>
                  <a:pt x="187549" y="543674"/>
                </a:cubicBezTo>
                <a:cubicBezTo>
                  <a:pt x="190789" y="538634"/>
                  <a:pt x="194108" y="533755"/>
                  <a:pt x="198028" y="527715"/>
                </a:cubicBezTo>
                <a:close/>
              </a:path>
            </a:pathLst>
          </a:custGeom>
          <a:solidFill>
            <a:schemeClr val="accent2"/>
          </a:solidFill>
          <a:ln w="399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A66FF8-6F60-41DD-822A-EA6CC34E2108}"/>
              </a:ext>
            </a:extLst>
          </p:cNvPr>
          <p:cNvSpPr/>
          <p:nvPr/>
        </p:nvSpPr>
        <p:spPr>
          <a:xfrm>
            <a:off x="2571336" y="4427850"/>
            <a:ext cx="637384" cy="1081484"/>
          </a:xfrm>
          <a:custGeom>
            <a:avLst/>
            <a:gdLst>
              <a:gd name="connsiteX0" fmla="*/ 77692 w 637384"/>
              <a:gd name="connsiteY0" fmla="*/ 762683 h 1081484"/>
              <a:gd name="connsiteX1" fmla="*/ 70453 w 637384"/>
              <a:gd name="connsiteY1" fmla="*/ 729245 h 1081484"/>
              <a:gd name="connsiteX2" fmla="*/ 136249 w 637384"/>
              <a:gd name="connsiteY2" fmla="*/ 512578 h 1081484"/>
              <a:gd name="connsiteX3" fmla="*/ 149728 w 637384"/>
              <a:gd name="connsiteY3" fmla="*/ 305390 h 1081484"/>
              <a:gd name="connsiteX4" fmla="*/ 152328 w 637384"/>
              <a:gd name="connsiteY4" fmla="*/ 249513 h 1081484"/>
              <a:gd name="connsiteX5" fmla="*/ 141208 w 637384"/>
              <a:gd name="connsiteY5" fmla="*/ 219235 h 1081484"/>
              <a:gd name="connsiteX6" fmla="*/ 138129 w 637384"/>
              <a:gd name="connsiteY6" fmla="*/ 210596 h 1081484"/>
              <a:gd name="connsiteX7" fmla="*/ 110330 w 637384"/>
              <a:gd name="connsiteY7" fmla="*/ 182877 h 1081484"/>
              <a:gd name="connsiteX8" fmla="*/ 87052 w 637384"/>
              <a:gd name="connsiteY8" fmla="*/ 160399 h 1081484"/>
              <a:gd name="connsiteX9" fmla="*/ 72373 w 637384"/>
              <a:gd name="connsiteY9" fmla="*/ 21447 h 1081484"/>
              <a:gd name="connsiteX10" fmla="*/ 79052 w 637384"/>
              <a:gd name="connsiteY10" fmla="*/ 5608 h 1081484"/>
              <a:gd name="connsiteX11" fmla="*/ 167007 w 637384"/>
              <a:gd name="connsiteY11" fmla="*/ 23647 h 1081484"/>
              <a:gd name="connsiteX12" fmla="*/ 170687 w 637384"/>
              <a:gd name="connsiteY12" fmla="*/ 128 h 1081484"/>
              <a:gd name="connsiteX13" fmla="*/ 463509 w 637384"/>
              <a:gd name="connsiteY13" fmla="*/ 128 h 1081484"/>
              <a:gd name="connsiteX14" fmla="*/ 466069 w 637384"/>
              <a:gd name="connsiteY14" fmla="*/ 25047 h 1081484"/>
              <a:gd name="connsiteX15" fmla="*/ 549664 w 637384"/>
              <a:gd name="connsiteY15" fmla="*/ 3688 h 1081484"/>
              <a:gd name="connsiteX16" fmla="*/ 563543 w 637384"/>
              <a:gd name="connsiteY16" fmla="*/ 21047 h 1081484"/>
              <a:gd name="connsiteX17" fmla="*/ 546305 w 637384"/>
              <a:gd name="connsiteY17" fmla="*/ 165718 h 1081484"/>
              <a:gd name="connsiteX18" fmla="*/ 526986 w 637384"/>
              <a:gd name="connsiteY18" fmla="*/ 182437 h 1081484"/>
              <a:gd name="connsiteX19" fmla="*/ 495868 w 637384"/>
              <a:gd name="connsiteY19" fmla="*/ 211276 h 1081484"/>
              <a:gd name="connsiteX20" fmla="*/ 495068 w 637384"/>
              <a:gd name="connsiteY20" fmla="*/ 215075 h 1081484"/>
              <a:gd name="connsiteX21" fmla="*/ 484028 w 637384"/>
              <a:gd name="connsiteY21" fmla="*/ 278992 h 1081484"/>
              <a:gd name="connsiteX22" fmla="*/ 497347 w 637384"/>
              <a:gd name="connsiteY22" fmla="*/ 508218 h 1081484"/>
              <a:gd name="connsiteX23" fmla="*/ 560024 w 637384"/>
              <a:gd name="connsiteY23" fmla="*/ 721565 h 1081484"/>
              <a:gd name="connsiteX24" fmla="*/ 557824 w 637384"/>
              <a:gd name="connsiteY24" fmla="*/ 763123 h 1081484"/>
              <a:gd name="connsiteX25" fmla="*/ 581622 w 637384"/>
              <a:gd name="connsiteY25" fmla="*/ 814680 h 1081484"/>
              <a:gd name="connsiteX26" fmla="*/ 626100 w 637384"/>
              <a:gd name="connsiteY26" fmla="*/ 923594 h 1081484"/>
              <a:gd name="connsiteX27" fmla="*/ 620540 w 637384"/>
              <a:gd name="connsiteY27" fmla="*/ 968871 h 1081484"/>
              <a:gd name="connsiteX28" fmla="*/ 624140 w 637384"/>
              <a:gd name="connsiteY28" fmla="*/ 992629 h 1081484"/>
              <a:gd name="connsiteX29" fmla="*/ 635819 w 637384"/>
              <a:gd name="connsiteY29" fmla="*/ 1012628 h 1081484"/>
              <a:gd name="connsiteX30" fmla="*/ 573223 w 637384"/>
              <a:gd name="connsiteY30" fmla="*/ 1081344 h 1081484"/>
              <a:gd name="connsiteX31" fmla="*/ 35695 w 637384"/>
              <a:gd name="connsiteY31" fmla="*/ 1081264 h 1081484"/>
              <a:gd name="connsiteX32" fmla="*/ 337 w 637384"/>
              <a:gd name="connsiteY32" fmla="*/ 1045466 h 1081484"/>
              <a:gd name="connsiteX33" fmla="*/ 177 w 637384"/>
              <a:gd name="connsiteY33" fmla="*/ 1015508 h 1081484"/>
              <a:gd name="connsiteX34" fmla="*/ 14016 w 637384"/>
              <a:gd name="connsiteY34" fmla="*/ 990270 h 1081484"/>
              <a:gd name="connsiteX35" fmla="*/ 17856 w 637384"/>
              <a:gd name="connsiteY35" fmla="*/ 968671 h 1081484"/>
              <a:gd name="connsiteX36" fmla="*/ 10096 w 637384"/>
              <a:gd name="connsiteY36" fmla="*/ 930393 h 1081484"/>
              <a:gd name="connsiteX37" fmla="*/ 59373 w 637384"/>
              <a:gd name="connsiteY37" fmla="*/ 797801 h 1081484"/>
              <a:gd name="connsiteX38" fmla="*/ 77692 w 637384"/>
              <a:gd name="connsiteY38" fmla="*/ 762683 h 108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7384" h="1081484">
                <a:moveTo>
                  <a:pt x="77692" y="762683"/>
                </a:moveTo>
                <a:cubicBezTo>
                  <a:pt x="62733" y="754683"/>
                  <a:pt x="64133" y="743164"/>
                  <a:pt x="70453" y="729245"/>
                </a:cubicBezTo>
                <a:cubicBezTo>
                  <a:pt x="101851" y="659929"/>
                  <a:pt x="128529" y="588693"/>
                  <a:pt x="136249" y="512578"/>
                </a:cubicBezTo>
                <a:cubicBezTo>
                  <a:pt x="143208" y="443742"/>
                  <a:pt x="145488" y="374466"/>
                  <a:pt x="149728" y="305390"/>
                </a:cubicBezTo>
                <a:cubicBezTo>
                  <a:pt x="150848" y="286791"/>
                  <a:pt x="151608" y="268152"/>
                  <a:pt x="152328" y="249513"/>
                </a:cubicBezTo>
                <a:cubicBezTo>
                  <a:pt x="152768" y="238034"/>
                  <a:pt x="157008" y="225155"/>
                  <a:pt x="141208" y="219235"/>
                </a:cubicBezTo>
                <a:cubicBezTo>
                  <a:pt x="139289" y="218515"/>
                  <a:pt x="137609" y="213315"/>
                  <a:pt x="138129" y="210596"/>
                </a:cubicBezTo>
                <a:cubicBezTo>
                  <a:pt x="142568" y="187397"/>
                  <a:pt x="127769" y="182677"/>
                  <a:pt x="110330" y="182877"/>
                </a:cubicBezTo>
                <a:cubicBezTo>
                  <a:pt x="93931" y="183077"/>
                  <a:pt x="88532" y="175358"/>
                  <a:pt x="87052" y="160399"/>
                </a:cubicBezTo>
                <a:cubicBezTo>
                  <a:pt x="82452" y="114041"/>
                  <a:pt x="76812" y="67804"/>
                  <a:pt x="72373" y="21447"/>
                </a:cubicBezTo>
                <a:cubicBezTo>
                  <a:pt x="71893" y="16247"/>
                  <a:pt x="75052" y="7608"/>
                  <a:pt x="79052" y="5608"/>
                </a:cubicBezTo>
                <a:cubicBezTo>
                  <a:pt x="103691" y="-6672"/>
                  <a:pt x="146808" y="2048"/>
                  <a:pt x="167007" y="23647"/>
                </a:cubicBezTo>
                <a:cubicBezTo>
                  <a:pt x="168287" y="15407"/>
                  <a:pt x="169327" y="8688"/>
                  <a:pt x="170687" y="128"/>
                </a:cubicBezTo>
                <a:cubicBezTo>
                  <a:pt x="267801" y="128"/>
                  <a:pt x="365235" y="128"/>
                  <a:pt x="463509" y="128"/>
                </a:cubicBezTo>
                <a:cubicBezTo>
                  <a:pt x="464309" y="7848"/>
                  <a:pt x="465029" y="14727"/>
                  <a:pt x="466069" y="25047"/>
                </a:cubicBezTo>
                <a:cubicBezTo>
                  <a:pt x="490108" y="-4992"/>
                  <a:pt x="520306" y="1408"/>
                  <a:pt x="549664" y="3688"/>
                </a:cubicBezTo>
                <a:cubicBezTo>
                  <a:pt x="560544" y="4528"/>
                  <a:pt x="564823" y="10407"/>
                  <a:pt x="563543" y="21047"/>
                </a:cubicBezTo>
                <a:cubicBezTo>
                  <a:pt x="557664" y="69244"/>
                  <a:pt x="551584" y="117441"/>
                  <a:pt x="546305" y="165718"/>
                </a:cubicBezTo>
                <a:cubicBezTo>
                  <a:pt x="544905" y="178438"/>
                  <a:pt x="539105" y="182597"/>
                  <a:pt x="526986" y="182437"/>
                </a:cubicBezTo>
                <a:cubicBezTo>
                  <a:pt x="507987" y="182157"/>
                  <a:pt x="491708" y="185957"/>
                  <a:pt x="495868" y="211276"/>
                </a:cubicBezTo>
                <a:cubicBezTo>
                  <a:pt x="496067" y="212516"/>
                  <a:pt x="495868" y="214475"/>
                  <a:pt x="495068" y="215075"/>
                </a:cubicBezTo>
                <a:cubicBezTo>
                  <a:pt x="470949" y="232794"/>
                  <a:pt x="483068" y="257433"/>
                  <a:pt x="484028" y="278992"/>
                </a:cubicBezTo>
                <a:cubicBezTo>
                  <a:pt x="487428" y="355467"/>
                  <a:pt x="490628" y="432023"/>
                  <a:pt x="497347" y="508218"/>
                </a:cubicBezTo>
                <a:cubicBezTo>
                  <a:pt x="503947" y="583094"/>
                  <a:pt x="528946" y="653489"/>
                  <a:pt x="560024" y="721565"/>
                </a:cubicBezTo>
                <a:cubicBezTo>
                  <a:pt x="567303" y="737525"/>
                  <a:pt x="574303" y="752124"/>
                  <a:pt x="557824" y="763123"/>
                </a:cubicBezTo>
                <a:cubicBezTo>
                  <a:pt x="566303" y="781402"/>
                  <a:pt x="574543" y="797801"/>
                  <a:pt x="581622" y="814680"/>
                </a:cubicBezTo>
                <a:cubicBezTo>
                  <a:pt x="596741" y="850878"/>
                  <a:pt x="610901" y="887436"/>
                  <a:pt x="626100" y="923594"/>
                </a:cubicBezTo>
                <a:cubicBezTo>
                  <a:pt x="633019" y="940113"/>
                  <a:pt x="635859" y="954792"/>
                  <a:pt x="620540" y="968871"/>
                </a:cubicBezTo>
                <a:cubicBezTo>
                  <a:pt x="611861" y="976870"/>
                  <a:pt x="611941" y="985070"/>
                  <a:pt x="624140" y="992629"/>
                </a:cubicBezTo>
                <a:cubicBezTo>
                  <a:pt x="630060" y="996269"/>
                  <a:pt x="635339" y="1005549"/>
                  <a:pt x="635819" y="1012628"/>
                </a:cubicBezTo>
                <a:cubicBezTo>
                  <a:pt x="640179" y="1080664"/>
                  <a:pt x="639899" y="1081224"/>
                  <a:pt x="573223" y="1081344"/>
                </a:cubicBezTo>
                <a:cubicBezTo>
                  <a:pt x="394034" y="1081624"/>
                  <a:pt x="214884" y="1081424"/>
                  <a:pt x="35695" y="1081264"/>
                </a:cubicBezTo>
                <a:cubicBezTo>
                  <a:pt x="577" y="1081224"/>
                  <a:pt x="577" y="1080824"/>
                  <a:pt x="337" y="1045466"/>
                </a:cubicBezTo>
                <a:cubicBezTo>
                  <a:pt x="257" y="1035467"/>
                  <a:pt x="977" y="1025427"/>
                  <a:pt x="177" y="1015508"/>
                </a:cubicBezTo>
                <a:cubicBezTo>
                  <a:pt x="-783" y="1003669"/>
                  <a:pt x="1937" y="995189"/>
                  <a:pt x="14016" y="990270"/>
                </a:cubicBezTo>
                <a:cubicBezTo>
                  <a:pt x="25415" y="985630"/>
                  <a:pt x="26695" y="977630"/>
                  <a:pt x="17856" y="968671"/>
                </a:cubicBezTo>
                <a:cubicBezTo>
                  <a:pt x="6936" y="957551"/>
                  <a:pt x="4417" y="945352"/>
                  <a:pt x="10096" y="930393"/>
                </a:cubicBezTo>
                <a:cubicBezTo>
                  <a:pt x="26855" y="886316"/>
                  <a:pt x="42534" y="841838"/>
                  <a:pt x="59373" y="797801"/>
                </a:cubicBezTo>
                <a:cubicBezTo>
                  <a:pt x="63653" y="786322"/>
                  <a:pt x="70653" y="775922"/>
                  <a:pt x="77692" y="762683"/>
                </a:cubicBezTo>
                <a:close/>
              </a:path>
            </a:pathLst>
          </a:custGeom>
          <a:solidFill>
            <a:schemeClr val="accent3"/>
          </a:solidFill>
          <a:ln w="399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664ACD-B999-43EB-BAA1-B82FB29D8692}"/>
              </a:ext>
            </a:extLst>
          </p:cNvPr>
          <p:cNvSpPr/>
          <p:nvPr/>
        </p:nvSpPr>
        <p:spPr>
          <a:xfrm>
            <a:off x="5005514" y="4417600"/>
            <a:ext cx="637384" cy="1091734"/>
          </a:xfrm>
          <a:custGeom>
            <a:avLst/>
            <a:gdLst>
              <a:gd name="connsiteX0" fmla="*/ 513956 w 636633"/>
              <a:gd name="connsiteY0" fmla="*/ 163903 h 1090448"/>
              <a:gd name="connsiteX1" fmla="*/ 519916 w 636633"/>
              <a:gd name="connsiteY1" fmla="*/ 175382 h 1090448"/>
              <a:gd name="connsiteX2" fmla="*/ 524915 w 636633"/>
              <a:gd name="connsiteY2" fmla="*/ 236259 h 1090448"/>
              <a:gd name="connsiteX3" fmla="*/ 504917 w 636633"/>
              <a:gd name="connsiteY3" fmla="*/ 244738 h 1090448"/>
              <a:gd name="connsiteX4" fmla="*/ 481558 w 636633"/>
              <a:gd name="connsiteY4" fmla="*/ 240298 h 1090448"/>
              <a:gd name="connsiteX5" fmla="*/ 374324 w 636633"/>
              <a:gd name="connsiteY5" fmla="*/ 276016 h 1090448"/>
              <a:gd name="connsiteX6" fmla="*/ 353886 w 636633"/>
              <a:gd name="connsiteY6" fmla="*/ 303095 h 1090448"/>
              <a:gd name="connsiteX7" fmla="*/ 363565 w 636633"/>
              <a:gd name="connsiteY7" fmla="*/ 359331 h 1090448"/>
              <a:gd name="connsiteX8" fmla="*/ 472678 w 636633"/>
              <a:gd name="connsiteY8" fmla="*/ 439967 h 1090448"/>
              <a:gd name="connsiteX9" fmla="*/ 554954 w 636633"/>
              <a:gd name="connsiteY9" fmla="*/ 539321 h 1090448"/>
              <a:gd name="connsiteX10" fmla="*/ 560793 w 636633"/>
              <a:gd name="connsiteY10" fmla="*/ 563879 h 1090448"/>
              <a:gd name="connsiteX11" fmla="*/ 559473 w 636633"/>
              <a:gd name="connsiteY11" fmla="*/ 667713 h 1090448"/>
              <a:gd name="connsiteX12" fmla="*/ 536195 w 636633"/>
              <a:gd name="connsiteY12" fmla="*/ 761748 h 1090448"/>
              <a:gd name="connsiteX13" fmla="*/ 553274 w 636633"/>
              <a:gd name="connsiteY13" fmla="*/ 893020 h 1090448"/>
              <a:gd name="connsiteX14" fmla="*/ 611910 w 636633"/>
              <a:gd name="connsiteY14" fmla="*/ 952976 h 1090448"/>
              <a:gd name="connsiteX15" fmla="*/ 621350 w 636633"/>
              <a:gd name="connsiteY15" fmla="*/ 1014933 h 1090448"/>
              <a:gd name="connsiteX16" fmla="*/ 636629 w 636633"/>
              <a:gd name="connsiteY16" fmla="*/ 1049731 h 1090448"/>
              <a:gd name="connsiteX17" fmla="*/ 594991 w 636633"/>
              <a:gd name="connsiteY17" fmla="*/ 1090448 h 1090448"/>
              <a:gd name="connsiteX18" fmla="*/ 55743 w 636633"/>
              <a:gd name="connsiteY18" fmla="*/ 1090088 h 1090448"/>
              <a:gd name="connsiteX19" fmla="*/ 41744 w 636633"/>
              <a:gd name="connsiteY19" fmla="*/ 1089968 h 1090448"/>
              <a:gd name="connsiteX20" fmla="*/ 2506 w 636633"/>
              <a:gd name="connsiteY20" fmla="*/ 1039731 h 1090448"/>
              <a:gd name="connsiteX21" fmla="*/ 21345 w 636633"/>
              <a:gd name="connsiteY21" fmla="*/ 1018972 h 1090448"/>
              <a:gd name="connsiteX22" fmla="*/ 17465 w 636633"/>
              <a:gd name="connsiteY22" fmla="*/ 1012933 h 1090448"/>
              <a:gd name="connsiteX23" fmla="*/ 17905 w 636633"/>
              <a:gd name="connsiteY23" fmla="*/ 963376 h 1090448"/>
              <a:gd name="connsiteX24" fmla="*/ 86221 w 636633"/>
              <a:gd name="connsiteY24" fmla="*/ 893300 h 1090448"/>
              <a:gd name="connsiteX25" fmla="*/ 105140 w 636633"/>
              <a:gd name="connsiteY25" fmla="*/ 763348 h 1090448"/>
              <a:gd name="connsiteX26" fmla="*/ 82422 w 636633"/>
              <a:gd name="connsiteY26" fmla="*/ 723630 h 1090448"/>
              <a:gd name="connsiteX27" fmla="*/ 64303 w 636633"/>
              <a:gd name="connsiteY27" fmla="*/ 714350 h 1090448"/>
              <a:gd name="connsiteX28" fmla="*/ 47744 w 636633"/>
              <a:gd name="connsiteY28" fmla="*/ 685352 h 1090448"/>
              <a:gd name="connsiteX29" fmla="*/ 77582 w 636633"/>
              <a:gd name="connsiteY29" fmla="*/ 580278 h 1090448"/>
              <a:gd name="connsiteX30" fmla="*/ 40904 w 636633"/>
              <a:gd name="connsiteY30" fmla="*/ 231099 h 1090448"/>
              <a:gd name="connsiteX31" fmla="*/ 30105 w 636633"/>
              <a:gd name="connsiteY31" fmla="*/ 169423 h 1090448"/>
              <a:gd name="connsiteX32" fmla="*/ 33704 w 636633"/>
              <a:gd name="connsiteY32" fmla="*/ 81788 h 1090448"/>
              <a:gd name="connsiteX33" fmla="*/ 49304 w 636633"/>
              <a:gd name="connsiteY33" fmla="*/ 55989 h 1090448"/>
              <a:gd name="connsiteX34" fmla="*/ 83341 w 636633"/>
              <a:gd name="connsiteY34" fmla="*/ 26711 h 1090448"/>
              <a:gd name="connsiteX35" fmla="*/ 129979 w 636633"/>
              <a:gd name="connsiteY35" fmla="*/ 3872 h 1090448"/>
              <a:gd name="connsiteX36" fmla="*/ 183736 w 636633"/>
              <a:gd name="connsiteY36" fmla="*/ 353 h 1090448"/>
              <a:gd name="connsiteX37" fmla="*/ 212894 w 636633"/>
              <a:gd name="connsiteY37" fmla="*/ 20111 h 1090448"/>
              <a:gd name="connsiteX38" fmla="*/ 223213 w 636633"/>
              <a:gd name="connsiteY38" fmla="*/ 47870 h 1090448"/>
              <a:gd name="connsiteX39" fmla="*/ 241972 w 636633"/>
              <a:gd name="connsiteY39" fmla="*/ 59349 h 1090448"/>
              <a:gd name="connsiteX40" fmla="*/ 447640 w 636633"/>
              <a:gd name="connsiteY40" fmla="*/ 58509 h 1090448"/>
              <a:gd name="connsiteX41" fmla="*/ 503477 w 636633"/>
              <a:gd name="connsiteY41" fmla="*/ 55869 h 1090448"/>
              <a:gd name="connsiteX42" fmla="*/ 548674 w 636633"/>
              <a:gd name="connsiteY42" fmla="*/ 101507 h 1090448"/>
              <a:gd name="connsiteX43" fmla="*/ 513956 w 636633"/>
              <a:gd name="connsiteY43" fmla="*/ 163903 h 109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6633" h="1090448">
                <a:moveTo>
                  <a:pt x="513956" y="163903"/>
                </a:moveTo>
                <a:cubicBezTo>
                  <a:pt x="516956" y="169903"/>
                  <a:pt x="517636" y="173782"/>
                  <a:pt x="519916" y="175382"/>
                </a:cubicBezTo>
                <a:cubicBezTo>
                  <a:pt x="545714" y="193701"/>
                  <a:pt x="534275" y="215740"/>
                  <a:pt x="524915" y="236259"/>
                </a:cubicBezTo>
                <a:cubicBezTo>
                  <a:pt x="522636" y="241258"/>
                  <a:pt x="511956" y="244178"/>
                  <a:pt x="504917" y="244738"/>
                </a:cubicBezTo>
                <a:cubicBezTo>
                  <a:pt x="497277" y="245338"/>
                  <a:pt x="489157" y="242618"/>
                  <a:pt x="481558" y="240298"/>
                </a:cubicBezTo>
                <a:cubicBezTo>
                  <a:pt x="437321" y="227019"/>
                  <a:pt x="401803" y="239258"/>
                  <a:pt x="374324" y="276016"/>
                </a:cubicBezTo>
                <a:cubicBezTo>
                  <a:pt x="367565" y="285056"/>
                  <a:pt x="360365" y="293855"/>
                  <a:pt x="353886" y="303095"/>
                </a:cubicBezTo>
                <a:cubicBezTo>
                  <a:pt x="333567" y="331933"/>
                  <a:pt x="334567" y="337733"/>
                  <a:pt x="363565" y="359331"/>
                </a:cubicBezTo>
                <a:cubicBezTo>
                  <a:pt x="399843" y="386370"/>
                  <a:pt x="435761" y="413848"/>
                  <a:pt x="472678" y="439967"/>
                </a:cubicBezTo>
                <a:cubicBezTo>
                  <a:pt x="509156" y="465805"/>
                  <a:pt x="527595" y="506203"/>
                  <a:pt x="554954" y="539321"/>
                </a:cubicBezTo>
                <a:cubicBezTo>
                  <a:pt x="559793" y="545200"/>
                  <a:pt x="560753" y="555560"/>
                  <a:pt x="560793" y="563879"/>
                </a:cubicBezTo>
                <a:cubicBezTo>
                  <a:pt x="560993" y="598477"/>
                  <a:pt x="560953" y="633115"/>
                  <a:pt x="559473" y="667713"/>
                </a:cubicBezTo>
                <a:cubicBezTo>
                  <a:pt x="558073" y="700391"/>
                  <a:pt x="554514" y="731989"/>
                  <a:pt x="536195" y="761748"/>
                </a:cubicBezTo>
                <a:cubicBezTo>
                  <a:pt x="509116" y="805745"/>
                  <a:pt x="517436" y="855782"/>
                  <a:pt x="553274" y="893020"/>
                </a:cubicBezTo>
                <a:cubicBezTo>
                  <a:pt x="572673" y="913179"/>
                  <a:pt x="592551" y="932817"/>
                  <a:pt x="611910" y="952976"/>
                </a:cubicBezTo>
                <a:cubicBezTo>
                  <a:pt x="641789" y="984094"/>
                  <a:pt x="641709" y="984174"/>
                  <a:pt x="621350" y="1014933"/>
                </a:cubicBezTo>
                <a:cubicBezTo>
                  <a:pt x="627509" y="1028292"/>
                  <a:pt x="636589" y="1039011"/>
                  <a:pt x="636629" y="1049731"/>
                </a:cubicBezTo>
                <a:cubicBezTo>
                  <a:pt x="636749" y="1089408"/>
                  <a:pt x="634549" y="1090448"/>
                  <a:pt x="594991" y="1090448"/>
                </a:cubicBezTo>
                <a:cubicBezTo>
                  <a:pt x="415242" y="1090328"/>
                  <a:pt x="235493" y="1090208"/>
                  <a:pt x="55743" y="1090088"/>
                </a:cubicBezTo>
                <a:cubicBezTo>
                  <a:pt x="51063" y="1090088"/>
                  <a:pt x="46424" y="1090048"/>
                  <a:pt x="41744" y="1089968"/>
                </a:cubicBezTo>
                <a:cubicBezTo>
                  <a:pt x="7546" y="1089368"/>
                  <a:pt x="-6093" y="1072929"/>
                  <a:pt x="2506" y="1039731"/>
                </a:cubicBezTo>
                <a:cubicBezTo>
                  <a:pt x="4466" y="1032212"/>
                  <a:pt x="14066" y="1026692"/>
                  <a:pt x="21345" y="1018972"/>
                </a:cubicBezTo>
                <a:cubicBezTo>
                  <a:pt x="20665" y="1017932"/>
                  <a:pt x="19385" y="1015133"/>
                  <a:pt x="17465" y="1012933"/>
                </a:cubicBezTo>
                <a:cubicBezTo>
                  <a:pt x="-414" y="992454"/>
                  <a:pt x="-814" y="983255"/>
                  <a:pt x="17905" y="963376"/>
                </a:cubicBezTo>
                <a:cubicBezTo>
                  <a:pt x="40264" y="939617"/>
                  <a:pt x="63623" y="916858"/>
                  <a:pt x="86221" y="893300"/>
                </a:cubicBezTo>
                <a:cubicBezTo>
                  <a:pt x="121259" y="856782"/>
                  <a:pt x="128219" y="809105"/>
                  <a:pt x="105140" y="763348"/>
                </a:cubicBezTo>
                <a:cubicBezTo>
                  <a:pt x="98261" y="749708"/>
                  <a:pt x="91181" y="736029"/>
                  <a:pt x="82422" y="723630"/>
                </a:cubicBezTo>
                <a:cubicBezTo>
                  <a:pt x="78902" y="718670"/>
                  <a:pt x="70742" y="715110"/>
                  <a:pt x="64303" y="714350"/>
                </a:cubicBezTo>
                <a:cubicBezTo>
                  <a:pt x="44624" y="712071"/>
                  <a:pt x="42544" y="702071"/>
                  <a:pt x="47744" y="685352"/>
                </a:cubicBezTo>
                <a:cubicBezTo>
                  <a:pt x="58543" y="650554"/>
                  <a:pt x="72502" y="615996"/>
                  <a:pt x="77582" y="580278"/>
                </a:cubicBezTo>
                <a:cubicBezTo>
                  <a:pt x="94461" y="461205"/>
                  <a:pt x="85661" y="344292"/>
                  <a:pt x="40904" y="231099"/>
                </a:cubicBezTo>
                <a:cubicBezTo>
                  <a:pt x="33344" y="212020"/>
                  <a:pt x="30825" y="190141"/>
                  <a:pt x="30105" y="169423"/>
                </a:cubicBezTo>
                <a:cubicBezTo>
                  <a:pt x="29065" y="140264"/>
                  <a:pt x="30705" y="110826"/>
                  <a:pt x="33704" y="81788"/>
                </a:cubicBezTo>
                <a:cubicBezTo>
                  <a:pt x="34664" y="72668"/>
                  <a:pt x="42384" y="63109"/>
                  <a:pt x="49304" y="55989"/>
                </a:cubicBezTo>
                <a:cubicBezTo>
                  <a:pt x="59703" y="45310"/>
                  <a:pt x="73502" y="37830"/>
                  <a:pt x="83341" y="26711"/>
                </a:cubicBezTo>
                <a:cubicBezTo>
                  <a:pt x="96181" y="12232"/>
                  <a:pt x="110740" y="4432"/>
                  <a:pt x="129979" y="3872"/>
                </a:cubicBezTo>
                <a:cubicBezTo>
                  <a:pt x="147938" y="3352"/>
                  <a:pt x="165937" y="2512"/>
                  <a:pt x="183736" y="353"/>
                </a:cubicBezTo>
                <a:cubicBezTo>
                  <a:pt x="199975" y="-1607"/>
                  <a:pt x="208854" y="4552"/>
                  <a:pt x="212894" y="20111"/>
                </a:cubicBezTo>
                <a:cubicBezTo>
                  <a:pt x="215374" y="29671"/>
                  <a:pt x="217854" y="39870"/>
                  <a:pt x="223213" y="47870"/>
                </a:cubicBezTo>
                <a:cubicBezTo>
                  <a:pt x="226973" y="53509"/>
                  <a:pt x="235533" y="59309"/>
                  <a:pt x="241972" y="59349"/>
                </a:cubicBezTo>
                <a:cubicBezTo>
                  <a:pt x="310528" y="59749"/>
                  <a:pt x="379084" y="59229"/>
                  <a:pt x="447640" y="58509"/>
                </a:cubicBezTo>
                <a:cubicBezTo>
                  <a:pt x="466239" y="58309"/>
                  <a:pt x="484838" y="56069"/>
                  <a:pt x="503477" y="55869"/>
                </a:cubicBezTo>
                <a:cubicBezTo>
                  <a:pt x="527955" y="55589"/>
                  <a:pt x="549074" y="76788"/>
                  <a:pt x="548674" y="101507"/>
                </a:cubicBezTo>
                <a:cubicBezTo>
                  <a:pt x="548194" y="128065"/>
                  <a:pt x="558513" y="160383"/>
                  <a:pt x="513956" y="163903"/>
                </a:cubicBezTo>
                <a:close/>
              </a:path>
            </a:pathLst>
          </a:custGeom>
          <a:solidFill>
            <a:schemeClr val="accent4"/>
          </a:solidFill>
          <a:ln w="399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Rounded Rectangle 13">
            <a:extLst>
              <a:ext uri="{FF2B5EF4-FFF2-40B4-BE49-F238E27FC236}">
                <a16:creationId xmlns:a16="http://schemas.microsoft.com/office/drawing/2014/main" id="{5BAC411D-B91D-491C-B196-9F62882D2FE7}"/>
              </a:ext>
            </a:extLst>
          </p:cNvPr>
          <p:cNvSpPr/>
          <p:nvPr/>
        </p:nvSpPr>
        <p:spPr>
          <a:xfrm>
            <a:off x="6705339" y="3182632"/>
            <a:ext cx="4592249" cy="1196520"/>
          </a:xfrm>
          <a:prstGeom prst="roundRect">
            <a:avLst>
              <a:gd name="adj" fmla="val 12448"/>
            </a:avLst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A237EAF0-64A9-4057-BBFA-ACCC48F47EC1}"/>
              </a:ext>
            </a:extLst>
          </p:cNvPr>
          <p:cNvSpPr/>
          <p:nvPr/>
        </p:nvSpPr>
        <p:spPr>
          <a:xfrm>
            <a:off x="6705339" y="4560252"/>
            <a:ext cx="4592249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B33212-8F53-4D9A-BD57-47EBD79CE111}"/>
              </a:ext>
            </a:extLst>
          </p:cNvPr>
          <p:cNvSpPr txBox="1"/>
          <p:nvPr/>
        </p:nvSpPr>
        <p:spPr>
          <a:xfrm>
            <a:off x="8801074" y="31864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90763E-25E6-4F8E-AA41-FB2F65C408EF}"/>
              </a:ext>
            </a:extLst>
          </p:cNvPr>
          <p:cNvSpPr txBox="1"/>
          <p:nvPr/>
        </p:nvSpPr>
        <p:spPr>
          <a:xfrm>
            <a:off x="8801074" y="45453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FD99DB-EB77-44CB-8BB4-A8EA2C912221}"/>
              </a:ext>
            </a:extLst>
          </p:cNvPr>
          <p:cNvSpPr txBox="1"/>
          <p:nvPr/>
        </p:nvSpPr>
        <p:spPr>
          <a:xfrm>
            <a:off x="6873043" y="3797689"/>
            <a:ext cx="42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149C38-1392-45C8-8888-F25889C8ECD4}"/>
              </a:ext>
            </a:extLst>
          </p:cNvPr>
          <p:cNvSpPr txBox="1"/>
          <p:nvPr/>
        </p:nvSpPr>
        <p:spPr>
          <a:xfrm>
            <a:off x="6873043" y="5219973"/>
            <a:ext cx="42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CF34FF80-0D5C-4BAF-882F-F8EE02A7AEB7}"/>
              </a:ext>
            </a:extLst>
          </p:cNvPr>
          <p:cNvSpPr/>
          <p:nvPr/>
        </p:nvSpPr>
        <p:spPr>
          <a:xfrm>
            <a:off x="6645996" y="1397697"/>
            <a:ext cx="4726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2AAF22-BD5C-441D-AC97-2C0993F61878}"/>
              </a:ext>
            </a:extLst>
          </p:cNvPr>
          <p:cNvSpPr txBox="1"/>
          <p:nvPr/>
        </p:nvSpPr>
        <p:spPr>
          <a:xfrm>
            <a:off x="6645996" y="1735084"/>
            <a:ext cx="472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AD20A1-5214-4048-9226-86F02475B587}"/>
              </a:ext>
            </a:extLst>
          </p:cNvPr>
          <p:cNvSpPr/>
          <p:nvPr/>
        </p:nvSpPr>
        <p:spPr>
          <a:xfrm>
            <a:off x="8269553" y="4662533"/>
            <a:ext cx="299960" cy="508958"/>
          </a:xfrm>
          <a:custGeom>
            <a:avLst/>
            <a:gdLst>
              <a:gd name="connsiteX0" fmla="*/ 77692 w 637384"/>
              <a:gd name="connsiteY0" fmla="*/ 762683 h 1081484"/>
              <a:gd name="connsiteX1" fmla="*/ 70453 w 637384"/>
              <a:gd name="connsiteY1" fmla="*/ 729245 h 1081484"/>
              <a:gd name="connsiteX2" fmla="*/ 136249 w 637384"/>
              <a:gd name="connsiteY2" fmla="*/ 512578 h 1081484"/>
              <a:gd name="connsiteX3" fmla="*/ 149728 w 637384"/>
              <a:gd name="connsiteY3" fmla="*/ 305390 h 1081484"/>
              <a:gd name="connsiteX4" fmla="*/ 152328 w 637384"/>
              <a:gd name="connsiteY4" fmla="*/ 249513 h 1081484"/>
              <a:gd name="connsiteX5" fmla="*/ 141208 w 637384"/>
              <a:gd name="connsiteY5" fmla="*/ 219235 h 1081484"/>
              <a:gd name="connsiteX6" fmla="*/ 138129 w 637384"/>
              <a:gd name="connsiteY6" fmla="*/ 210596 h 1081484"/>
              <a:gd name="connsiteX7" fmla="*/ 110330 w 637384"/>
              <a:gd name="connsiteY7" fmla="*/ 182877 h 1081484"/>
              <a:gd name="connsiteX8" fmla="*/ 87052 w 637384"/>
              <a:gd name="connsiteY8" fmla="*/ 160399 h 1081484"/>
              <a:gd name="connsiteX9" fmla="*/ 72373 w 637384"/>
              <a:gd name="connsiteY9" fmla="*/ 21447 h 1081484"/>
              <a:gd name="connsiteX10" fmla="*/ 79052 w 637384"/>
              <a:gd name="connsiteY10" fmla="*/ 5608 h 1081484"/>
              <a:gd name="connsiteX11" fmla="*/ 167007 w 637384"/>
              <a:gd name="connsiteY11" fmla="*/ 23647 h 1081484"/>
              <a:gd name="connsiteX12" fmla="*/ 170687 w 637384"/>
              <a:gd name="connsiteY12" fmla="*/ 128 h 1081484"/>
              <a:gd name="connsiteX13" fmla="*/ 463509 w 637384"/>
              <a:gd name="connsiteY13" fmla="*/ 128 h 1081484"/>
              <a:gd name="connsiteX14" fmla="*/ 466069 w 637384"/>
              <a:gd name="connsiteY14" fmla="*/ 25047 h 1081484"/>
              <a:gd name="connsiteX15" fmla="*/ 549664 w 637384"/>
              <a:gd name="connsiteY15" fmla="*/ 3688 h 1081484"/>
              <a:gd name="connsiteX16" fmla="*/ 563543 w 637384"/>
              <a:gd name="connsiteY16" fmla="*/ 21047 h 1081484"/>
              <a:gd name="connsiteX17" fmla="*/ 546305 w 637384"/>
              <a:gd name="connsiteY17" fmla="*/ 165718 h 1081484"/>
              <a:gd name="connsiteX18" fmla="*/ 526986 w 637384"/>
              <a:gd name="connsiteY18" fmla="*/ 182437 h 1081484"/>
              <a:gd name="connsiteX19" fmla="*/ 495868 w 637384"/>
              <a:gd name="connsiteY19" fmla="*/ 211276 h 1081484"/>
              <a:gd name="connsiteX20" fmla="*/ 495068 w 637384"/>
              <a:gd name="connsiteY20" fmla="*/ 215075 h 1081484"/>
              <a:gd name="connsiteX21" fmla="*/ 484028 w 637384"/>
              <a:gd name="connsiteY21" fmla="*/ 278992 h 1081484"/>
              <a:gd name="connsiteX22" fmla="*/ 497347 w 637384"/>
              <a:gd name="connsiteY22" fmla="*/ 508218 h 1081484"/>
              <a:gd name="connsiteX23" fmla="*/ 560024 w 637384"/>
              <a:gd name="connsiteY23" fmla="*/ 721565 h 1081484"/>
              <a:gd name="connsiteX24" fmla="*/ 557824 w 637384"/>
              <a:gd name="connsiteY24" fmla="*/ 763123 h 1081484"/>
              <a:gd name="connsiteX25" fmla="*/ 581622 w 637384"/>
              <a:gd name="connsiteY25" fmla="*/ 814680 h 1081484"/>
              <a:gd name="connsiteX26" fmla="*/ 626100 w 637384"/>
              <a:gd name="connsiteY26" fmla="*/ 923594 h 1081484"/>
              <a:gd name="connsiteX27" fmla="*/ 620540 w 637384"/>
              <a:gd name="connsiteY27" fmla="*/ 968871 h 1081484"/>
              <a:gd name="connsiteX28" fmla="*/ 624140 w 637384"/>
              <a:gd name="connsiteY28" fmla="*/ 992629 h 1081484"/>
              <a:gd name="connsiteX29" fmla="*/ 635819 w 637384"/>
              <a:gd name="connsiteY29" fmla="*/ 1012628 h 1081484"/>
              <a:gd name="connsiteX30" fmla="*/ 573223 w 637384"/>
              <a:gd name="connsiteY30" fmla="*/ 1081344 h 1081484"/>
              <a:gd name="connsiteX31" fmla="*/ 35695 w 637384"/>
              <a:gd name="connsiteY31" fmla="*/ 1081264 h 1081484"/>
              <a:gd name="connsiteX32" fmla="*/ 337 w 637384"/>
              <a:gd name="connsiteY32" fmla="*/ 1045466 h 1081484"/>
              <a:gd name="connsiteX33" fmla="*/ 177 w 637384"/>
              <a:gd name="connsiteY33" fmla="*/ 1015508 h 1081484"/>
              <a:gd name="connsiteX34" fmla="*/ 14016 w 637384"/>
              <a:gd name="connsiteY34" fmla="*/ 990270 h 1081484"/>
              <a:gd name="connsiteX35" fmla="*/ 17856 w 637384"/>
              <a:gd name="connsiteY35" fmla="*/ 968671 h 1081484"/>
              <a:gd name="connsiteX36" fmla="*/ 10096 w 637384"/>
              <a:gd name="connsiteY36" fmla="*/ 930393 h 1081484"/>
              <a:gd name="connsiteX37" fmla="*/ 59373 w 637384"/>
              <a:gd name="connsiteY37" fmla="*/ 797801 h 1081484"/>
              <a:gd name="connsiteX38" fmla="*/ 77692 w 637384"/>
              <a:gd name="connsiteY38" fmla="*/ 762683 h 108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7384" h="1081484">
                <a:moveTo>
                  <a:pt x="77692" y="762683"/>
                </a:moveTo>
                <a:cubicBezTo>
                  <a:pt x="62733" y="754683"/>
                  <a:pt x="64133" y="743164"/>
                  <a:pt x="70453" y="729245"/>
                </a:cubicBezTo>
                <a:cubicBezTo>
                  <a:pt x="101851" y="659929"/>
                  <a:pt x="128529" y="588693"/>
                  <a:pt x="136249" y="512578"/>
                </a:cubicBezTo>
                <a:cubicBezTo>
                  <a:pt x="143208" y="443742"/>
                  <a:pt x="145488" y="374466"/>
                  <a:pt x="149728" y="305390"/>
                </a:cubicBezTo>
                <a:cubicBezTo>
                  <a:pt x="150848" y="286791"/>
                  <a:pt x="151608" y="268152"/>
                  <a:pt x="152328" y="249513"/>
                </a:cubicBezTo>
                <a:cubicBezTo>
                  <a:pt x="152768" y="238034"/>
                  <a:pt x="157008" y="225155"/>
                  <a:pt x="141208" y="219235"/>
                </a:cubicBezTo>
                <a:cubicBezTo>
                  <a:pt x="139289" y="218515"/>
                  <a:pt x="137609" y="213315"/>
                  <a:pt x="138129" y="210596"/>
                </a:cubicBezTo>
                <a:cubicBezTo>
                  <a:pt x="142568" y="187397"/>
                  <a:pt x="127769" y="182677"/>
                  <a:pt x="110330" y="182877"/>
                </a:cubicBezTo>
                <a:cubicBezTo>
                  <a:pt x="93931" y="183077"/>
                  <a:pt x="88532" y="175358"/>
                  <a:pt x="87052" y="160399"/>
                </a:cubicBezTo>
                <a:cubicBezTo>
                  <a:pt x="82452" y="114041"/>
                  <a:pt x="76812" y="67804"/>
                  <a:pt x="72373" y="21447"/>
                </a:cubicBezTo>
                <a:cubicBezTo>
                  <a:pt x="71893" y="16247"/>
                  <a:pt x="75052" y="7608"/>
                  <a:pt x="79052" y="5608"/>
                </a:cubicBezTo>
                <a:cubicBezTo>
                  <a:pt x="103691" y="-6672"/>
                  <a:pt x="146808" y="2048"/>
                  <a:pt x="167007" y="23647"/>
                </a:cubicBezTo>
                <a:cubicBezTo>
                  <a:pt x="168287" y="15407"/>
                  <a:pt x="169327" y="8688"/>
                  <a:pt x="170687" y="128"/>
                </a:cubicBezTo>
                <a:cubicBezTo>
                  <a:pt x="267801" y="128"/>
                  <a:pt x="365235" y="128"/>
                  <a:pt x="463509" y="128"/>
                </a:cubicBezTo>
                <a:cubicBezTo>
                  <a:pt x="464309" y="7848"/>
                  <a:pt x="465029" y="14727"/>
                  <a:pt x="466069" y="25047"/>
                </a:cubicBezTo>
                <a:cubicBezTo>
                  <a:pt x="490108" y="-4992"/>
                  <a:pt x="520306" y="1408"/>
                  <a:pt x="549664" y="3688"/>
                </a:cubicBezTo>
                <a:cubicBezTo>
                  <a:pt x="560544" y="4528"/>
                  <a:pt x="564823" y="10407"/>
                  <a:pt x="563543" y="21047"/>
                </a:cubicBezTo>
                <a:cubicBezTo>
                  <a:pt x="557664" y="69244"/>
                  <a:pt x="551584" y="117441"/>
                  <a:pt x="546305" y="165718"/>
                </a:cubicBezTo>
                <a:cubicBezTo>
                  <a:pt x="544905" y="178438"/>
                  <a:pt x="539105" y="182597"/>
                  <a:pt x="526986" y="182437"/>
                </a:cubicBezTo>
                <a:cubicBezTo>
                  <a:pt x="507987" y="182157"/>
                  <a:pt x="491708" y="185957"/>
                  <a:pt x="495868" y="211276"/>
                </a:cubicBezTo>
                <a:cubicBezTo>
                  <a:pt x="496067" y="212516"/>
                  <a:pt x="495868" y="214475"/>
                  <a:pt x="495068" y="215075"/>
                </a:cubicBezTo>
                <a:cubicBezTo>
                  <a:pt x="470949" y="232794"/>
                  <a:pt x="483068" y="257433"/>
                  <a:pt x="484028" y="278992"/>
                </a:cubicBezTo>
                <a:cubicBezTo>
                  <a:pt x="487428" y="355467"/>
                  <a:pt x="490628" y="432023"/>
                  <a:pt x="497347" y="508218"/>
                </a:cubicBezTo>
                <a:cubicBezTo>
                  <a:pt x="503947" y="583094"/>
                  <a:pt x="528946" y="653489"/>
                  <a:pt x="560024" y="721565"/>
                </a:cubicBezTo>
                <a:cubicBezTo>
                  <a:pt x="567303" y="737525"/>
                  <a:pt x="574303" y="752124"/>
                  <a:pt x="557824" y="763123"/>
                </a:cubicBezTo>
                <a:cubicBezTo>
                  <a:pt x="566303" y="781402"/>
                  <a:pt x="574543" y="797801"/>
                  <a:pt x="581622" y="814680"/>
                </a:cubicBezTo>
                <a:cubicBezTo>
                  <a:pt x="596741" y="850878"/>
                  <a:pt x="610901" y="887436"/>
                  <a:pt x="626100" y="923594"/>
                </a:cubicBezTo>
                <a:cubicBezTo>
                  <a:pt x="633019" y="940113"/>
                  <a:pt x="635859" y="954792"/>
                  <a:pt x="620540" y="968871"/>
                </a:cubicBezTo>
                <a:cubicBezTo>
                  <a:pt x="611861" y="976870"/>
                  <a:pt x="611941" y="985070"/>
                  <a:pt x="624140" y="992629"/>
                </a:cubicBezTo>
                <a:cubicBezTo>
                  <a:pt x="630060" y="996269"/>
                  <a:pt x="635339" y="1005549"/>
                  <a:pt x="635819" y="1012628"/>
                </a:cubicBezTo>
                <a:cubicBezTo>
                  <a:pt x="640179" y="1080664"/>
                  <a:pt x="639899" y="1081224"/>
                  <a:pt x="573223" y="1081344"/>
                </a:cubicBezTo>
                <a:cubicBezTo>
                  <a:pt x="394034" y="1081624"/>
                  <a:pt x="214884" y="1081424"/>
                  <a:pt x="35695" y="1081264"/>
                </a:cubicBezTo>
                <a:cubicBezTo>
                  <a:pt x="577" y="1081224"/>
                  <a:pt x="577" y="1080824"/>
                  <a:pt x="337" y="1045466"/>
                </a:cubicBezTo>
                <a:cubicBezTo>
                  <a:pt x="257" y="1035467"/>
                  <a:pt x="977" y="1025427"/>
                  <a:pt x="177" y="1015508"/>
                </a:cubicBezTo>
                <a:cubicBezTo>
                  <a:pt x="-783" y="1003669"/>
                  <a:pt x="1937" y="995189"/>
                  <a:pt x="14016" y="990270"/>
                </a:cubicBezTo>
                <a:cubicBezTo>
                  <a:pt x="25415" y="985630"/>
                  <a:pt x="26695" y="977630"/>
                  <a:pt x="17856" y="968671"/>
                </a:cubicBezTo>
                <a:cubicBezTo>
                  <a:pt x="6936" y="957551"/>
                  <a:pt x="4417" y="945352"/>
                  <a:pt x="10096" y="930393"/>
                </a:cubicBezTo>
                <a:cubicBezTo>
                  <a:pt x="26855" y="886316"/>
                  <a:pt x="42534" y="841838"/>
                  <a:pt x="59373" y="797801"/>
                </a:cubicBezTo>
                <a:cubicBezTo>
                  <a:pt x="63653" y="786322"/>
                  <a:pt x="70653" y="775922"/>
                  <a:pt x="77692" y="762683"/>
                </a:cubicBezTo>
                <a:close/>
              </a:path>
            </a:pathLst>
          </a:custGeom>
          <a:solidFill>
            <a:schemeClr val="accent3"/>
          </a:solidFill>
          <a:ln w="399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34072AF-EF5E-425B-AE0A-26F6A519F26E}"/>
              </a:ext>
            </a:extLst>
          </p:cNvPr>
          <p:cNvSpPr/>
          <p:nvPr/>
        </p:nvSpPr>
        <p:spPr>
          <a:xfrm>
            <a:off x="8269553" y="3236614"/>
            <a:ext cx="299960" cy="513782"/>
          </a:xfrm>
          <a:custGeom>
            <a:avLst/>
            <a:gdLst>
              <a:gd name="connsiteX0" fmla="*/ 513956 w 636633"/>
              <a:gd name="connsiteY0" fmla="*/ 163903 h 1090448"/>
              <a:gd name="connsiteX1" fmla="*/ 519916 w 636633"/>
              <a:gd name="connsiteY1" fmla="*/ 175382 h 1090448"/>
              <a:gd name="connsiteX2" fmla="*/ 524915 w 636633"/>
              <a:gd name="connsiteY2" fmla="*/ 236259 h 1090448"/>
              <a:gd name="connsiteX3" fmla="*/ 504917 w 636633"/>
              <a:gd name="connsiteY3" fmla="*/ 244738 h 1090448"/>
              <a:gd name="connsiteX4" fmla="*/ 481558 w 636633"/>
              <a:gd name="connsiteY4" fmla="*/ 240298 h 1090448"/>
              <a:gd name="connsiteX5" fmla="*/ 374324 w 636633"/>
              <a:gd name="connsiteY5" fmla="*/ 276016 h 1090448"/>
              <a:gd name="connsiteX6" fmla="*/ 353886 w 636633"/>
              <a:gd name="connsiteY6" fmla="*/ 303095 h 1090448"/>
              <a:gd name="connsiteX7" fmla="*/ 363565 w 636633"/>
              <a:gd name="connsiteY7" fmla="*/ 359331 h 1090448"/>
              <a:gd name="connsiteX8" fmla="*/ 472678 w 636633"/>
              <a:gd name="connsiteY8" fmla="*/ 439967 h 1090448"/>
              <a:gd name="connsiteX9" fmla="*/ 554954 w 636633"/>
              <a:gd name="connsiteY9" fmla="*/ 539321 h 1090448"/>
              <a:gd name="connsiteX10" fmla="*/ 560793 w 636633"/>
              <a:gd name="connsiteY10" fmla="*/ 563879 h 1090448"/>
              <a:gd name="connsiteX11" fmla="*/ 559473 w 636633"/>
              <a:gd name="connsiteY11" fmla="*/ 667713 h 1090448"/>
              <a:gd name="connsiteX12" fmla="*/ 536195 w 636633"/>
              <a:gd name="connsiteY12" fmla="*/ 761748 h 1090448"/>
              <a:gd name="connsiteX13" fmla="*/ 553274 w 636633"/>
              <a:gd name="connsiteY13" fmla="*/ 893020 h 1090448"/>
              <a:gd name="connsiteX14" fmla="*/ 611910 w 636633"/>
              <a:gd name="connsiteY14" fmla="*/ 952976 h 1090448"/>
              <a:gd name="connsiteX15" fmla="*/ 621350 w 636633"/>
              <a:gd name="connsiteY15" fmla="*/ 1014933 h 1090448"/>
              <a:gd name="connsiteX16" fmla="*/ 636629 w 636633"/>
              <a:gd name="connsiteY16" fmla="*/ 1049731 h 1090448"/>
              <a:gd name="connsiteX17" fmla="*/ 594991 w 636633"/>
              <a:gd name="connsiteY17" fmla="*/ 1090448 h 1090448"/>
              <a:gd name="connsiteX18" fmla="*/ 55743 w 636633"/>
              <a:gd name="connsiteY18" fmla="*/ 1090088 h 1090448"/>
              <a:gd name="connsiteX19" fmla="*/ 41744 w 636633"/>
              <a:gd name="connsiteY19" fmla="*/ 1089968 h 1090448"/>
              <a:gd name="connsiteX20" fmla="*/ 2506 w 636633"/>
              <a:gd name="connsiteY20" fmla="*/ 1039731 h 1090448"/>
              <a:gd name="connsiteX21" fmla="*/ 21345 w 636633"/>
              <a:gd name="connsiteY21" fmla="*/ 1018972 h 1090448"/>
              <a:gd name="connsiteX22" fmla="*/ 17465 w 636633"/>
              <a:gd name="connsiteY22" fmla="*/ 1012933 h 1090448"/>
              <a:gd name="connsiteX23" fmla="*/ 17905 w 636633"/>
              <a:gd name="connsiteY23" fmla="*/ 963376 h 1090448"/>
              <a:gd name="connsiteX24" fmla="*/ 86221 w 636633"/>
              <a:gd name="connsiteY24" fmla="*/ 893300 h 1090448"/>
              <a:gd name="connsiteX25" fmla="*/ 105140 w 636633"/>
              <a:gd name="connsiteY25" fmla="*/ 763348 h 1090448"/>
              <a:gd name="connsiteX26" fmla="*/ 82422 w 636633"/>
              <a:gd name="connsiteY26" fmla="*/ 723630 h 1090448"/>
              <a:gd name="connsiteX27" fmla="*/ 64303 w 636633"/>
              <a:gd name="connsiteY27" fmla="*/ 714350 h 1090448"/>
              <a:gd name="connsiteX28" fmla="*/ 47744 w 636633"/>
              <a:gd name="connsiteY28" fmla="*/ 685352 h 1090448"/>
              <a:gd name="connsiteX29" fmla="*/ 77582 w 636633"/>
              <a:gd name="connsiteY29" fmla="*/ 580278 h 1090448"/>
              <a:gd name="connsiteX30" fmla="*/ 40904 w 636633"/>
              <a:gd name="connsiteY30" fmla="*/ 231099 h 1090448"/>
              <a:gd name="connsiteX31" fmla="*/ 30105 w 636633"/>
              <a:gd name="connsiteY31" fmla="*/ 169423 h 1090448"/>
              <a:gd name="connsiteX32" fmla="*/ 33704 w 636633"/>
              <a:gd name="connsiteY32" fmla="*/ 81788 h 1090448"/>
              <a:gd name="connsiteX33" fmla="*/ 49304 w 636633"/>
              <a:gd name="connsiteY33" fmla="*/ 55989 h 1090448"/>
              <a:gd name="connsiteX34" fmla="*/ 83341 w 636633"/>
              <a:gd name="connsiteY34" fmla="*/ 26711 h 1090448"/>
              <a:gd name="connsiteX35" fmla="*/ 129979 w 636633"/>
              <a:gd name="connsiteY35" fmla="*/ 3872 h 1090448"/>
              <a:gd name="connsiteX36" fmla="*/ 183736 w 636633"/>
              <a:gd name="connsiteY36" fmla="*/ 353 h 1090448"/>
              <a:gd name="connsiteX37" fmla="*/ 212894 w 636633"/>
              <a:gd name="connsiteY37" fmla="*/ 20111 h 1090448"/>
              <a:gd name="connsiteX38" fmla="*/ 223213 w 636633"/>
              <a:gd name="connsiteY38" fmla="*/ 47870 h 1090448"/>
              <a:gd name="connsiteX39" fmla="*/ 241972 w 636633"/>
              <a:gd name="connsiteY39" fmla="*/ 59349 h 1090448"/>
              <a:gd name="connsiteX40" fmla="*/ 447640 w 636633"/>
              <a:gd name="connsiteY40" fmla="*/ 58509 h 1090448"/>
              <a:gd name="connsiteX41" fmla="*/ 503477 w 636633"/>
              <a:gd name="connsiteY41" fmla="*/ 55869 h 1090448"/>
              <a:gd name="connsiteX42" fmla="*/ 548674 w 636633"/>
              <a:gd name="connsiteY42" fmla="*/ 101507 h 1090448"/>
              <a:gd name="connsiteX43" fmla="*/ 513956 w 636633"/>
              <a:gd name="connsiteY43" fmla="*/ 163903 h 109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6633" h="1090448">
                <a:moveTo>
                  <a:pt x="513956" y="163903"/>
                </a:moveTo>
                <a:cubicBezTo>
                  <a:pt x="516956" y="169903"/>
                  <a:pt x="517636" y="173782"/>
                  <a:pt x="519916" y="175382"/>
                </a:cubicBezTo>
                <a:cubicBezTo>
                  <a:pt x="545714" y="193701"/>
                  <a:pt x="534275" y="215740"/>
                  <a:pt x="524915" y="236259"/>
                </a:cubicBezTo>
                <a:cubicBezTo>
                  <a:pt x="522636" y="241258"/>
                  <a:pt x="511956" y="244178"/>
                  <a:pt x="504917" y="244738"/>
                </a:cubicBezTo>
                <a:cubicBezTo>
                  <a:pt x="497277" y="245338"/>
                  <a:pt x="489157" y="242618"/>
                  <a:pt x="481558" y="240298"/>
                </a:cubicBezTo>
                <a:cubicBezTo>
                  <a:pt x="437321" y="227019"/>
                  <a:pt x="401803" y="239258"/>
                  <a:pt x="374324" y="276016"/>
                </a:cubicBezTo>
                <a:cubicBezTo>
                  <a:pt x="367565" y="285056"/>
                  <a:pt x="360365" y="293855"/>
                  <a:pt x="353886" y="303095"/>
                </a:cubicBezTo>
                <a:cubicBezTo>
                  <a:pt x="333567" y="331933"/>
                  <a:pt x="334567" y="337733"/>
                  <a:pt x="363565" y="359331"/>
                </a:cubicBezTo>
                <a:cubicBezTo>
                  <a:pt x="399843" y="386370"/>
                  <a:pt x="435761" y="413848"/>
                  <a:pt x="472678" y="439967"/>
                </a:cubicBezTo>
                <a:cubicBezTo>
                  <a:pt x="509156" y="465805"/>
                  <a:pt x="527595" y="506203"/>
                  <a:pt x="554954" y="539321"/>
                </a:cubicBezTo>
                <a:cubicBezTo>
                  <a:pt x="559793" y="545200"/>
                  <a:pt x="560753" y="555560"/>
                  <a:pt x="560793" y="563879"/>
                </a:cubicBezTo>
                <a:cubicBezTo>
                  <a:pt x="560993" y="598477"/>
                  <a:pt x="560953" y="633115"/>
                  <a:pt x="559473" y="667713"/>
                </a:cubicBezTo>
                <a:cubicBezTo>
                  <a:pt x="558073" y="700391"/>
                  <a:pt x="554514" y="731989"/>
                  <a:pt x="536195" y="761748"/>
                </a:cubicBezTo>
                <a:cubicBezTo>
                  <a:pt x="509116" y="805745"/>
                  <a:pt x="517436" y="855782"/>
                  <a:pt x="553274" y="893020"/>
                </a:cubicBezTo>
                <a:cubicBezTo>
                  <a:pt x="572673" y="913179"/>
                  <a:pt x="592551" y="932817"/>
                  <a:pt x="611910" y="952976"/>
                </a:cubicBezTo>
                <a:cubicBezTo>
                  <a:pt x="641789" y="984094"/>
                  <a:pt x="641709" y="984174"/>
                  <a:pt x="621350" y="1014933"/>
                </a:cubicBezTo>
                <a:cubicBezTo>
                  <a:pt x="627509" y="1028292"/>
                  <a:pt x="636589" y="1039011"/>
                  <a:pt x="636629" y="1049731"/>
                </a:cubicBezTo>
                <a:cubicBezTo>
                  <a:pt x="636749" y="1089408"/>
                  <a:pt x="634549" y="1090448"/>
                  <a:pt x="594991" y="1090448"/>
                </a:cubicBezTo>
                <a:cubicBezTo>
                  <a:pt x="415242" y="1090328"/>
                  <a:pt x="235493" y="1090208"/>
                  <a:pt x="55743" y="1090088"/>
                </a:cubicBezTo>
                <a:cubicBezTo>
                  <a:pt x="51063" y="1090088"/>
                  <a:pt x="46424" y="1090048"/>
                  <a:pt x="41744" y="1089968"/>
                </a:cubicBezTo>
                <a:cubicBezTo>
                  <a:pt x="7546" y="1089368"/>
                  <a:pt x="-6093" y="1072929"/>
                  <a:pt x="2506" y="1039731"/>
                </a:cubicBezTo>
                <a:cubicBezTo>
                  <a:pt x="4466" y="1032212"/>
                  <a:pt x="14066" y="1026692"/>
                  <a:pt x="21345" y="1018972"/>
                </a:cubicBezTo>
                <a:cubicBezTo>
                  <a:pt x="20665" y="1017932"/>
                  <a:pt x="19385" y="1015133"/>
                  <a:pt x="17465" y="1012933"/>
                </a:cubicBezTo>
                <a:cubicBezTo>
                  <a:pt x="-414" y="992454"/>
                  <a:pt x="-814" y="983255"/>
                  <a:pt x="17905" y="963376"/>
                </a:cubicBezTo>
                <a:cubicBezTo>
                  <a:pt x="40264" y="939617"/>
                  <a:pt x="63623" y="916858"/>
                  <a:pt x="86221" y="893300"/>
                </a:cubicBezTo>
                <a:cubicBezTo>
                  <a:pt x="121259" y="856782"/>
                  <a:pt x="128219" y="809105"/>
                  <a:pt x="105140" y="763348"/>
                </a:cubicBezTo>
                <a:cubicBezTo>
                  <a:pt x="98261" y="749708"/>
                  <a:pt x="91181" y="736029"/>
                  <a:pt x="82422" y="723630"/>
                </a:cubicBezTo>
                <a:cubicBezTo>
                  <a:pt x="78902" y="718670"/>
                  <a:pt x="70742" y="715110"/>
                  <a:pt x="64303" y="714350"/>
                </a:cubicBezTo>
                <a:cubicBezTo>
                  <a:pt x="44624" y="712071"/>
                  <a:pt x="42544" y="702071"/>
                  <a:pt x="47744" y="685352"/>
                </a:cubicBezTo>
                <a:cubicBezTo>
                  <a:pt x="58543" y="650554"/>
                  <a:pt x="72502" y="615996"/>
                  <a:pt x="77582" y="580278"/>
                </a:cubicBezTo>
                <a:cubicBezTo>
                  <a:pt x="94461" y="461205"/>
                  <a:pt x="85661" y="344292"/>
                  <a:pt x="40904" y="231099"/>
                </a:cubicBezTo>
                <a:cubicBezTo>
                  <a:pt x="33344" y="212020"/>
                  <a:pt x="30825" y="190141"/>
                  <a:pt x="30105" y="169423"/>
                </a:cubicBezTo>
                <a:cubicBezTo>
                  <a:pt x="29065" y="140264"/>
                  <a:pt x="30705" y="110826"/>
                  <a:pt x="33704" y="81788"/>
                </a:cubicBezTo>
                <a:cubicBezTo>
                  <a:pt x="34664" y="72668"/>
                  <a:pt x="42384" y="63109"/>
                  <a:pt x="49304" y="55989"/>
                </a:cubicBezTo>
                <a:cubicBezTo>
                  <a:pt x="59703" y="45310"/>
                  <a:pt x="73502" y="37830"/>
                  <a:pt x="83341" y="26711"/>
                </a:cubicBezTo>
                <a:cubicBezTo>
                  <a:pt x="96181" y="12232"/>
                  <a:pt x="110740" y="4432"/>
                  <a:pt x="129979" y="3872"/>
                </a:cubicBezTo>
                <a:cubicBezTo>
                  <a:pt x="147938" y="3352"/>
                  <a:pt x="165937" y="2512"/>
                  <a:pt x="183736" y="353"/>
                </a:cubicBezTo>
                <a:cubicBezTo>
                  <a:pt x="199975" y="-1607"/>
                  <a:pt x="208854" y="4552"/>
                  <a:pt x="212894" y="20111"/>
                </a:cubicBezTo>
                <a:cubicBezTo>
                  <a:pt x="215374" y="29671"/>
                  <a:pt x="217854" y="39870"/>
                  <a:pt x="223213" y="47870"/>
                </a:cubicBezTo>
                <a:cubicBezTo>
                  <a:pt x="226973" y="53509"/>
                  <a:pt x="235533" y="59309"/>
                  <a:pt x="241972" y="59349"/>
                </a:cubicBezTo>
                <a:cubicBezTo>
                  <a:pt x="310528" y="59749"/>
                  <a:pt x="379084" y="59229"/>
                  <a:pt x="447640" y="58509"/>
                </a:cubicBezTo>
                <a:cubicBezTo>
                  <a:pt x="466239" y="58309"/>
                  <a:pt x="484838" y="56069"/>
                  <a:pt x="503477" y="55869"/>
                </a:cubicBezTo>
                <a:cubicBezTo>
                  <a:pt x="527955" y="55589"/>
                  <a:pt x="549074" y="76788"/>
                  <a:pt x="548674" y="101507"/>
                </a:cubicBezTo>
                <a:cubicBezTo>
                  <a:pt x="548194" y="128065"/>
                  <a:pt x="558513" y="160383"/>
                  <a:pt x="513956" y="163903"/>
                </a:cubicBezTo>
                <a:close/>
              </a:path>
            </a:pathLst>
          </a:custGeom>
          <a:solidFill>
            <a:schemeClr val="accent4"/>
          </a:solidFill>
          <a:ln w="399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CD4C60E4-8F09-498C-9FB8-9E2ABF71BEA7}"/>
              </a:ext>
            </a:extLst>
          </p:cNvPr>
          <p:cNvSpPr/>
          <p:nvPr/>
        </p:nvSpPr>
        <p:spPr>
          <a:xfrm>
            <a:off x="6407604" y="53185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6A5B66D8-E4DD-43E7-AF67-5EB10440DD44}"/>
              </a:ext>
            </a:extLst>
          </p:cNvPr>
          <p:cNvSpPr/>
          <p:nvPr/>
        </p:nvSpPr>
        <p:spPr>
          <a:xfrm>
            <a:off x="7566596" y="5887105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E2040-66CB-49C8-BBD4-E1F83F73DF49}"/>
              </a:ext>
            </a:extLst>
          </p:cNvPr>
          <p:cNvSpPr txBox="1"/>
          <p:nvPr/>
        </p:nvSpPr>
        <p:spPr>
          <a:xfrm>
            <a:off x="1109507" y="511008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A2E301-450A-4CE1-956C-D4A033564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239612"/>
              </p:ext>
            </p:extLst>
          </p:nvPr>
        </p:nvGraphicFramePr>
        <p:xfrm>
          <a:off x="861702" y="1364136"/>
          <a:ext cx="1042416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8265AE2-9042-42ED-AA88-573D579C4090}"/>
              </a:ext>
            </a:extLst>
          </p:cNvPr>
          <p:cNvGrpSpPr/>
          <p:nvPr/>
        </p:nvGrpSpPr>
        <p:grpSpPr>
          <a:xfrm>
            <a:off x="1608773" y="3510346"/>
            <a:ext cx="977653" cy="678649"/>
            <a:chOff x="3233964" y="1954419"/>
            <a:chExt cx="977653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375879-C9D6-40E6-9CB2-3ECA18E17FE4}"/>
                </a:ext>
              </a:extLst>
            </p:cNvPr>
            <p:cNvSpPr txBox="1"/>
            <p:nvPr/>
          </p:nvSpPr>
          <p:spPr>
            <a:xfrm>
              <a:off x="3233964" y="1954419"/>
              <a:ext cx="958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530CE9-E5DC-435B-8B7C-34014DFE401E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C24EB5-3CBF-4EB5-B849-54599A108989}"/>
              </a:ext>
            </a:extLst>
          </p:cNvPr>
          <p:cNvGrpSpPr/>
          <p:nvPr/>
        </p:nvGrpSpPr>
        <p:grpSpPr>
          <a:xfrm>
            <a:off x="3277616" y="3145385"/>
            <a:ext cx="977653" cy="678649"/>
            <a:chOff x="3233964" y="1954419"/>
            <a:chExt cx="977653" cy="6786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99B88A-842A-4A43-9C30-EBFD092EA42E}"/>
                </a:ext>
              </a:extLst>
            </p:cNvPr>
            <p:cNvSpPr txBox="1"/>
            <p:nvPr/>
          </p:nvSpPr>
          <p:spPr>
            <a:xfrm>
              <a:off x="3233964" y="1954419"/>
              <a:ext cx="958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843AE-93AA-433C-8524-BAF34BDD5B60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978BFF-3A76-4A00-A907-F84D03330B65}"/>
              </a:ext>
            </a:extLst>
          </p:cNvPr>
          <p:cNvGrpSpPr/>
          <p:nvPr/>
        </p:nvGrpSpPr>
        <p:grpSpPr>
          <a:xfrm>
            <a:off x="4946459" y="2093227"/>
            <a:ext cx="977653" cy="678649"/>
            <a:chOff x="3233964" y="1954419"/>
            <a:chExt cx="977653" cy="67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786ABE-BF34-40FE-AF19-2BCA7E413463}"/>
                </a:ext>
              </a:extLst>
            </p:cNvPr>
            <p:cNvSpPr txBox="1"/>
            <p:nvPr/>
          </p:nvSpPr>
          <p:spPr>
            <a:xfrm>
              <a:off x="3233964" y="1954419"/>
              <a:ext cx="958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B7B87C-00D1-4277-B804-062608F7DE50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25CB91-9160-412A-8E67-7BA42BCF9AFD}"/>
              </a:ext>
            </a:extLst>
          </p:cNvPr>
          <p:cNvGrpSpPr/>
          <p:nvPr/>
        </p:nvGrpSpPr>
        <p:grpSpPr>
          <a:xfrm>
            <a:off x="6615302" y="3123805"/>
            <a:ext cx="977653" cy="678649"/>
            <a:chOff x="3233964" y="1954419"/>
            <a:chExt cx="977653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B0B54F-8B96-4169-B7A5-B13015AD6D3E}"/>
                </a:ext>
              </a:extLst>
            </p:cNvPr>
            <p:cNvSpPr txBox="1"/>
            <p:nvPr/>
          </p:nvSpPr>
          <p:spPr>
            <a:xfrm>
              <a:off x="3233964" y="1954419"/>
              <a:ext cx="958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99E59-A608-4EA7-A8D5-68A56D33D9D7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887E3D-7699-41B9-8318-C8D1B3CD0093}"/>
              </a:ext>
            </a:extLst>
          </p:cNvPr>
          <p:cNvGrpSpPr/>
          <p:nvPr/>
        </p:nvGrpSpPr>
        <p:grpSpPr>
          <a:xfrm>
            <a:off x="9952988" y="2795009"/>
            <a:ext cx="977653" cy="678649"/>
            <a:chOff x="3233964" y="1954419"/>
            <a:chExt cx="977653" cy="6786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2F2AB-13F4-4AEA-B435-75449D89C44D}"/>
                </a:ext>
              </a:extLst>
            </p:cNvPr>
            <p:cNvSpPr txBox="1"/>
            <p:nvPr/>
          </p:nvSpPr>
          <p:spPr>
            <a:xfrm>
              <a:off x="3233964" y="1954419"/>
              <a:ext cx="958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CEF816-D522-484E-AAF6-EA5C422C0555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D0E46B-F9F5-460D-B700-51CF31F4AAEE}"/>
              </a:ext>
            </a:extLst>
          </p:cNvPr>
          <p:cNvSpPr txBox="1"/>
          <p:nvPr/>
        </p:nvSpPr>
        <p:spPr>
          <a:xfrm>
            <a:off x="1104900" y="5553888"/>
            <a:ext cx="999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Get a modern PowerPoint  Presentation that is beautifully designed.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D01211-D235-4777-B671-DC13A1604FBE}"/>
              </a:ext>
            </a:extLst>
          </p:cNvPr>
          <p:cNvGrpSpPr/>
          <p:nvPr/>
        </p:nvGrpSpPr>
        <p:grpSpPr>
          <a:xfrm>
            <a:off x="8284145" y="2432552"/>
            <a:ext cx="977653" cy="678649"/>
            <a:chOff x="3233964" y="1954419"/>
            <a:chExt cx="977653" cy="67864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8A5243-55B6-4CE8-AE3F-6411C778F460}"/>
                </a:ext>
              </a:extLst>
            </p:cNvPr>
            <p:cNvSpPr txBox="1"/>
            <p:nvPr/>
          </p:nvSpPr>
          <p:spPr>
            <a:xfrm>
              <a:off x="3233964" y="1954419"/>
              <a:ext cx="958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D39ACC-DCA1-4276-A62A-7C976B76106F}"/>
                </a:ext>
              </a:extLst>
            </p:cNvPr>
            <p:cNvSpPr txBox="1"/>
            <p:nvPr/>
          </p:nvSpPr>
          <p:spPr>
            <a:xfrm>
              <a:off x="3243488" y="2171403"/>
              <a:ext cx="96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F70D2D5-87D4-491E-9ADC-A95AEA427DAF}"/>
              </a:ext>
            </a:extLst>
          </p:cNvPr>
          <p:cNvSpPr/>
          <p:nvPr/>
        </p:nvSpPr>
        <p:spPr>
          <a:xfrm>
            <a:off x="8827021" y="4042547"/>
            <a:ext cx="474343" cy="1064493"/>
          </a:xfrm>
          <a:custGeom>
            <a:avLst/>
            <a:gdLst>
              <a:gd name="connsiteX0" fmla="*/ 30018 w 780876"/>
              <a:gd name="connsiteY0" fmla="*/ 1629924 h 1752396"/>
              <a:gd name="connsiteX1" fmla="*/ 20379 w 780876"/>
              <a:gd name="connsiteY1" fmla="*/ 1612845 h 1752396"/>
              <a:gd name="connsiteX2" fmla="*/ 26618 w 780876"/>
              <a:gd name="connsiteY2" fmla="*/ 1542009 h 1752396"/>
              <a:gd name="connsiteX3" fmla="*/ 138812 w 780876"/>
              <a:gd name="connsiteY3" fmla="*/ 1406777 h 1752396"/>
              <a:gd name="connsiteX4" fmla="*/ 156131 w 780876"/>
              <a:gd name="connsiteY4" fmla="*/ 1338381 h 1752396"/>
              <a:gd name="connsiteX5" fmla="*/ 153131 w 780876"/>
              <a:gd name="connsiteY5" fmla="*/ 1316663 h 1752396"/>
              <a:gd name="connsiteX6" fmla="*/ 171530 w 780876"/>
              <a:gd name="connsiteY6" fmla="*/ 1272665 h 1752396"/>
              <a:gd name="connsiteX7" fmla="*/ 221887 w 780876"/>
              <a:gd name="connsiteY7" fmla="*/ 1200629 h 1752396"/>
              <a:gd name="connsiteX8" fmla="*/ 277484 w 780876"/>
              <a:gd name="connsiteY8" fmla="*/ 853170 h 1752396"/>
              <a:gd name="connsiteX9" fmla="*/ 278123 w 780876"/>
              <a:gd name="connsiteY9" fmla="*/ 689380 h 1752396"/>
              <a:gd name="connsiteX10" fmla="*/ 255165 w 780876"/>
              <a:gd name="connsiteY10" fmla="*/ 664581 h 1752396"/>
              <a:gd name="connsiteX11" fmla="*/ 137252 w 780876"/>
              <a:gd name="connsiteY11" fmla="*/ 636623 h 1752396"/>
              <a:gd name="connsiteX12" fmla="*/ 114853 w 780876"/>
              <a:gd name="connsiteY12" fmla="*/ 623984 h 1752396"/>
              <a:gd name="connsiteX13" fmla="*/ 116053 w 780876"/>
              <a:gd name="connsiteY13" fmla="*/ 595065 h 1752396"/>
              <a:gd name="connsiteX14" fmla="*/ 162570 w 780876"/>
              <a:gd name="connsiteY14" fmla="*/ 572427 h 1752396"/>
              <a:gd name="connsiteX15" fmla="*/ 175130 w 780876"/>
              <a:gd name="connsiteY15" fmla="*/ 550788 h 1752396"/>
              <a:gd name="connsiteX16" fmla="*/ 185969 w 780876"/>
              <a:gd name="connsiteY16" fmla="*/ 533229 h 1752396"/>
              <a:gd name="connsiteX17" fmla="*/ 238366 w 780876"/>
              <a:gd name="connsiteY17" fmla="*/ 516630 h 1752396"/>
              <a:gd name="connsiteX18" fmla="*/ 237886 w 780876"/>
              <a:gd name="connsiteY18" fmla="*/ 475792 h 1752396"/>
              <a:gd name="connsiteX19" fmla="*/ 227686 w 780876"/>
              <a:gd name="connsiteY19" fmla="*/ 463593 h 1752396"/>
              <a:gd name="connsiteX20" fmla="*/ 227447 w 780876"/>
              <a:gd name="connsiteY20" fmla="*/ 415436 h 1752396"/>
              <a:gd name="connsiteX21" fmla="*/ 237006 w 780876"/>
              <a:gd name="connsiteY21" fmla="*/ 400917 h 1752396"/>
              <a:gd name="connsiteX22" fmla="*/ 193568 w 780876"/>
              <a:gd name="connsiteY22" fmla="*/ 192329 h 1752396"/>
              <a:gd name="connsiteX23" fmla="*/ 163330 w 780876"/>
              <a:gd name="connsiteY23" fmla="*/ 150771 h 1752396"/>
              <a:gd name="connsiteX24" fmla="*/ 172530 w 780876"/>
              <a:gd name="connsiteY24" fmla="*/ 112134 h 1752396"/>
              <a:gd name="connsiteX25" fmla="*/ 215047 w 780876"/>
              <a:gd name="connsiteY25" fmla="*/ 111614 h 1752396"/>
              <a:gd name="connsiteX26" fmla="*/ 260925 w 780876"/>
              <a:gd name="connsiteY26" fmla="*/ 107454 h 1752396"/>
              <a:gd name="connsiteX27" fmla="*/ 293522 w 780876"/>
              <a:gd name="connsiteY27" fmla="*/ 100374 h 1752396"/>
              <a:gd name="connsiteX28" fmla="*/ 330040 w 780876"/>
              <a:gd name="connsiteY28" fmla="*/ 114974 h 1752396"/>
              <a:gd name="connsiteX29" fmla="*/ 337120 w 780876"/>
              <a:gd name="connsiteY29" fmla="*/ 54737 h 1752396"/>
              <a:gd name="connsiteX30" fmla="*/ 411116 w 780876"/>
              <a:gd name="connsiteY30" fmla="*/ 3300 h 1752396"/>
              <a:gd name="connsiteX31" fmla="*/ 444834 w 780876"/>
              <a:gd name="connsiteY31" fmla="*/ 44778 h 1752396"/>
              <a:gd name="connsiteX32" fmla="*/ 452553 w 780876"/>
              <a:gd name="connsiteY32" fmla="*/ 115014 h 1752396"/>
              <a:gd name="connsiteX33" fmla="*/ 486831 w 780876"/>
              <a:gd name="connsiteY33" fmla="*/ 101214 h 1752396"/>
              <a:gd name="connsiteX34" fmla="*/ 522949 w 780876"/>
              <a:gd name="connsiteY34" fmla="*/ 108574 h 1752396"/>
              <a:gd name="connsiteX35" fmla="*/ 568106 w 780876"/>
              <a:gd name="connsiteY35" fmla="*/ 111734 h 1752396"/>
              <a:gd name="connsiteX36" fmla="*/ 616823 w 780876"/>
              <a:gd name="connsiteY36" fmla="*/ 122693 h 1752396"/>
              <a:gd name="connsiteX37" fmla="*/ 616783 w 780876"/>
              <a:gd name="connsiteY37" fmla="*/ 149332 h 1752396"/>
              <a:gd name="connsiteX38" fmla="*/ 542428 w 780876"/>
              <a:gd name="connsiteY38" fmla="*/ 399877 h 1752396"/>
              <a:gd name="connsiteX39" fmla="*/ 552707 w 780876"/>
              <a:gd name="connsiteY39" fmla="*/ 415916 h 1752396"/>
              <a:gd name="connsiteX40" fmla="*/ 553107 w 780876"/>
              <a:gd name="connsiteY40" fmla="*/ 461593 h 1752396"/>
              <a:gd name="connsiteX41" fmla="*/ 542308 w 780876"/>
              <a:gd name="connsiteY41" fmla="*/ 516830 h 1752396"/>
              <a:gd name="connsiteX42" fmla="*/ 554827 w 780876"/>
              <a:gd name="connsiteY42" fmla="*/ 521430 h 1752396"/>
              <a:gd name="connsiteX43" fmla="*/ 585545 w 780876"/>
              <a:gd name="connsiteY43" fmla="*/ 529029 h 1752396"/>
              <a:gd name="connsiteX44" fmla="*/ 601104 w 780876"/>
              <a:gd name="connsiteY44" fmla="*/ 564427 h 1752396"/>
              <a:gd name="connsiteX45" fmla="*/ 648781 w 780876"/>
              <a:gd name="connsiteY45" fmla="*/ 586826 h 1752396"/>
              <a:gd name="connsiteX46" fmla="*/ 670860 w 780876"/>
              <a:gd name="connsiteY46" fmla="*/ 611464 h 1752396"/>
              <a:gd name="connsiteX47" fmla="*/ 648662 w 780876"/>
              <a:gd name="connsiteY47" fmla="*/ 632903 h 1752396"/>
              <a:gd name="connsiteX48" fmla="*/ 521589 w 780876"/>
              <a:gd name="connsiteY48" fmla="*/ 664541 h 1752396"/>
              <a:gd name="connsiteX49" fmla="*/ 502150 w 780876"/>
              <a:gd name="connsiteY49" fmla="*/ 683300 h 1752396"/>
              <a:gd name="connsiteX50" fmla="*/ 558747 w 780876"/>
              <a:gd name="connsiteY50" fmla="*/ 1194830 h 1752396"/>
              <a:gd name="connsiteX51" fmla="*/ 613904 w 780876"/>
              <a:gd name="connsiteY51" fmla="*/ 1274905 h 1752396"/>
              <a:gd name="connsiteX52" fmla="*/ 630143 w 780876"/>
              <a:gd name="connsiteY52" fmla="*/ 1315783 h 1752396"/>
              <a:gd name="connsiteX53" fmla="*/ 662381 w 780876"/>
              <a:gd name="connsiteY53" fmla="*/ 1431296 h 1752396"/>
              <a:gd name="connsiteX54" fmla="*/ 756175 w 780876"/>
              <a:gd name="connsiteY54" fmla="*/ 1542849 h 1752396"/>
              <a:gd name="connsiteX55" fmla="*/ 760615 w 780876"/>
              <a:gd name="connsiteY55" fmla="*/ 1617645 h 1752396"/>
              <a:gd name="connsiteX56" fmla="*/ 765015 w 780876"/>
              <a:gd name="connsiteY56" fmla="*/ 1643883 h 1752396"/>
              <a:gd name="connsiteX57" fmla="*/ 779734 w 780876"/>
              <a:gd name="connsiteY57" fmla="*/ 1670962 h 1752396"/>
              <a:gd name="connsiteX58" fmla="*/ 780214 w 780876"/>
              <a:gd name="connsiteY58" fmla="*/ 1730798 h 1752396"/>
              <a:gd name="connsiteX59" fmla="*/ 758775 w 780876"/>
              <a:gd name="connsiteY59" fmla="*/ 1752397 h 1752396"/>
              <a:gd name="connsiteX60" fmla="*/ 23699 w 780876"/>
              <a:gd name="connsiteY60" fmla="*/ 1752317 h 1752396"/>
              <a:gd name="connsiteX61" fmla="*/ 340 w 780876"/>
              <a:gd name="connsiteY61" fmla="*/ 1731998 h 1752396"/>
              <a:gd name="connsiteX62" fmla="*/ 3220 w 780876"/>
              <a:gd name="connsiteY62" fmla="*/ 1660642 h 1752396"/>
              <a:gd name="connsiteX63" fmla="*/ 30018 w 780876"/>
              <a:gd name="connsiteY63" fmla="*/ 1629924 h 17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80876" h="1752396">
                <a:moveTo>
                  <a:pt x="30018" y="1629924"/>
                </a:moveTo>
                <a:cubicBezTo>
                  <a:pt x="26858" y="1624324"/>
                  <a:pt x="23858" y="1618445"/>
                  <a:pt x="20379" y="1612845"/>
                </a:cubicBezTo>
                <a:cubicBezTo>
                  <a:pt x="1140" y="1582047"/>
                  <a:pt x="2100" y="1571688"/>
                  <a:pt x="26618" y="1542009"/>
                </a:cubicBezTo>
                <a:cubicBezTo>
                  <a:pt x="63976" y="1496892"/>
                  <a:pt x="100574" y="1451135"/>
                  <a:pt x="138812" y="1406777"/>
                </a:cubicBezTo>
                <a:cubicBezTo>
                  <a:pt x="156571" y="1386138"/>
                  <a:pt x="161650" y="1364100"/>
                  <a:pt x="156131" y="1338381"/>
                </a:cubicBezTo>
                <a:cubicBezTo>
                  <a:pt x="154611" y="1331262"/>
                  <a:pt x="154571" y="1323822"/>
                  <a:pt x="153131" y="1316663"/>
                </a:cubicBezTo>
                <a:cubicBezTo>
                  <a:pt x="149331" y="1297704"/>
                  <a:pt x="154411" y="1283984"/>
                  <a:pt x="171530" y="1272665"/>
                </a:cubicBezTo>
                <a:cubicBezTo>
                  <a:pt x="197288" y="1255586"/>
                  <a:pt x="212687" y="1230468"/>
                  <a:pt x="221887" y="1200629"/>
                </a:cubicBezTo>
                <a:cubicBezTo>
                  <a:pt x="256925" y="1087396"/>
                  <a:pt x="275444" y="971563"/>
                  <a:pt x="277484" y="853170"/>
                </a:cubicBezTo>
                <a:cubicBezTo>
                  <a:pt x="278403" y="798573"/>
                  <a:pt x="277204" y="743976"/>
                  <a:pt x="278123" y="689380"/>
                </a:cubicBezTo>
                <a:cubicBezTo>
                  <a:pt x="278403" y="672021"/>
                  <a:pt x="271204" y="667661"/>
                  <a:pt x="255165" y="664581"/>
                </a:cubicBezTo>
                <a:cubicBezTo>
                  <a:pt x="215527" y="656942"/>
                  <a:pt x="176369" y="646702"/>
                  <a:pt x="137252" y="636623"/>
                </a:cubicBezTo>
                <a:cubicBezTo>
                  <a:pt x="129212" y="634543"/>
                  <a:pt x="121453" y="629343"/>
                  <a:pt x="114853" y="623984"/>
                </a:cubicBezTo>
                <a:cubicBezTo>
                  <a:pt x="103054" y="614424"/>
                  <a:pt x="101974" y="603145"/>
                  <a:pt x="116053" y="595065"/>
                </a:cubicBezTo>
                <a:cubicBezTo>
                  <a:pt x="130972" y="586506"/>
                  <a:pt x="147051" y="579946"/>
                  <a:pt x="162570" y="572427"/>
                </a:cubicBezTo>
                <a:cubicBezTo>
                  <a:pt x="171450" y="568147"/>
                  <a:pt x="181809" y="565707"/>
                  <a:pt x="175130" y="550788"/>
                </a:cubicBezTo>
                <a:cubicBezTo>
                  <a:pt x="173450" y="547028"/>
                  <a:pt x="180529" y="535549"/>
                  <a:pt x="185969" y="533229"/>
                </a:cubicBezTo>
                <a:cubicBezTo>
                  <a:pt x="201568" y="526549"/>
                  <a:pt x="218367" y="522709"/>
                  <a:pt x="238366" y="516630"/>
                </a:cubicBezTo>
                <a:cubicBezTo>
                  <a:pt x="238366" y="504591"/>
                  <a:pt x="239166" y="490111"/>
                  <a:pt x="237886" y="475792"/>
                </a:cubicBezTo>
                <a:cubicBezTo>
                  <a:pt x="237486" y="471393"/>
                  <a:pt x="232046" y="466473"/>
                  <a:pt x="227686" y="463593"/>
                </a:cubicBezTo>
                <a:cubicBezTo>
                  <a:pt x="207368" y="450234"/>
                  <a:pt x="207368" y="429555"/>
                  <a:pt x="227447" y="415436"/>
                </a:cubicBezTo>
                <a:cubicBezTo>
                  <a:pt x="231966" y="412276"/>
                  <a:pt x="237126" y="405756"/>
                  <a:pt x="237006" y="400917"/>
                </a:cubicBezTo>
                <a:cubicBezTo>
                  <a:pt x="235006" y="328841"/>
                  <a:pt x="230966" y="256925"/>
                  <a:pt x="193568" y="192329"/>
                </a:cubicBezTo>
                <a:cubicBezTo>
                  <a:pt x="185009" y="177570"/>
                  <a:pt x="174130" y="164011"/>
                  <a:pt x="163330" y="150771"/>
                </a:cubicBezTo>
                <a:cubicBezTo>
                  <a:pt x="154171" y="139532"/>
                  <a:pt x="157971" y="119933"/>
                  <a:pt x="172530" y="112134"/>
                </a:cubicBezTo>
                <a:cubicBezTo>
                  <a:pt x="186409" y="104694"/>
                  <a:pt x="200888" y="100494"/>
                  <a:pt x="215047" y="111614"/>
                </a:cubicBezTo>
                <a:cubicBezTo>
                  <a:pt x="231766" y="124733"/>
                  <a:pt x="245405" y="125413"/>
                  <a:pt x="260925" y="107454"/>
                </a:cubicBezTo>
                <a:cubicBezTo>
                  <a:pt x="266884" y="100574"/>
                  <a:pt x="282723" y="99214"/>
                  <a:pt x="293522" y="100374"/>
                </a:cubicBezTo>
                <a:cubicBezTo>
                  <a:pt x="304842" y="101574"/>
                  <a:pt x="315481" y="108854"/>
                  <a:pt x="330040" y="114974"/>
                </a:cubicBezTo>
                <a:cubicBezTo>
                  <a:pt x="332480" y="94495"/>
                  <a:pt x="335520" y="74696"/>
                  <a:pt x="337120" y="54737"/>
                </a:cubicBezTo>
                <a:cubicBezTo>
                  <a:pt x="340560" y="11620"/>
                  <a:pt x="369038" y="-8419"/>
                  <a:pt x="411116" y="3300"/>
                </a:cubicBezTo>
                <a:cubicBezTo>
                  <a:pt x="433034" y="9380"/>
                  <a:pt x="442274" y="20819"/>
                  <a:pt x="444834" y="44778"/>
                </a:cubicBezTo>
                <a:cubicBezTo>
                  <a:pt x="447273" y="67576"/>
                  <a:pt x="449833" y="90375"/>
                  <a:pt x="452553" y="115014"/>
                </a:cubicBezTo>
                <a:cubicBezTo>
                  <a:pt x="466312" y="109174"/>
                  <a:pt x="476352" y="101934"/>
                  <a:pt x="486831" y="101214"/>
                </a:cubicBezTo>
                <a:cubicBezTo>
                  <a:pt x="498950" y="100374"/>
                  <a:pt x="515949" y="101094"/>
                  <a:pt x="522949" y="108574"/>
                </a:cubicBezTo>
                <a:cubicBezTo>
                  <a:pt x="538908" y="125613"/>
                  <a:pt x="551787" y="121773"/>
                  <a:pt x="568106" y="111734"/>
                </a:cubicBezTo>
                <a:cubicBezTo>
                  <a:pt x="594425" y="95575"/>
                  <a:pt x="599145" y="97415"/>
                  <a:pt x="616823" y="122693"/>
                </a:cubicBezTo>
                <a:cubicBezTo>
                  <a:pt x="623543" y="132333"/>
                  <a:pt x="624703" y="140172"/>
                  <a:pt x="616783" y="149332"/>
                </a:cubicBezTo>
                <a:cubicBezTo>
                  <a:pt x="554307" y="221607"/>
                  <a:pt x="542708" y="309162"/>
                  <a:pt x="542428" y="399877"/>
                </a:cubicBezTo>
                <a:cubicBezTo>
                  <a:pt x="542428" y="405316"/>
                  <a:pt x="547787" y="412556"/>
                  <a:pt x="552707" y="415916"/>
                </a:cubicBezTo>
                <a:cubicBezTo>
                  <a:pt x="570386" y="427915"/>
                  <a:pt x="571026" y="448954"/>
                  <a:pt x="553107" y="461593"/>
                </a:cubicBezTo>
                <a:cubicBezTo>
                  <a:pt x="541788" y="469593"/>
                  <a:pt x="533908" y="507190"/>
                  <a:pt x="542308" y="516830"/>
                </a:cubicBezTo>
                <a:cubicBezTo>
                  <a:pt x="544868" y="519790"/>
                  <a:pt x="550467" y="520310"/>
                  <a:pt x="554827" y="521430"/>
                </a:cubicBezTo>
                <a:cubicBezTo>
                  <a:pt x="565066" y="524069"/>
                  <a:pt x="575866" y="525109"/>
                  <a:pt x="585545" y="529029"/>
                </a:cubicBezTo>
                <a:cubicBezTo>
                  <a:pt x="605344" y="537029"/>
                  <a:pt x="607024" y="541628"/>
                  <a:pt x="601104" y="564427"/>
                </a:cubicBezTo>
                <a:cubicBezTo>
                  <a:pt x="616823" y="571587"/>
                  <a:pt x="633742" y="577666"/>
                  <a:pt x="648781" y="586826"/>
                </a:cubicBezTo>
                <a:cubicBezTo>
                  <a:pt x="658181" y="592545"/>
                  <a:pt x="669420" y="602185"/>
                  <a:pt x="670860" y="611464"/>
                </a:cubicBezTo>
                <a:cubicBezTo>
                  <a:pt x="671820" y="617544"/>
                  <a:pt x="657941" y="630223"/>
                  <a:pt x="648662" y="632903"/>
                </a:cubicBezTo>
                <a:cubicBezTo>
                  <a:pt x="606744" y="644982"/>
                  <a:pt x="564266" y="655422"/>
                  <a:pt x="521589" y="664541"/>
                </a:cubicBezTo>
                <a:cubicBezTo>
                  <a:pt x="509350" y="667141"/>
                  <a:pt x="502270" y="669141"/>
                  <a:pt x="502150" y="683300"/>
                </a:cubicBezTo>
                <a:cubicBezTo>
                  <a:pt x="500590" y="856050"/>
                  <a:pt x="506310" y="1027880"/>
                  <a:pt x="558747" y="1194830"/>
                </a:cubicBezTo>
                <a:cubicBezTo>
                  <a:pt x="569186" y="1228028"/>
                  <a:pt x="584425" y="1256066"/>
                  <a:pt x="613904" y="1274905"/>
                </a:cubicBezTo>
                <a:cubicBezTo>
                  <a:pt x="629663" y="1284945"/>
                  <a:pt x="635862" y="1299144"/>
                  <a:pt x="630143" y="1315783"/>
                </a:cubicBezTo>
                <a:cubicBezTo>
                  <a:pt x="614223" y="1362220"/>
                  <a:pt x="631543" y="1397538"/>
                  <a:pt x="662381" y="1431296"/>
                </a:cubicBezTo>
                <a:cubicBezTo>
                  <a:pt x="695139" y="1467134"/>
                  <a:pt x="725377" y="1505291"/>
                  <a:pt x="756175" y="1542849"/>
                </a:cubicBezTo>
                <a:cubicBezTo>
                  <a:pt x="782094" y="1574447"/>
                  <a:pt x="786373" y="1588807"/>
                  <a:pt x="760615" y="1617645"/>
                </a:cubicBezTo>
                <a:cubicBezTo>
                  <a:pt x="751376" y="1628004"/>
                  <a:pt x="754735" y="1635124"/>
                  <a:pt x="765015" y="1643883"/>
                </a:cubicBezTo>
                <a:cubicBezTo>
                  <a:pt x="772414" y="1650203"/>
                  <a:pt x="778654" y="1661362"/>
                  <a:pt x="779734" y="1670962"/>
                </a:cubicBezTo>
                <a:cubicBezTo>
                  <a:pt x="781934" y="1690681"/>
                  <a:pt x="780294" y="1710839"/>
                  <a:pt x="780214" y="1730798"/>
                </a:cubicBezTo>
                <a:cubicBezTo>
                  <a:pt x="780174" y="1745037"/>
                  <a:pt x="774854" y="1752397"/>
                  <a:pt x="758775" y="1752397"/>
                </a:cubicBezTo>
                <a:cubicBezTo>
                  <a:pt x="513749" y="1752037"/>
                  <a:pt x="268724" y="1751997"/>
                  <a:pt x="23699" y="1752317"/>
                </a:cubicBezTo>
                <a:cubicBezTo>
                  <a:pt x="8539" y="1752317"/>
                  <a:pt x="460" y="1746357"/>
                  <a:pt x="340" y="1731998"/>
                </a:cubicBezTo>
                <a:cubicBezTo>
                  <a:pt x="140" y="1708159"/>
                  <a:pt x="-1180" y="1683801"/>
                  <a:pt x="3220" y="1660642"/>
                </a:cubicBezTo>
                <a:cubicBezTo>
                  <a:pt x="5220" y="1649843"/>
                  <a:pt x="19539" y="1641363"/>
                  <a:pt x="30018" y="1629924"/>
                </a:cubicBezTo>
                <a:close/>
              </a:path>
            </a:pathLst>
          </a:custGeom>
          <a:solidFill>
            <a:schemeClr val="tx1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46DA55B-4639-42C0-84B9-6CED3D4D6936}"/>
              </a:ext>
            </a:extLst>
          </p:cNvPr>
          <p:cNvSpPr/>
          <p:nvPr/>
        </p:nvSpPr>
        <p:spPr>
          <a:xfrm>
            <a:off x="10527781" y="4038654"/>
            <a:ext cx="422674" cy="1068386"/>
          </a:xfrm>
          <a:custGeom>
            <a:avLst/>
            <a:gdLst>
              <a:gd name="connsiteX0" fmla="*/ 286941 w 695818"/>
              <a:gd name="connsiteY0" fmla="*/ 258481 h 1758806"/>
              <a:gd name="connsiteX1" fmla="*/ 291180 w 695818"/>
              <a:gd name="connsiteY1" fmla="*/ 181925 h 1758806"/>
              <a:gd name="connsiteX2" fmla="*/ 240703 w 695818"/>
              <a:gd name="connsiteY2" fmla="*/ 181925 h 1758806"/>
              <a:gd name="connsiteX3" fmla="*/ 240703 w 695818"/>
              <a:gd name="connsiteY3" fmla="*/ 76811 h 1758806"/>
              <a:gd name="connsiteX4" fmla="*/ 306340 w 695818"/>
              <a:gd name="connsiteY4" fmla="*/ 76811 h 1758806"/>
              <a:gd name="connsiteX5" fmla="*/ 335898 w 695818"/>
              <a:gd name="connsiteY5" fmla="*/ 5695 h 1758806"/>
              <a:gd name="connsiteX6" fmla="*/ 372936 w 695818"/>
              <a:gd name="connsiteY6" fmla="*/ 6215 h 1758806"/>
              <a:gd name="connsiteX7" fmla="*/ 398694 w 695818"/>
              <a:gd name="connsiteY7" fmla="*/ 21414 h 1758806"/>
              <a:gd name="connsiteX8" fmla="*/ 410494 w 695818"/>
              <a:gd name="connsiteY8" fmla="*/ 56012 h 1758806"/>
              <a:gd name="connsiteX9" fmla="*/ 424773 w 695818"/>
              <a:gd name="connsiteY9" fmla="*/ 78331 h 1758806"/>
              <a:gd name="connsiteX10" fmla="*/ 471250 w 695818"/>
              <a:gd name="connsiteY10" fmla="*/ 78331 h 1758806"/>
              <a:gd name="connsiteX11" fmla="*/ 470650 w 695818"/>
              <a:gd name="connsiteY11" fmla="*/ 171446 h 1758806"/>
              <a:gd name="connsiteX12" fmla="*/ 457251 w 695818"/>
              <a:gd name="connsiteY12" fmla="*/ 181125 h 1758806"/>
              <a:gd name="connsiteX13" fmla="*/ 419333 w 695818"/>
              <a:gd name="connsiteY13" fmla="*/ 187485 h 1758806"/>
              <a:gd name="connsiteX14" fmla="*/ 434292 w 695818"/>
              <a:gd name="connsiteY14" fmla="*/ 221363 h 1758806"/>
              <a:gd name="connsiteX15" fmla="*/ 434812 w 695818"/>
              <a:gd name="connsiteY15" fmla="*/ 253801 h 1758806"/>
              <a:gd name="connsiteX16" fmla="*/ 461090 w 695818"/>
              <a:gd name="connsiteY16" fmla="*/ 285799 h 1758806"/>
              <a:gd name="connsiteX17" fmla="*/ 482449 w 695818"/>
              <a:gd name="connsiteY17" fmla="*/ 293798 h 1758806"/>
              <a:gd name="connsiteX18" fmla="*/ 540166 w 695818"/>
              <a:gd name="connsiteY18" fmla="*/ 298238 h 1758806"/>
              <a:gd name="connsiteX19" fmla="*/ 566684 w 695818"/>
              <a:gd name="connsiteY19" fmla="*/ 331836 h 1758806"/>
              <a:gd name="connsiteX20" fmla="*/ 552565 w 695818"/>
              <a:gd name="connsiteY20" fmla="*/ 379353 h 1758806"/>
              <a:gd name="connsiteX21" fmla="*/ 482969 w 695818"/>
              <a:gd name="connsiteY21" fmla="*/ 547303 h 1758806"/>
              <a:gd name="connsiteX22" fmla="*/ 491089 w 695818"/>
              <a:gd name="connsiteY22" fmla="*/ 554063 h 1758806"/>
              <a:gd name="connsiteX23" fmla="*/ 492169 w 695818"/>
              <a:gd name="connsiteY23" fmla="*/ 595661 h 1758806"/>
              <a:gd name="connsiteX24" fmla="*/ 483649 w 695818"/>
              <a:gd name="connsiteY24" fmla="*/ 645058 h 1758806"/>
              <a:gd name="connsiteX25" fmla="*/ 493728 w 695818"/>
              <a:gd name="connsiteY25" fmla="*/ 649777 h 1758806"/>
              <a:gd name="connsiteX26" fmla="*/ 515127 w 695818"/>
              <a:gd name="connsiteY26" fmla="*/ 654257 h 1758806"/>
              <a:gd name="connsiteX27" fmla="*/ 535806 w 695818"/>
              <a:gd name="connsiteY27" fmla="*/ 688935 h 1758806"/>
              <a:gd name="connsiteX28" fmla="*/ 583803 w 695818"/>
              <a:gd name="connsiteY28" fmla="*/ 711534 h 1758806"/>
              <a:gd name="connsiteX29" fmla="*/ 582963 w 695818"/>
              <a:gd name="connsiteY29" fmla="*/ 746772 h 1758806"/>
              <a:gd name="connsiteX30" fmla="*/ 469930 w 695818"/>
              <a:gd name="connsiteY30" fmla="*/ 776810 h 1758806"/>
              <a:gd name="connsiteX31" fmla="*/ 448291 w 695818"/>
              <a:gd name="connsiteY31" fmla="*/ 796289 h 1758806"/>
              <a:gd name="connsiteX32" fmla="*/ 500888 w 695818"/>
              <a:gd name="connsiteY32" fmla="*/ 1264141 h 1758806"/>
              <a:gd name="connsiteX33" fmla="*/ 544006 w 695818"/>
              <a:gd name="connsiteY33" fmla="*/ 1324458 h 1758806"/>
              <a:gd name="connsiteX34" fmla="*/ 561045 w 695818"/>
              <a:gd name="connsiteY34" fmla="*/ 1369015 h 1758806"/>
              <a:gd name="connsiteX35" fmla="*/ 584123 w 695818"/>
              <a:gd name="connsiteY35" fmla="*/ 1460369 h 1758806"/>
              <a:gd name="connsiteX36" fmla="*/ 675718 w 695818"/>
              <a:gd name="connsiteY36" fmla="*/ 1571203 h 1758806"/>
              <a:gd name="connsiteX37" fmla="*/ 677638 w 695818"/>
              <a:gd name="connsiteY37" fmla="*/ 1635519 h 1758806"/>
              <a:gd name="connsiteX38" fmla="*/ 678958 w 695818"/>
              <a:gd name="connsiteY38" fmla="*/ 1654598 h 1758806"/>
              <a:gd name="connsiteX39" fmla="*/ 695437 w 695818"/>
              <a:gd name="connsiteY39" fmla="*/ 1693996 h 1758806"/>
              <a:gd name="connsiteX40" fmla="*/ 688317 w 695818"/>
              <a:gd name="connsiteY40" fmla="*/ 1753272 h 1758806"/>
              <a:gd name="connsiteX41" fmla="*/ 633001 w 695818"/>
              <a:gd name="connsiteY41" fmla="*/ 1756912 h 1758806"/>
              <a:gd name="connsiteX42" fmla="*/ 31636 w 695818"/>
              <a:gd name="connsiteY42" fmla="*/ 1756352 h 1758806"/>
              <a:gd name="connsiteX43" fmla="*/ 278 w 695818"/>
              <a:gd name="connsiteY43" fmla="*/ 1723874 h 1758806"/>
              <a:gd name="connsiteX44" fmla="*/ 1798 w 695818"/>
              <a:gd name="connsiteY44" fmla="*/ 1684076 h 1758806"/>
              <a:gd name="connsiteX45" fmla="*/ 17037 w 695818"/>
              <a:gd name="connsiteY45" fmla="*/ 1658198 h 1758806"/>
              <a:gd name="connsiteX46" fmla="*/ 20676 w 695818"/>
              <a:gd name="connsiteY46" fmla="*/ 1630720 h 1758806"/>
              <a:gd name="connsiteX47" fmla="*/ 21597 w 695818"/>
              <a:gd name="connsiteY47" fmla="*/ 1572403 h 1758806"/>
              <a:gd name="connsiteX48" fmla="*/ 120591 w 695818"/>
              <a:gd name="connsiteY48" fmla="*/ 1452130 h 1758806"/>
              <a:gd name="connsiteX49" fmla="*/ 138590 w 695818"/>
              <a:gd name="connsiteY49" fmla="*/ 1374295 h 1758806"/>
              <a:gd name="connsiteX50" fmla="*/ 156668 w 695818"/>
              <a:gd name="connsiteY50" fmla="*/ 1323058 h 1758806"/>
              <a:gd name="connsiteX51" fmla="*/ 199746 w 695818"/>
              <a:gd name="connsiteY51" fmla="*/ 1258102 h 1758806"/>
              <a:gd name="connsiteX52" fmla="*/ 249223 w 695818"/>
              <a:gd name="connsiteY52" fmla="*/ 833847 h 1758806"/>
              <a:gd name="connsiteX53" fmla="*/ 248303 w 695818"/>
              <a:gd name="connsiteY53" fmla="*/ 803928 h 1758806"/>
              <a:gd name="connsiteX54" fmla="*/ 223065 w 695818"/>
              <a:gd name="connsiteY54" fmla="*/ 776530 h 1758806"/>
              <a:gd name="connsiteX55" fmla="*/ 129990 w 695818"/>
              <a:gd name="connsiteY55" fmla="*/ 755531 h 1758806"/>
              <a:gd name="connsiteX56" fmla="*/ 105711 w 695818"/>
              <a:gd name="connsiteY56" fmla="*/ 742132 h 1758806"/>
              <a:gd name="connsiteX57" fmla="*/ 106831 w 695818"/>
              <a:gd name="connsiteY57" fmla="*/ 714734 h 1758806"/>
              <a:gd name="connsiteX58" fmla="*/ 147869 w 695818"/>
              <a:gd name="connsiteY58" fmla="*/ 694575 h 1758806"/>
              <a:gd name="connsiteX59" fmla="*/ 158748 w 695818"/>
              <a:gd name="connsiteY59" fmla="*/ 681296 h 1758806"/>
              <a:gd name="connsiteX60" fmla="*/ 173787 w 695818"/>
              <a:gd name="connsiteY60" fmla="*/ 656737 h 1758806"/>
              <a:gd name="connsiteX61" fmla="*/ 188827 w 695818"/>
              <a:gd name="connsiteY61" fmla="*/ 651497 h 1758806"/>
              <a:gd name="connsiteX62" fmla="*/ 213985 w 695818"/>
              <a:gd name="connsiteY62" fmla="*/ 639098 h 1758806"/>
              <a:gd name="connsiteX63" fmla="*/ 200666 w 695818"/>
              <a:gd name="connsiteY63" fmla="*/ 593621 h 1758806"/>
              <a:gd name="connsiteX64" fmla="*/ 201506 w 695818"/>
              <a:gd name="connsiteY64" fmla="*/ 557463 h 1758806"/>
              <a:gd name="connsiteX65" fmla="*/ 207225 w 695818"/>
              <a:gd name="connsiteY65" fmla="*/ 532864 h 1758806"/>
              <a:gd name="connsiteX66" fmla="*/ 137990 w 695818"/>
              <a:gd name="connsiteY66" fmla="*/ 367274 h 1758806"/>
              <a:gd name="connsiteX67" fmla="*/ 128550 w 695818"/>
              <a:gd name="connsiteY67" fmla="*/ 336876 h 1758806"/>
              <a:gd name="connsiteX68" fmla="*/ 158388 w 695818"/>
              <a:gd name="connsiteY68" fmla="*/ 298078 h 1758806"/>
              <a:gd name="connsiteX69" fmla="*/ 224104 w 695818"/>
              <a:gd name="connsiteY69" fmla="*/ 293998 h 1758806"/>
              <a:gd name="connsiteX70" fmla="*/ 239384 w 695818"/>
              <a:gd name="connsiteY70" fmla="*/ 288719 h 1758806"/>
              <a:gd name="connsiteX71" fmla="*/ 286941 w 695818"/>
              <a:gd name="connsiteY71" fmla="*/ 258481 h 17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95818" h="1758806">
                <a:moveTo>
                  <a:pt x="286941" y="258481"/>
                </a:moveTo>
                <a:cubicBezTo>
                  <a:pt x="251543" y="227282"/>
                  <a:pt x="293140" y="209443"/>
                  <a:pt x="291180" y="181925"/>
                </a:cubicBezTo>
                <a:cubicBezTo>
                  <a:pt x="274221" y="181925"/>
                  <a:pt x="258023" y="181925"/>
                  <a:pt x="240703" y="181925"/>
                </a:cubicBezTo>
                <a:cubicBezTo>
                  <a:pt x="240703" y="146287"/>
                  <a:pt x="240703" y="113449"/>
                  <a:pt x="240703" y="76811"/>
                </a:cubicBezTo>
                <a:cubicBezTo>
                  <a:pt x="262942" y="76811"/>
                  <a:pt x="284301" y="76811"/>
                  <a:pt x="306340" y="76811"/>
                </a:cubicBezTo>
                <a:cubicBezTo>
                  <a:pt x="293180" y="30694"/>
                  <a:pt x="294620" y="28374"/>
                  <a:pt x="335898" y="5695"/>
                </a:cubicBezTo>
                <a:cubicBezTo>
                  <a:pt x="349057" y="-1544"/>
                  <a:pt x="360457" y="-2424"/>
                  <a:pt x="372936" y="6215"/>
                </a:cubicBezTo>
                <a:cubicBezTo>
                  <a:pt x="381095" y="11895"/>
                  <a:pt x="389775" y="17015"/>
                  <a:pt x="398694" y="21414"/>
                </a:cubicBezTo>
                <a:cubicBezTo>
                  <a:pt x="414453" y="29214"/>
                  <a:pt x="419933" y="39373"/>
                  <a:pt x="410494" y="56012"/>
                </a:cubicBezTo>
                <a:cubicBezTo>
                  <a:pt x="401894" y="71212"/>
                  <a:pt x="408334" y="78331"/>
                  <a:pt x="424773" y="78331"/>
                </a:cubicBezTo>
                <a:cubicBezTo>
                  <a:pt x="440012" y="78331"/>
                  <a:pt x="455291" y="78331"/>
                  <a:pt x="471250" y="78331"/>
                </a:cubicBezTo>
                <a:cubicBezTo>
                  <a:pt x="471250" y="110729"/>
                  <a:pt x="471690" y="141127"/>
                  <a:pt x="470650" y="171446"/>
                </a:cubicBezTo>
                <a:cubicBezTo>
                  <a:pt x="470530" y="174925"/>
                  <a:pt x="462411" y="179885"/>
                  <a:pt x="457251" y="181125"/>
                </a:cubicBezTo>
                <a:cubicBezTo>
                  <a:pt x="444851" y="184165"/>
                  <a:pt x="431972" y="185485"/>
                  <a:pt x="419333" y="187485"/>
                </a:cubicBezTo>
                <a:cubicBezTo>
                  <a:pt x="424493" y="198724"/>
                  <a:pt x="431452" y="209563"/>
                  <a:pt x="434292" y="221363"/>
                </a:cubicBezTo>
                <a:cubicBezTo>
                  <a:pt x="436852" y="231962"/>
                  <a:pt x="434812" y="243641"/>
                  <a:pt x="434812" y="253801"/>
                </a:cubicBezTo>
                <a:cubicBezTo>
                  <a:pt x="442972" y="264000"/>
                  <a:pt x="450971" y="276039"/>
                  <a:pt x="461090" y="285799"/>
                </a:cubicBezTo>
                <a:cubicBezTo>
                  <a:pt x="466170" y="290679"/>
                  <a:pt x="475010" y="292958"/>
                  <a:pt x="482449" y="293798"/>
                </a:cubicBezTo>
                <a:cubicBezTo>
                  <a:pt x="501608" y="295998"/>
                  <a:pt x="521007" y="296118"/>
                  <a:pt x="540166" y="298238"/>
                </a:cubicBezTo>
                <a:cubicBezTo>
                  <a:pt x="561485" y="300598"/>
                  <a:pt x="570004" y="310517"/>
                  <a:pt x="566684" y="331836"/>
                </a:cubicBezTo>
                <a:cubicBezTo>
                  <a:pt x="564164" y="348035"/>
                  <a:pt x="558765" y="364074"/>
                  <a:pt x="552565" y="379353"/>
                </a:cubicBezTo>
                <a:cubicBezTo>
                  <a:pt x="529887" y="435350"/>
                  <a:pt x="506368" y="491027"/>
                  <a:pt x="482969" y="547303"/>
                </a:cubicBezTo>
                <a:cubicBezTo>
                  <a:pt x="486129" y="549903"/>
                  <a:pt x="488529" y="552063"/>
                  <a:pt x="491089" y="554063"/>
                </a:cubicBezTo>
                <a:cubicBezTo>
                  <a:pt x="510048" y="568742"/>
                  <a:pt x="510368" y="579902"/>
                  <a:pt x="492169" y="595661"/>
                </a:cubicBezTo>
                <a:cubicBezTo>
                  <a:pt x="483649" y="603060"/>
                  <a:pt x="477450" y="636298"/>
                  <a:pt x="483649" y="645058"/>
                </a:cubicBezTo>
                <a:cubicBezTo>
                  <a:pt x="485529" y="647697"/>
                  <a:pt x="490129" y="648857"/>
                  <a:pt x="493728" y="649777"/>
                </a:cubicBezTo>
                <a:cubicBezTo>
                  <a:pt x="500768" y="651577"/>
                  <a:pt x="508208" y="652057"/>
                  <a:pt x="515127" y="654257"/>
                </a:cubicBezTo>
                <a:cubicBezTo>
                  <a:pt x="537086" y="661217"/>
                  <a:pt x="540206" y="666536"/>
                  <a:pt x="535806" y="688935"/>
                </a:cubicBezTo>
                <a:cubicBezTo>
                  <a:pt x="551685" y="696295"/>
                  <a:pt x="568404" y="702774"/>
                  <a:pt x="583803" y="711534"/>
                </a:cubicBezTo>
                <a:cubicBezTo>
                  <a:pt x="605082" y="723653"/>
                  <a:pt x="605682" y="738812"/>
                  <a:pt x="582963" y="746772"/>
                </a:cubicBezTo>
                <a:cubicBezTo>
                  <a:pt x="546285" y="759611"/>
                  <a:pt x="507968" y="768130"/>
                  <a:pt x="469930" y="776810"/>
                </a:cubicBezTo>
                <a:cubicBezTo>
                  <a:pt x="457771" y="779610"/>
                  <a:pt x="448611" y="780730"/>
                  <a:pt x="448291" y="796289"/>
                </a:cubicBezTo>
                <a:cubicBezTo>
                  <a:pt x="445211" y="954559"/>
                  <a:pt x="452211" y="1111590"/>
                  <a:pt x="500888" y="1264141"/>
                </a:cubicBezTo>
                <a:cubicBezTo>
                  <a:pt x="508968" y="1289420"/>
                  <a:pt x="522287" y="1309978"/>
                  <a:pt x="544006" y="1324458"/>
                </a:cubicBezTo>
                <a:cubicBezTo>
                  <a:pt x="560885" y="1335737"/>
                  <a:pt x="566844" y="1350656"/>
                  <a:pt x="561045" y="1369015"/>
                </a:cubicBezTo>
                <a:cubicBezTo>
                  <a:pt x="549765" y="1404653"/>
                  <a:pt x="560285" y="1433251"/>
                  <a:pt x="584123" y="1460369"/>
                </a:cubicBezTo>
                <a:cubicBezTo>
                  <a:pt x="615761" y="1496367"/>
                  <a:pt x="645840" y="1533725"/>
                  <a:pt x="675718" y="1571203"/>
                </a:cubicBezTo>
                <a:cubicBezTo>
                  <a:pt x="699676" y="1601241"/>
                  <a:pt x="698756" y="1604161"/>
                  <a:pt x="677638" y="1635519"/>
                </a:cubicBezTo>
                <a:cubicBezTo>
                  <a:pt x="674678" y="1639919"/>
                  <a:pt x="675638" y="1652558"/>
                  <a:pt x="678958" y="1654598"/>
                </a:cubicBezTo>
                <a:cubicBezTo>
                  <a:pt x="694637" y="1664237"/>
                  <a:pt x="696917" y="1677877"/>
                  <a:pt x="695437" y="1693996"/>
                </a:cubicBezTo>
                <a:cubicBezTo>
                  <a:pt x="693597" y="1714354"/>
                  <a:pt x="698917" y="1740153"/>
                  <a:pt x="688317" y="1753272"/>
                </a:cubicBezTo>
                <a:cubicBezTo>
                  <a:pt x="680438" y="1763032"/>
                  <a:pt x="652199" y="1756912"/>
                  <a:pt x="633001" y="1756912"/>
                </a:cubicBezTo>
                <a:cubicBezTo>
                  <a:pt x="432532" y="1756872"/>
                  <a:pt x="232104" y="1756672"/>
                  <a:pt x="31636" y="1756352"/>
                </a:cubicBezTo>
                <a:cubicBezTo>
                  <a:pt x="2838" y="1756312"/>
                  <a:pt x="278" y="1753432"/>
                  <a:pt x="278" y="1723874"/>
                </a:cubicBezTo>
                <a:cubicBezTo>
                  <a:pt x="278" y="1710555"/>
                  <a:pt x="-962" y="1696876"/>
                  <a:pt x="1798" y="1684076"/>
                </a:cubicBezTo>
                <a:cubicBezTo>
                  <a:pt x="3837" y="1674677"/>
                  <a:pt x="9717" y="1664397"/>
                  <a:pt x="17037" y="1658198"/>
                </a:cubicBezTo>
                <a:cubicBezTo>
                  <a:pt x="27876" y="1648998"/>
                  <a:pt x="30636" y="1642799"/>
                  <a:pt x="20676" y="1630720"/>
                </a:cubicBezTo>
                <a:cubicBezTo>
                  <a:pt x="2278" y="1608441"/>
                  <a:pt x="2838" y="1595642"/>
                  <a:pt x="21597" y="1572403"/>
                </a:cubicBezTo>
                <a:cubicBezTo>
                  <a:pt x="54194" y="1532005"/>
                  <a:pt x="86353" y="1491168"/>
                  <a:pt x="120591" y="1452130"/>
                </a:cubicBezTo>
                <a:cubicBezTo>
                  <a:pt x="141309" y="1428531"/>
                  <a:pt x="145789" y="1402893"/>
                  <a:pt x="138590" y="1374295"/>
                </a:cubicBezTo>
                <a:cubicBezTo>
                  <a:pt x="133070" y="1352496"/>
                  <a:pt x="136150" y="1335657"/>
                  <a:pt x="156668" y="1323058"/>
                </a:cubicBezTo>
                <a:cubicBezTo>
                  <a:pt x="180787" y="1308298"/>
                  <a:pt x="191547" y="1284140"/>
                  <a:pt x="199746" y="1258102"/>
                </a:cubicBezTo>
                <a:cubicBezTo>
                  <a:pt x="243303" y="1119790"/>
                  <a:pt x="251943" y="977478"/>
                  <a:pt x="249223" y="833847"/>
                </a:cubicBezTo>
                <a:cubicBezTo>
                  <a:pt x="249023" y="823847"/>
                  <a:pt x="247263" y="813768"/>
                  <a:pt x="248303" y="803928"/>
                </a:cubicBezTo>
                <a:cubicBezTo>
                  <a:pt x="250303" y="784449"/>
                  <a:pt x="240424" y="779450"/>
                  <a:pt x="223065" y="776530"/>
                </a:cubicBezTo>
                <a:cubicBezTo>
                  <a:pt x="191746" y="771250"/>
                  <a:pt x="160788" y="763451"/>
                  <a:pt x="129990" y="755531"/>
                </a:cubicBezTo>
                <a:cubicBezTo>
                  <a:pt x="121311" y="753291"/>
                  <a:pt x="113071" y="747652"/>
                  <a:pt x="105711" y="742132"/>
                </a:cubicBezTo>
                <a:cubicBezTo>
                  <a:pt x="91832" y="731733"/>
                  <a:pt x="91832" y="723813"/>
                  <a:pt x="106831" y="714734"/>
                </a:cubicBezTo>
                <a:cubicBezTo>
                  <a:pt x="119791" y="706854"/>
                  <a:pt x="134590" y="702014"/>
                  <a:pt x="147869" y="694575"/>
                </a:cubicBezTo>
                <a:cubicBezTo>
                  <a:pt x="152749" y="691855"/>
                  <a:pt x="159868" y="683775"/>
                  <a:pt x="158748" y="681296"/>
                </a:cubicBezTo>
                <a:cubicBezTo>
                  <a:pt x="151589" y="664817"/>
                  <a:pt x="163988" y="661657"/>
                  <a:pt x="173787" y="656737"/>
                </a:cubicBezTo>
                <a:cubicBezTo>
                  <a:pt x="178467" y="654377"/>
                  <a:pt x="183947" y="653577"/>
                  <a:pt x="188827" y="651497"/>
                </a:cubicBezTo>
                <a:cubicBezTo>
                  <a:pt x="197746" y="647658"/>
                  <a:pt x="213065" y="644538"/>
                  <a:pt x="213985" y="639098"/>
                </a:cubicBezTo>
                <a:cubicBezTo>
                  <a:pt x="216665" y="623299"/>
                  <a:pt x="221025" y="605460"/>
                  <a:pt x="200666" y="593621"/>
                </a:cubicBezTo>
                <a:cubicBezTo>
                  <a:pt x="185587" y="584861"/>
                  <a:pt x="186667" y="568622"/>
                  <a:pt x="201506" y="557463"/>
                </a:cubicBezTo>
                <a:cubicBezTo>
                  <a:pt x="211465" y="549983"/>
                  <a:pt x="212145" y="544224"/>
                  <a:pt x="207225" y="532864"/>
                </a:cubicBezTo>
                <a:cubicBezTo>
                  <a:pt x="183387" y="477988"/>
                  <a:pt x="160748" y="422631"/>
                  <a:pt x="137990" y="367274"/>
                </a:cubicBezTo>
                <a:cubicBezTo>
                  <a:pt x="133950" y="357475"/>
                  <a:pt x="130390" y="347235"/>
                  <a:pt x="128550" y="336876"/>
                </a:cubicBezTo>
                <a:cubicBezTo>
                  <a:pt x="124270" y="312597"/>
                  <a:pt x="133630" y="300358"/>
                  <a:pt x="158388" y="298078"/>
                </a:cubicBezTo>
                <a:cubicBezTo>
                  <a:pt x="180227" y="296038"/>
                  <a:pt x="202226" y="295718"/>
                  <a:pt x="224104" y="293998"/>
                </a:cubicBezTo>
                <a:cubicBezTo>
                  <a:pt x="229504" y="293558"/>
                  <a:pt x="238184" y="291959"/>
                  <a:pt x="239384" y="288719"/>
                </a:cubicBezTo>
                <a:cubicBezTo>
                  <a:pt x="246463" y="269680"/>
                  <a:pt x="258503" y="257841"/>
                  <a:pt x="286941" y="258481"/>
                </a:cubicBezTo>
                <a:close/>
              </a:path>
            </a:pathLst>
          </a:custGeom>
          <a:solidFill>
            <a:schemeClr val="tx1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2CE5E4E-0788-4201-9530-394FAD34029D}"/>
              </a:ext>
            </a:extLst>
          </p:cNvPr>
          <p:cNvSpPr/>
          <p:nvPr/>
        </p:nvSpPr>
        <p:spPr>
          <a:xfrm>
            <a:off x="7197944" y="4148450"/>
            <a:ext cx="429415" cy="958590"/>
          </a:xfrm>
          <a:custGeom>
            <a:avLst/>
            <a:gdLst>
              <a:gd name="connsiteX0" fmla="*/ 198028 w 706914"/>
              <a:gd name="connsiteY0" fmla="*/ 527715 h 1578057"/>
              <a:gd name="connsiteX1" fmla="*/ 143911 w 706914"/>
              <a:gd name="connsiteY1" fmla="*/ 371964 h 1578057"/>
              <a:gd name="connsiteX2" fmla="*/ 177389 w 706914"/>
              <a:gd name="connsiteY2" fmla="*/ 273090 h 1578057"/>
              <a:gd name="connsiteX3" fmla="*/ 259705 w 706914"/>
              <a:gd name="connsiteY3" fmla="*/ 153177 h 1578057"/>
              <a:gd name="connsiteX4" fmla="*/ 300862 w 706914"/>
              <a:gd name="connsiteY4" fmla="*/ 99180 h 1578057"/>
              <a:gd name="connsiteX5" fmla="*/ 297302 w 706914"/>
              <a:gd name="connsiteY5" fmla="*/ 65022 h 1578057"/>
              <a:gd name="connsiteX6" fmla="*/ 283783 w 706914"/>
              <a:gd name="connsiteY6" fmla="*/ 37744 h 1578057"/>
              <a:gd name="connsiteX7" fmla="*/ 307142 w 706914"/>
              <a:gd name="connsiteY7" fmla="*/ 3186 h 1578057"/>
              <a:gd name="connsiteX8" fmla="*/ 393817 w 706914"/>
              <a:gd name="connsiteY8" fmla="*/ 626 h 1578057"/>
              <a:gd name="connsiteX9" fmla="*/ 426735 w 706914"/>
              <a:gd name="connsiteY9" fmla="*/ 28104 h 1578057"/>
              <a:gd name="connsiteX10" fmla="*/ 407576 w 706914"/>
              <a:gd name="connsiteY10" fmla="*/ 68022 h 1578057"/>
              <a:gd name="connsiteX11" fmla="*/ 403256 w 706914"/>
              <a:gd name="connsiteY11" fmla="*/ 89341 h 1578057"/>
              <a:gd name="connsiteX12" fmla="*/ 427095 w 706914"/>
              <a:gd name="connsiteY12" fmla="*/ 123739 h 1578057"/>
              <a:gd name="connsiteX13" fmla="*/ 431174 w 706914"/>
              <a:gd name="connsiteY13" fmla="*/ 167216 h 1578057"/>
              <a:gd name="connsiteX14" fmla="*/ 381257 w 706914"/>
              <a:gd name="connsiteY14" fmla="*/ 264930 h 1578057"/>
              <a:gd name="connsiteX15" fmla="*/ 372618 w 706914"/>
              <a:gd name="connsiteY15" fmla="*/ 282809 h 1578057"/>
              <a:gd name="connsiteX16" fmla="*/ 373738 w 706914"/>
              <a:gd name="connsiteY16" fmla="*/ 299168 h 1578057"/>
              <a:gd name="connsiteX17" fmla="*/ 389777 w 706914"/>
              <a:gd name="connsiteY17" fmla="*/ 291969 h 1578057"/>
              <a:gd name="connsiteX18" fmla="*/ 431294 w 706914"/>
              <a:gd name="connsiteY18" fmla="*/ 219253 h 1578057"/>
              <a:gd name="connsiteX19" fmla="*/ 459493 w 706914"/>
              <a:gd name="connsiteY19" fmla="*/ 167536 h 1578057"/>
              <a:gd name="connsiteX20" fmla="*/ 545968 w 706914"/>
              <a:gd name="connsiteY20" fmla="*/ 310168 h 1578057"/>
              <a:gd name="connsiteX21" fmla="*/ 545328 w 706914"/>
              <a:gd name="connsiteY21" fmla="*/ 469478 h 1578057"/>
              <a:gd name="connsiteX22" fmla="*/ 508570 w 706914"/>
              <a:gd name="connsiteY22" fmla="*/ 530315 h 1578057"/>
              <a:gd name="connsiteX23" fmla="*/ 518489 w 706914"/>
              <a:gd name="connsiteY23" fmla="*/ 545954 h 1578057"/>
              <a:gd name="connsiteX24" fmla="*/ 505170 w 706914"/>
              <a:gd name="connsiteY24" fmla="*/ 574392 h 1578057"/>
              <a:gd name="connsiteX25" fmla="*/ 486811 w 706914"/>
              <a:gd name="connsiteY25" fmla="*/ 602151 h 1578057"/>
              <a:gd name="connsiteX26" fmla="*/ 486971 w 706914"/>
              <a:gd name="connsiteY26" fmla="*/ 651588 h 1578057"/>
              <a:gd name="connsiteX27" fmla="*/ 533648 w 706914"/>
              <a:gd name="connsiteY27" fmla="*/ 664387 h 1578057"/>
              <a:gd name="connsiteX28" fmla="*/ 545968 w 706914"/>
              <a:gd name="connsiteY28" fmla="*/ 686706 h 1578057"/>
              <a:gd name="connsiteX29" fmla="*/ 553087 w 706914"/>
              <a:gd name="connsiteY29" fmla="*/ 699585 h 1578057"/>
              <a:gd name="connsiteX30" fmla="*/ 578406 w 706914"/>
              <a:gd name="connsiteY30" fmla="*/ 711104 h 1578057"/>
              <a:gd name="connsiteX31" fmla="*/ 608924 w 706914"/>
              <a:gd name="connsiteY31" fmla="*/ 736823 h 1578057"/>
              <a:gd name="connsiteX32" fmla="*/ 577166 w 706914"/>
              <a:gd name="connsiteY32" fmla="*/ 761301 h 1578057"/>
              <a:gd name="connsiteX33" fmla="*/ 496291 w 706914"/>
              <a:gd name="connsiteY33" fmla="*/ 781820 h 1578057"/>
              <a:gd name="connsiteX34" fmla="*/ 455013 w 706914"/>
              <a:gd name="connsiteY34" fmla="*/ 829017 h 1578057"/>
              <a:gd name="connsiteX35" fmla="*/ 506130 w 706914"/>
              <a:gd name="connsiteY35" fmla="*/ 1139199 h 1578057"/>
              <a:gd name="connsiteX36" fmla="*/ 555447 w 706914"/>
              <a:gd name="connsiteY36" fmla="*/ 1203075 h 1578057"/>
              <a:gd name="connsiteX37" fmla="*/ 568566 w 706914"/>
              <a:gd name="connsiteY37" fmla="*/ 1240073 h 1578057"/>
              <a:gd name="connsiteX38" fmla="*/ 582486 w 706914"/>
              <a:gd name="connsiteY38" fmla="*/ 1291870 h 1578057"/>
              <a:gd name="connsiteX39" fmla="*/ 682960 w 706914"/>
              <a:gd name="connsiteY39" fmla="*/ 1394864 h 1578057"/>
              <a:gd name="connsiteX40" fmla="*/ 687719 w 706914"/>
              <a:gd name="connsiteY40" fmla="*/ 1454340 h 1578057"/>
              <a:gd name="connsiteX41" fmla="*/ 690439 w 706914"/>
              <a:gd name="connsiteY41" fmla="*/ 1477419 h 1578057"/>
              <a:gd name="connsiteX42" fmla="*/ 705678 w 706914"/>
              <a:gd name="connsiteY42" fmla="*/ 1509337 h 1578057"/>
              <a:gd name="connsiteX43" fmla="*/ 706118 w 706914"/>
              <a:gd name="connsiteY43" fmla="*/ 1555174 h 1578057"/>
              <a:gd name="connsiteX44" fmla="*/ 682880 w 706914"/>
              <a:gd name="connsiteY44" fmla="*/ 1577373 h 1578057"/>
              <a:gd name="connsiteX45" fmla="*/ 445094 w 706914"/>
              <a:gd name="connsiteY45" fmla="*/ 1578053 h 1578057"/>
              <a:gd name="connsiteX46" fmla="*/ 39438 w 706914"/>
              <a:gd name="connsiteY46" fmla="*/ 1577653 h 1578057"/>
              <a:gd name="connsiteX47" fmla="*/ 0 w 706914"/>
              <a:gd name="connsiteY47" fmla="*/ 1537575 h 1578057"/>
              <a:gd name="connsiteX48" fmla="*/ 2920 w 706914"/>
              <a:gd name="connsiteY48" fmla="*/ 1497898 h 1578057"/>
              <a:gd name="connsiteX49" fmla="*/ 13799 w 706914"/>
              <a:gd name="connsiteY49" fmla="*/ 1480219 h 1578057"/>
              <a:gd name="connsiteX50" fmla="*/ 17199 w 706914"/>
              <a:gd name="connsiteY50" fmla="*/ 1449340 h 1578057"/>
              <a:gd name="connsiteX51" fmla="*/ 18839 w 706914"/>
              <a:gd name="connsiteY51" fmla="*/ 1403783 h 1578057"/>
              <a:gd name="connsiteX52" fmla="*/ 126432 w 706914"/>
              <a:gd name="connsiteY52" fmla="*/ 1291110 h 1578057"/>
              <a:gd name="connsiteX53" fmla="*/ 140552 w 706914"/>
              <a:gd name="connsiteY53" fmla="*/ 1241113 h 1578057"/>
              <a:gd name="connsiteX54" fmla="*/ 157951 w 706914"/>
              <a:gd name="connsiteY54" fmla="*/ 1200395 h 1578057"/>
              <a:gd name="connsiteX55" fmla="*/ 197708 w 706914"/>
              <a:gd name="connsiteY55" fmla="*/ 1153358 h 1578057"/>
              <a:gd name="connsiteX56" fmla="*/ 251825 w 706914"/>
              <a:gd name="connsiteY56" fmla="*/ 805938 h 1578057"/>
              <a:gd name="connsiteX57" fmla="*/ 233746 w 706914"/>
              <a:gd name="connsiteY57" fmla="*/ 785780 h 1578057"/>
              <a:gd name="connsiteX58" fmla="*/ 130992 w 706914"/>
              <a:gd name="connsiteY58" fmla="*/ 762301 h 1578057"/>
              <a:gd name="connsiteX59" fmla="*/ 106114 w 706914"/>
              <a:gd name="connsiteY59" fmla="*/ 749942 h 1578057"/>
              <a:gd name="connsiteX60" fmla="*/ 106434 w 706914"/>
              <a:gd name="connsiteY60" fmla="*/ 722343 h 1578057"/>
              <a:gd name="connsiteX61" fmla="*/ 145671 w 706914"/>
              <a:gd name="connsiteY61" fmla="*/ 702865 h 1578057"/>
              <a:gd name="connsiteX62" fmla="*/ 160110 w 706914"/>
              <a:gd name="connsiteY62" fmla="*/ 682346 h 1578057"/>
              <a:gd name="connsiteX63" fmla="*/ 181149 w 706914"/>
              <a:gd name="connsiteY63" fmla="*/ 661067 h 1578057"/>
              <a:gd name="connsiteX64" fmla="*/ 213267 w 706914"/>
              <a:gd name="connsiteY64" fmla="*/ 649988 h 1578057"/>
              <a:gd name="connsiteX65" fmla="*/ 215827 w 706914"/>
              <a:gd name="connsiteY65" fmla="*/ 608950 h 1578057"/>
              <a:gd name="connsiteX66" fmla="*/ 195268 w 706914"/>
              <a:gd name="connsiteY66" fmla="*/ 572112 h 1578057"/>
              <a:gd name="connsiteX67" fmla="*/ 187549 w 706914"/>
              <a:gd name="connsiteY67" fmla="*/ 543674 h 1578057"/>
              <a:gd name="connsiteX68" fmla="*/ 198028 w 706914"/>
              <a:gd name="connsiteY68" fmla="*/ 527715 h 157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706914" h="1578057">
                <a:moveTo>
                  <a:pt x="198028" y="527715"/>
                </a:moveTo>
                <a:cubicBezTo>
                  <a:pt x="151591" y="485517"/>
                  <a:pt x="135432" y="431241"/>
                  <a:pt x="143911" y="371964"/>
                </a:cubicBezTo>
                <a:cubicBezTo>
                  <a:pt x="148791" y="337966"/>
                  <a:pt x="160670" y="303088"/>
                  <a:pt x="177389" y="273090"/>
                </a:cubicBezTo>
                <a:cubicBezTo>
                  <a:pt x="200908" y="230932"/>
                  <a:pt x="231586" y="192735"/>
                  <a:pt x="259705" y="153177"/>
                </a:cubicBezTo>
                <a:cubicBezTo>
                  <a:pt x="272824" y="134738"/>
                  <a:pt x="287063" y="117139"/>
                  <a:pt x="300862" y="99180"/>
                </a:cubicBezTo>
                <a:cubicBezTo>
                  <a:pt x="310502" y="86621"/>
                  <a:pt x="310742" y="76502"/>
                  <a:pt x="297302" y="65022"/>
                </a:cubicBezTo>
                <a:cubicBezTo>
                  <a:pt x="290143" y="58903"/>
                  <a:pt x="285943" y="47503"/>
                  <a:pt x="283783" y="37744"/>
                </a:cubicBezTo>
                <a:cubicBezTo>
                  <a:pt x="279663" y="19185"/>
                  <a:pt x="287943" y="4986"/>
                  <a:pt x="307142" y="3186"/>
                </a:cubicBezTo>
                <a:cubicBezTo>
                  <a:pt x="335900" y="506"/>
                  <a:pt x="365018" y="-894"/>
                  <a:pt x="393817" y="626"/>
                </a:cubicBezTo>
                <a:cubicBezTo>
                  <a:pt x="408896" y="1426"/>
                  <a:pt x="423255" y="10305"/>
                  <a:pt x="426735" y="28104"/>
                </a:cubicBezTo>
                <a:cubicBezTo>
                  <a:pt x="430175" y="45863"/>
                  <a:pt x="423655" y="59463"/>
                  <a:pt x="407576" y="68022"/>
                </a:cubicBezTo>
                <a:cubicBezTo>
                  <a:pt x="397336" y="73462"/>
                  <a:pt x="397457" y="80781"/>
                  <a:pt x="403256" y="89341"/>
                </a:cubicBezTo>
                <a:cubicBezTo>
                  <a:pt x="411096" y="100900"/>
                  <a:pt x="417855" y="113419"/>
                  <a:pt x="427095" y="123739"/>
                </a:cubicBezTo>
                <a:cubicBezTo>
                  <a:pt x="439734" y="137898"/>
                  <a:pt x="439654" y="151257"/>
                  <a:pt x="431174" y="167216"/>
                </a:cubicBezTo>
                <a:cubicBezTo>
                  <a:pt x="414015" y="199494"/>
                  <a:pt x="397816" y="232332"/>
                  <a:pt x="381257" y="264930"/>
                </a:cubicBezTo>
                <a:cubicBezTo>
                  <a:pt x="378257" y="270850"/>
                  <a:pt x="374178" y="276530"/>
                  <a:pt x="372618" y="282809"/>
                </a:cubicBezTo>
                <a:cubicBezTo>
                  <a:pt x="371378" y="287889"/>
                  <a:pt x="373258" y="293689"/>
                  <a:pt x="373738" y="299168"/>
                </a:cubicBezTo>
                <a:cubicBezTo>
                  <a:pt x="379218" y="296849"/>
                  <a:pt x="387257" y="296089"/>
                  <a:pt x="389777" y="291969"/>
                </a:cubicBezTo>
                <a:cubicBezTo>
                  <a:pt x="404336" y="268170"/>
                  <a:pt x="417695" y="243652"/>
                  <a:pt x="431294" y="219253"/>
                </a:cubicBezTo>
                <a:cubicBezTo>
                  <a:pt x="440294" y="203134"/>
                  <a:pt x="449013" y="186815"/>
                  <a:pt x="459493" y="167536"/>
                </a:cubicBezTo>
                <a:cubicBezTo>
                  <a:pt x="495651" y="213133"/>
                  <a:pt x="525889" y="258531"/>
                  <a:pt x="545968" y="310168"/>
                </a:cubicBezTo>
                <a:cubicBezTo>
                  <a:pt x="566646" y="363285"/>
                  <a:pt x="568446" y="416961"/>
                  <a:pt x="545328" y="469478"/>
                </a:cubicBezTo>
                <a:cubicBezTo>
                  <a:pt x="536088" y="490477"/>
                  <a:pt x="521569" y="509116"/>
                  <a:pt x="508570" y="530315"/>
                </a:cubicBezTo>
                <a:cubicBezTo>
                  <a:pt x="511010" y="534075"/>
                  <a:pt x="515929" y="539554"/>
                  <a:pt x="518489" y="545954"/>
                </a:cubicBezTo>
                <a:cubicBezTo>
                  <a:pt x="523929" y="559593"/>
                  <a:pt x="518409" y="571032"/>
                  <a:pt x="505170" y="574392"/>
                </a:cubicBezTo>
                <a:cubicBezTo>
                  <a:pt x="489011" y="578512"/>
                  <a:pt x="486251" y="588031"/>
                  <a:pt x="486811" y="602151"/>
                </a:cubicBezTo>
                <a:cubicBezTo>
                  <a:pt x="487491" y="618670"/>
                  <a:pt x="486971" y="635269"/>
                  <a:pt x="486971" y="651588"/>
                </a:cubicBezTo>
                <a:cubicBezTo>
                  <a:pt x="503450" y="655947"/>
                  <a:pt x="519009" y="658907"/>
                  <a:pt x="533648" y="664387"/>
                </a:cubicBezTo>
                <a:cubicBezTo>
                  <a:pt x="542328" y="667627"/>
                  <a:pt x="552687" y="672586"/>
                  <a:pt x="545968" y="686706"/>
                </a:cubicBezTo>
                <a:cubicBezTo>
                  <a:pt x="544688" y="689425"/>
                  <a:pt x="549287" y="697225"/>
                  <a:pt x="553087" y="699585"/>
                </a:cubicBezTo>
                <a:cubicBezTo>
                  <a:pt x="560887" y="704424"/>
                  <a:pt x="570886" y="705944"/>
                  <a:pt x="578406" y="711104"/>
                </a:cubicBezTo>
                <a:cubicBezTo>
                  <a:pt x="589325" y="718624"/>
                  <a:pt x="598804" y="728143"/>
                  <a:pt x="608924" y="736823"/>
                </a:cubicBezTo>
                <a:cubicBezTo>
                  <a:pt x="598405" y="745222"/>
                  <a:pt x="589125" y="757141"/>
                  <a:pt x="577166" y="761301"/>
                </a:cubicBezTo>
                <a:cubicBezTo>
                  <a:pt x="550967" y="770381"/>
                  <a:pt x="523689" y="777380"/>
                  <a:pt x="496291" y="781820"/>
                </a:cubicBezTo>
                <a:cubicBezTo>
                  <a:pt x="454453" y="788619"/>
                  <a:pt x="453333" y="787420"/>
                  <a:pt x="455013" y="829017"/>
                </a:cubicBezTo>
                <a:cubicBezTo>
                  <a:pt x="459253" y="934451"/>
                  <a:pt x="475332" y="1038045"/>
                  <a:pt x="506130" y="1139199"/>
                </a:cubicBezTo>
                <a:cubicBezTo>
                  <a:pt x="514569" y="1166917"/>
                  <a:pt x="527009" y="1190876"/>
                  <a:pt x="555447" y="1203075"/>
                </a:cubicBezTo>
                <a:cubicBezTo>
                  <a:pt x="572806" y="1210515"/>
                  <a:pt x="574286" y="1226034"/>
                  <a:pt x="568566" y="1240073"/>
                </a:cubicBezTo>
                <a:cubicBezTo>
                  <a:pt x="559647" y="1262032"/>
                  <a:pt x="568086" y="1277151"/>
                  <a:pt x="582486" y="1291870"/>
                </a:cubicBezTo>
                <a:cubicBezTo>
                  <a:pt x="616043" y="1326108"/>
                  <a:pt x="649722" y="1360266"/>
                  <a:pt x="682960" y="1394864"/>
                </a:cubicBezTo>
                <a:cubicBezTo>
                  <a:pt x="707518" y="1420422"/>
                  <a:pt x="708078" y="1426342"/>
                  <a:pt x="687719" y="1454340"/>
                </a:cubicBezTo>
                <a:cubicBezTo>
                  <a:pt x="680600" y="1464100"/>
                  <a:pt x="682360" y="1468859"/>
                  <a:pt x="690439" y="1477419"/>
                </a:cubicBezTo>
                <a:cubicBezTo>
                  <a:pt x="698239" y="1485658"/>
                  <a:pt x="703798" y="1498018"/>
                  <a:pt x="705678" y="1509337"/>
                </a:cubicBezTo>
                <a:cubicBezTo>
                  <a:pt x="708198" y="1524216"/>
                  <a:pt x="706078" y="1539855"/>
                  <a:pt x="706118" y="1555174"/>
                </a:cubicBezTo>
                <a:cubicBezTo>
                  <a:pt x="706158" y="1570853"/>
                  <a:pt x="699199" y="1577413"/>
                  <a:pt x="682880" y="1577373"/>
                </a:cubicBezTo>
                <a:cubicBezTo>
                  <a:pt x="603604" y="1577173"/>
                  <a:pt x="524369" y="1578013"/>
                  <a:pt x="445094" y="1578053"/>
                </a:cubicBezTo>
                <a:cubicBezTo>
                  <a:pt x="309862" y="1578093"/>
                  <a:pt x="174670" y="1577893"/>
                  <a:pt x="39438" y="1577653"/>
                </a:cubicBezTo>
                <a:cubicBezTo>
                  <a:pt x="2440" y="1577573"/>
                  <a:pt x="40" y="1575133"/>
                  <a:pt x="0" y="1537575"/>
                </a:cubicBezTo>
                <a:cubicBezTo>
                  <a:pt x="0" y="1524336"/>
                  <a:pt x="600" y="1510897"/>
                  <a:pt x="2920" y="1497898"/>
                </a:cubicBezTo>
                <a:cubicBezTo>
                  <a:pt x="4080" y="1491418"/>
                  <a:pt x="8439" y="1483138"/>
                  <a:pt x="13799" y="1480219"/>
                </a:cubicBezTo>
                <a:cubicBezTo>
                  <a:pt x="31158" y="1470819"/>
                  <a:pt x="28438" y="1461220"/>
                  <a:pt x="17199" y="1449340"/>
                </a:cubicBezTo>
                <a:cubicBezTo>
                  <a:pt x="2520" y="1433781"/>
                  <a:pt x="4480" y="1418742"/>
                  <a:pt x="18839" y="1403783"/>
                </a:cubicBezTo>
                <a:cubicBezTo>
                  <a:pt x="54797" y="1366305"/>
                  <a:pt x="90274" y="1328388"/>
                  <a:pt x="126432" y="1291110"/>
                </a:cubicBezTo>
                <a:cubicBezTo>
                  <a:pt x="140472" y="1276671"/>
                  <a:pt x="147791" y="1262231"/>
                  <a:pt x="140552" y="1241113"/>
                </a:cubicBezTo>
                <a:cubicBezTo>
                  <a:pt x="134832" y="1224314"/>
                  <a:pt x="138112" y="1208555"/>
                  <a:pt x="157951" y="1200395"/>
                </a:cubicBezTo>
                <a:cubicBezTo>
                  <a:pt x="178989" y="1191756"/>
                  <a:pt x="190869" y="1174917"/>
                  <a:pt x="197708" y="1153358"/>
                </a:cubicBezTo>
                <a:cubicBezTo>
                  <a:pt x="233626" y="1040285"/>
                  <a:pt x="253625" y="924891"/>
                  <a:pt x="251825" y="805938"/>
                </a:cubicBezTo>
                <a:cubicBezTo>
                  <a:pt x="251625" y="792379"/>
                  <a:pt x="246665" y="788260"/>
                  <a:pt x="233746" y="785780"/>
                </a:cubicBezTo>
                <a:cubicBezTo>
                  <a:pt x="199268" y="779180"/>
                  <a:pt x="165070" y="770901"/>
                  <a:pt x="130992" y="762301"/>
                </a:cubicBezTo>
                <a:cubicBezTo>
                  <a:pt x="122193" y="760101"/>
                  <a:pt x="113673" y="755181"/>
                  <a:pt x="106114" y="749942"/>
                </a:cubicBezTo>
                <a:cubicBezTo>
                  <a:pt x="92394" y="740422"/>
                  <a:pt x="92394" y="730863"/>
                  <a:pt x="106434" y="722343"/>
                </a:cubicBezTo>
                <a:cubicBezTo>
                  <a:pt x="118913" y="714824"/>
                  <a:pt x="132512" y="709184"/>
                  <a:pt x="145671" y="702865"/>
                </a:cubicBezTo>
                <a:cubicBezTo>
                  <a:pt x="154351" y="698665"/>
                  <a:pt x="159630" y="694585"/>
                  <a:pt x="160110" y="682346"/>
                </a:cubicBezTo>
                <a:cubicBezTo>
                  <a:pt x="160430" y="674826"/>
                  <a:pt x="172470" y="665827"/>
                  <a:pt x="181149" y="661067"/>
                </a:cubicBezTo>
                <a:cubicBezTo>
                  <a:pt x="191189" y="655587"/>
                  <a:pt x="209547" y="657187"/>
                  <a:pt x="213267" y="649988"/>
                </a:cubicBezTo>
                <a:cubicBezTo>
                  <a:pt x="219027" y="638828"/>
                  <a:pt x="215667" y="622869"/>
                  <a:pt x="215827" y="608950"/>
                </a:cubicBezTo>
                <a:cubicBezTo>
                  <a:pt x="216027" y="592951"/>
                  <a:pt x="217347" y="577832"/>
                  <a:pt x="195268" y="572112"/>
                </a:cubicBezTo>
                <a:cubicBezTo>
                  <a:pt x="183989" y="569192"/>
                  <a:pt x="180029" y="555953"/>
                  <a:pt x="187549" y="543674"/>
                </a:cubicBezTo>
                <a:cubicBezTo>
                  <a:pt x="190789" y="538634"/>
                  <a:pt x="194108" y="533755"/>
                  <a:pt x="198028" y="527715"/>
                </a:cubicBezTo>
                <a:close/>
              </a:path>
            </a:pathLst>
          </a:custGeom>
          <a:solidFill>
            <a:schemeClr val="tx1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7EBBFED-EC65-4A05-A85F-85E590E000CB}"/>
              </a:ext>
            </a:extLst>
          </p:cNvPr>
          <p:cNvSpPr/>
          <p:nvPr/>
        </p:nvSpPr>
        <p:spPr>
          <a:xfrm>
            <a:off x="5576699" y="4450093"/>
            <a:ext cx="387179" cy="656947"/>
          </a:xfrm>
          <a:custGeom>
            <a:avLst/>
            <a:gdLst>
              <a:gd name="connsiteX0" fmla="*/ 77692 w 637384"/>
              <a:gd name="connsiteY0" fmla="*/ 762683 h 1081484"/>
              <a:gd name="connsiteX1" fmla="*/ 70453 w 637384"/>
              <a:gd name="connsiteY1" fmla="*/ 729245 h 1081484"/>
              <a:gd name="connsiteX2" fmla="*/ 136249 w 637384"/>
              <a:gd name="connsiteY2" fmla="*/ 512578 h 1081484"/>
              <a:gd name="connsiteX3" fmla="*/ 149728 w 637384"/>
              <a:gd name="connsiteY3" fmla="*/ 305390 h 1081484"/>
              <a:gd name="connsiteX4" fmla="*/ 152328 w 637384"/>
              <a:gd name="connsiteY4" fmla="*/ 249513 h 1081484"/>
              <a:gd name="connsiteX5" fmla="*/ 141208 w 637384"/>
              <a:gd name="connsiteY5" fmla="*/ 219235 h 1081484"/>
              <a:gd name="connsiteX6" fmla="*/ 138129 w 637384"/>
              <a:gd name="connsiteY6" fmla="*/ 210596 h 1081484"/>
              <a:gd name="connsiteX7" fmla="*/ 110330 w 637384"/>
              <a:gd name="connsiteY7" fmla="*/ 182877 h 1081484"/>
              <a:gd name="connsiteX8" fmla="*/ 87052 w 637384"/>
              <a:gd name="connsiteY8" fmla="*/ 160399 h 1081484"/>
              <a:gd name="connsiteX9" fmla="*/ 72373 w 637384"/>
              <a:gd name="connsiteY9" fmla="*/ 21447 h 1081484"/>
              <a:gd name="connsiteX10" fmla="*/ 79052 w 637384"/>
              <a:gd name="connsiteY10" fmla="*/ 5608 h 1081484"/>
              <a:gd name="connsiteX11" fmla="*/ 167007 w 637384"/>
              <a:gd name="connsiteY11" fmla="*/ 23647 h 1081484"/>
              <a:gd name="connsiteX12" fmla="*/ 170687 w 637384"/>
              <a:gd name="connsiteY12" fmla="*/ 128 h 1081484"/>
              <a:gd name="connsiteX13" fmla="*/ 463509 w 637384"/>
              <a:gd name="connsiteY13" fmla="*/ 128 h 1081484"/>
              <a:gd name="connsiteX14" fmla="*/ 466069 w 637384"/>
              <a:gd name="connsiteY14" fmla="*/ 25047 h 1081484"/>
              <a:gd name="connsiteX15" fmla="*/ 549664 w 637384"/>
              <a:gd name="connsiteY15" fmla="*/ 3688 h 1081484"/>
              <a:gd name="connsiteX16" fmla="*/ 563543 w 637384"/>
              <a:gd name="connsiteY16" fmla="*/ 21047 h 1081484"/>
              <a:gd name="connsiteX17" fmla="*/ 546305 w 637384"/>
              <a:gd name="connsiteY17" fmla="*/ 165718 h 1081484"/>
              <a:gd name="connsiteX18" fmla="*/ 526986 w 637384"/>
              <a:gd name="connsiteY18" fmla="*/ 182437 h 1081484"/>
              <a:gd name="connsiteX19" fmla="*/ 495868 w 637384"/>
              <a:gd name="connsiteY19" fmla="*/ 211276 h 1081484"/>
              <a:gd name="connsiteX20" fmla="*/ 495068 w 637384"/>
              <a:gd name="connsiteY20" fmla="*/ 215075 h 1081484"/>
              <a:gd name="connsiteX21" fmla="*/ 484028 w 637384"/>
              <a:gd name="connsiteY21" fmla="*/ 278992 h 1081484"/>
              <a:gd name="connsiteX22" fmla="*/ 497347 w 637384"/>
              <a:gd name="connsiteY22" fmla="*/ 508218 h 1081484"/>
              <a:gd name="connsiteX23" fmla="*/ 560024 w 637384"/>
              <a:gd name="connsiteY23" fmla="*/ 721565 h 1081484"/>
              <a:gd name="connsiteX24" fmla="*/ 557824 w 637384"/>
              <a:gd name="connsiteY24" fmla="*/ 763123 h 1081484"/>
              <a:gd name="connsiteX25" fmla="*/ 581622 w 637384"/>
              <a:gd name="connsiteY25" fmla="*/ 814680 h 1081484"/>
              <a:gd name="connsiteX26" fmla="*/ 626100 w 637384"/>
              <a:gd name="connsiteY26" fmla="*/ 923594 h 1081484"/>
              <a:gd name="connsiteX27" fmla="*/ 620540 w 637384"/>
              <a:gd name="connsiteY27" fmla="*/ 968871 h 1081484"/>
              <a:gd name="connsiteX28" fmla="*/ 624140 w 637384"/>
              <a:gd name="connsiteY28" fmla="*/ 992629 h 1081484"/>
              <a:gd name="connsiteX29" fmla="*/ 635819 w 637384"/>
              <a:gd name="connsiteY29" fmla="*/ 1012628 h 1081484"/>
              <a:gd name="connsiteX30" fmla="*/ 573223 w 637384"/>
              <a:gd name="connsiteY30" fmla="*/ 1081344 h 1081484"/>
              <a:gd name="connsiteX31" fmla="*/ 35695 w 637384"/>
              <a:gd name="connsiteY31" fmla="*/ 1081264 h 1081484"/>
              <a:gd name="connsiteX32" fmla="*/ 337 w 637384"/>
              <a:gd name="connsiteY32" fmla="*/ 1045466 h 1081484"/>
              <a:gd name="connsiteX33" fmla="*/ 177 w 637384"/>
              <a:gd name="connsiteY33" fmla="*/ 1015508 h 1081484"/>
              <a:gd name="connsiteX34" fmla="*/ 14016 w 637384"/>
              <a:gd name="connsiteY34" fmla="*/ 990270 h 1081484"/>
              <a:gd name="connsiteX35" fmla="*/ 17856 w 637384"/>
              <a:gd name="connsiteY35" fmla="*/ 968671 h 1081484"/>
              <a:gd name="connsiteX36" fmla="*/ 10096 w 637384"/>
              <a:gd name="connsiteY36" fmla="*/ 930393 h 1081484"/>
              <a:gd name="connsiteX37" fmla="*/ 59373 w 637384"/>
              <a:gd name="connsiteY37" fmla="*/ 797801 h 1081484"/>
              <a:gd name="connsiteX38" fmla="*/ 77692 w 637384"/>
              <a:gd name="connsiteY38" fmla="*/ 762683 h 108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7384" h="1081484">
                <a:moveTo>
                  <a:pt x="77692" y="762683"/>
                </a:moveTo>
                <a:cubicBezTo>
                  <a:pt x="62733" y="754683"/>
                  <a:pt x="64133" y="743164"/>
                  <a:pt x="70453" y="729245"/>
                </a:cubicBezTo>
                <a:cubicBezTo>
                  <a:pt x="101851" y="659929"/>
                  <a:pt x="128529" y="588693"/>
                  <a:pt x="136249" y="512578"/>
                </a:cubicBezTo>
                <a:cubicBezTo>
                  <a:pt x="143208" y="443742"/>
                  <a:pt x="145488" y="374466"/>
                  <a:pt x="149728" y="305390"/>
                </a:cubicBezTo>
                <a:cubicBezTo>
                  <a:pt x="150848" y="286791"/>
                  <a:pt x="151608" y="268152"/>
                  <a:pt x="152328" y="249513"/>
                </a:cubicBezTo>
                <a:cubicBezTo>
                  <a:pt x="152768" y="238034"/>
                  <a:pt x="157008" y="225155"/>
                  <a:pt x="141208" y="219235"/>
                </a:cubicBezTo>
                <a:cubicBezTo>
                  <a:pt x="139289" y="218515"/>
                  <a:pt x="137609" y="213315"/>
                  <a:pt x="138129" y="210596"/>
                </a:cubicBezTo>
                <a:cubicBezTo>
                  <a:pt x="142568" y="187397"/>
                  <a:pt x="127769" y="182677"/>
                  <a:pt x="110330" y="182877"/>
                </a:cubicBezTo>
                <a:cubicBezTo>
                  <a:pt x="93931" y="183077"/>
                  <a:pt x="88532" y="175358"/>
                  <a:pt x="87052" y="160399"/>
                </a:cubicBezTo>
                <a:cubicBezTo>
                  <a:pt x="82452" y="114041"/>
                  <a:pt x="76812" y="67804"/>
                  <a:pt x="72373" y="21447"/>
                </a:cubicBezTo>
                <a:cubicBezTo>
                  <a:pt x="71893" y="16247"/>
                  <a:pt x="75052" y="7608"/>
                  <a:pt x="79052" y="5608"/>
                </a:cubicBezTo>
                <a:cubicBezTo>
                  <a:pt x="103691" y="-6672"/>
                  <a:pt x="146808" y="2048"/>
                  <a:pt x="167007" y="23647"/>
                </a:cubicBezTo>
                <a:cubicBezTo>
                  <a:pt x="168287" y="15407"/>
                  <a:pt x="169327" y="8688"/>
                  <a:pt x="170687" y="128"/>
                </a:cubicBezTo>
                <a:cubicBezTo>
                  <a:pt x="267801" y="128"/>
                  <a:pt x="365235" y="128"/>
                  <a:pt x="463509" y="128"/>
                </a:cubicBezTo>
                <a:cubicBezTo>
                  <a:pt x="464309" y="7848"/>
                  <a:pt x="465029" y="14727"/>
                  <a:pt x="466069" y="25047"/>
                </a:cubicBezTo>
                <a:cubicBezTo>
                  <a:pt x="490108" y="-4992"/>
                  <a:pt x="520306" y="1408"/>
                  <a:pt x="549664" y="3688"/>
                </a:cubicBezTo>
                <a:cubicBezTo>
                  <a:pt x="560544" y="4528"/>
                  <a:pt x="564823" y="10407"/>
                  <a:pt x="563543" y="21047"/>
                </a:cubicBezTo>
                <a:cubicBezTo>
                  <a:pt x="557664" y="69244"/>
                  <a:pt x="551584" y="117441"/>
                  <a:pt x="546305" y="165718"/>
                </a:cubicBezTo>
                <a:cubicBezTo>
                  <a:pt x="544905" y="178438"/>
                  <a:pt x="539105" y="182597"/>
                  <a:pt x="526986" y="182437"/>
                </a:cubicBezTo>
                <a:cubicBezTo>
                  <a:pt x="507987" y="182157"/>
                  <a:pt x="491708" y="185957"/>
                  <a:pt x="495868" y="211276"/>
                </a:cubicBezTo>
                <a:cubicBezTo>
                  <a:pt x="496067" y="212516"/>
                  <a:pt x="495868" y="214475"/>
                  <a:pt x="495068" y="215075"/>
                </a:cubicBezTo>
                <a:cubicBezTo>
                  <a:pt x="470949" y="232794"/>
                  <a:pt x="483068" y="257433"/>
                  <a:pt x="484028" y="278992"/>
                </a:cubicBezTo>
                <a:cubicBezTo>
                  <a:pt x="487428" y="355467"/>
                  <a:pt x="490628" y="432023"/>
                  <a:pt x="497347" y="508218"/>
                </a:cubicBezTo>
                <a:cubicBezTo>
                  <a:pt x="503947" y="583094"/>
                  <a:pt x="528946" y="653489"/>
                  <a:pt x="560024" y="721565"/>
                </a:cubicBezTo>
                <a:cubicBezTo>
                  <a:pt x="567303" y="737525"/>
                  <a:pt x="574303" y="752124"/>
                  <a:pt x="557824" y="763123"/>
                </a:cubicBezTo>
                <a:cubicBezTo>
                  <a:pt x="566303" y="781402"/>
                  <a:pt x="574543" y="797801"/>
                  <a:pt x="581622" y="814680"/>
                </a:cubicBezTo>
                <a:cubicBezTo>
                  <a:pt x="596741" y="850878"/>
                  <a:pt x="610901" y="887436"/>
                  <a:pt x="626100" y="923594"/>
                </a:cubicBezTo>
                <a:cubicBezTo>
                  <a:pt x="633019" y="940113"/>
                  <a:pt x="635859" y="954792"/>
                  <a:pt x="620540" y="968871"/>
                </a:cubicBezTo>
                <a:cubicBezTo>
                  <a:pt x="611861" y="976870"/>
                  <a:pt x="611941" y="985070"/>
                  <a:pt x="624140" y="992629"/>
                </a:cubicBezTo>
                <a:cubicBezTo>
                  <a:pt x="630060" y="996269"/>
                  <a:pt x="635339" y="1005549"/>
                  <a:pt x="635819" y="1012628"/>
                </a:cubicBezTo>
                <a:cubicBezTo>
                  <a:pt x="640179" y="1080664"/>
                  <a:pt x="639899" y="1081224"/>
                  <a:pt x="573223" y="1081344"/>
                </a:cubicBezTo>
                <a:cubicBezTo>
                  <a:pt x="394034" y="1081624"/>
                  <a:pt x="214884" y="1081424"/>
                  <a:pt x="35695" y="1081264"/>
                </a:cubicBezTo>
                <a:cubicBezTo>
                  <a:pt x="577" y="1081224"/>
                  <a:pt x="577" y="1080824"/>
                  <a:pt x="337" y="1045466"/>
                </a:cubicBezTo>
                <a:cubicBezTo>
                  <a:pt x="257" y="1035467"/>
                  <a:pt x="977" y="1025427"/>
                  <a:pt x="177" y="1015508"/>
                </a:cubicBezTo>
                <a:cubicBezTo>
                  <a:pt x="-783" y="1003669"/>
                  <a:pt x="1937" y="995189"/>
                  <a:pt x="14016" y="990270"/>
                </a:cubicBezTo>
                <a:cubicBezTo>
                  <a:pt x="25415" y="985630"/>
                  <a:pt x="26695" y="977630"/>
                  <a:pt x="17856" y="968671"/>
                </a:cubicBezTo>
                <a:cubicBezTo>
                  <a:pt x="6936" y="957551"/>
                  <a:pt x="4417" y="945352"/>
                  <a:pt x="10096" y="930393"/>
                </a:cubicBezTo>
                <a:cubicBezTo>
                  <a:pt x="26855" y="886316"/>
                  <a:pt x="42534" y="841838"/>
                  <a:pt x="59373" y="797801"/>
                </a:cubicBezTo>
                <a:cubicBezTo>
                  <a:pt x="63653" y="786322"/>
                  <a:pt x="70653" y="775922"/>
                  <a:pt x="77692" y="762683"/>
                </a:cubicBezTo>
                <a:close/>
              </a:path>
            </a:pathLst>
          </a:custGeom>
          <a:solidFill>
            <a:schemeClr val="tx1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5853E7-367C-4956-ABA7-A75A3A6A2D44}"/>
              </a:ext>
            </a:extLst>
          </p:cNvPr>
          <p:cNvSpPr/>
          <p:nvPr/>
        </p:nvSpPr>
        <p:spPr>
          <a:xfrm>
            <a:off x="3902730" y="4444647"/>
            <a:ext cx="386723" cy="662393"/>
          </a:xfrm>
          <a:custGeom>
            <a:avLst/>
            <a:gdLst>
              <a:gd name="connsiteX0" fmla="*/ 513956 w 636633"/>
              <a:gd name="connsiteY0" fmla="*/ 163903 h 1090448"/>
              <a:gd name="connsiteX1" fmla="*/ 519916 w 636633"/>
              <a:gd name="connsiteY1" fmla="*/ 175382 h 1090448"/>
              <a:gd name="connsiteX2" fmla="*/ 524915 w 636633"/>
              <a:gd name="connsiteY2" fmla="*/ 236259 h 1090448"/>
              <a:gd name="connsiteX3" fmla="*/ 504917 w 636633"/>
              <a:gd name="connsiteY3" fmla="*/ 244738 h 1090448"/>
              <a:gd name="connsiteX4" fmla="*/ 481558 w 636633"/>
              <a:gd name="connsiteY4" fmla="*/ 240298 h 1090448"/>
              <a:gd name="connsiteX5" fmla="*/ 374324 w 636633"/>
              <a:gd name="connsiteY5" fmla="*/ 276016 h 1090448"/>
              <a:gd name="connsiteX6" fmla="*/ 353886 w 636633"/>
              <a:gd name="connsiteY6" fmla="*/ 303095 h 1090448"/>
              <a:gd name="connsiteX7" fmla="*/ 363565 w 636633"/>
              <a:gd name="connsiteY7" fmla="*/ 359331 h 1090448"/>
              <a:gd name="connsiteX8" fmla="*/ 472678 w 636633"/>
              <a:gd name="connsiteY8" fmla="*/ 439967 h 1090448"/>
              <a:gd name="connsiteX9" fmla="*/ 554954 w 636633"/>
              <a:gd name="connsiteY9" fmla="*/ 539321 h 1090448"/>
              <a:gd name="connsiteX10" fmla="*/ 560793 w 636633"/>
              <a:gd name="connsiteY10" fmla="*/ 563879 h 1090448"/>
              <a:gd name="connsiteX11" fmla="*/ 559473 w 636633"/>
              <a:gd name="connsiteY11" fmla="*/ 667713 h 1090448"/>
              <a:gd name="connsiteX12" fmla="*/ 536195 w 636633"/>
              <a:gd name="connsiteY12" fmla="*/ 761748 h 1090448"/>
              <a:gd name="connsiteX13" fmla="*/ 553274 w 636633"/>
              <a:gd name="connsiteY13" fmla="*/ 893020 h 1090448"/>
              <a:gd name="connsiteX14" fmla="*/ 611910 w 636633"/>
              <a:gd name="connsiteY14" fmla="*/ 952976 h 1090448"/>
              <a:gd name="connsiteX15" fmla="*/ 621350 w 636633"/>
              <a:gd name="connsiteY15" fmla="*/ 1014933 h 1090448"/>
              <a:gd name="connsiteX16" fmla="*/ 636629 w 636633"/>
              <a:gd name="connsiteY16" fmla="*/ 1049731 h 1090448"/>
              <a:gd name="connsiteX17" fmla="*/ 594991 w 636633"/>
              <a:gd name="connsiteY17" fmla="*/ 1090448 h 1090448"/>
              <a:gd name="connsiteX18" fmla="*/ 55743 w 636633"/>
              <a:gd name="connsiteY18" fmla="*/ 1090088 h 1090448"/>
              <a:gd name="connsiteX19" fmla="*/ 41744 w 636633"/>
              <a:gd name="connsiteY19" fmla="*/ 1089968 h 1090448"/>
              <a:gd name="connsiteX20" fmla="*/ 2506 w 636633"/>
              <a:gd name="connsiteY20" fmla="*/ 1039731 h 1090448"/>
              <a:gd name="connsiteX21" fmla="*/ 21345 w 636633"/>
              <a:gd name="connsiteY21" fmla="*/ 1018972 h 1090448"/>
              <a:gd name="connsiteX22" fmla="*/ 17465 w 636633"/>
              <a:gd name="connsiteY22" fmla="*/ 1012933 h 1090448"/>
              <a:gd name="connsiteX23" fmla="*/ 17905 w 636633"/>
              <a:gd name="connsiteY23" fmla="*/ 963376 h 1090448"/>
              <a:gd name="connsiteX24" fmla="*/ 86221 w 636633"/>
              <a:gd name="connsiteY24" fmla="*/ 893300 h 1090448"/>
              <a:gd name="connsiteX25" fmla="*/ 105140 w 636633"/>
              <a:gd name="connsiteY25" fmla="*/ 763348 h 1090448"/>
              <a:gd name="connsiteX26" fmla="*/ 82422 w 636633"/>
              <a:gd name="connsiteY26" fmla="*/ 723630 h 1090448"/>
              <a:gd name="connsiteX27" fmla="*/ 64303 w 636633"/>
              <a:gd name="connsiteY27" fmla="*/ 714350 h 1090448"/>
              <a:gd name="connsiteX28" fmla="*/ 47744 w 636633"/>
              <a:gd name="connsiteY28" fmla="*/ 685352 h 1090448"/>
              <a:gd name="connsiteX29" fmla="*/ 77582 w 636633"/>
              <a:gd name="connsiteY29" fmla="*/ 580278 h 1090448"/>
              <a:gd name="connsiteX30" fmla="*/ 40904 w 636633"/>
              <a:gd name="connsiteY30" fmla="*/ 231099 h 1090448"/>
              <a:gd name="connsiteX31" fmla="*/ 30105 w 636633"/>
              <a:gd name="connsiteY31" fmla="*/ 169423 h 1090448"/>
              <a:gd name="connsiteX32" fmla="*/ 33704 w 636633"/>
              <a:gd name="connsiteY32" fmla="*/ 81788 h 1090448"/>
              <a:gd name="connsiteX33" fmla="*/ 49304 w 636633"/>
              <a:gd name="connsiteY33" fmla="*/ 55989 h 1090448"/>
              <a:gd name="connsiteX34" fmla="*/ 83341 w 636633"/>
              <a:gd name="connsiteY34" fmla="*/ 26711 h 1090448"/>
              <a:gd name="connsiteX35" fmla="*/ 129979 w 636633"/>
              <a:gd name="connsiteY35" fmla="*/ 3872 h 1090448"/>
              <a:gd name="connsiteX36" fmla="*/ 183736 w 636633"/>
              <a:gd name="connsiteY36" fmla="*/ 353 h 1090448"/>
              <a:gd name="connsiteX37" fmla="*/ 212894 w 636633"/>
              <a:gd name="connsiteY37" fmla="*/ 20111 h 1090448"/>
              <a:gd name="connsiteX38" fmla="*/ 223213 w 636633"/>
              <a:gd name="connsiteY38" fmla="*/ 47870 h 1090448"/>
              <a:gd name="connsiteX39" fmla="*/ 241972 w 636633"/>
              <a:gd name="connsiteY39" fmla="*/ 59349 h 1090448"/>
              <a:gd name="connsiteX40" fmla="*/ 447640 w 636633"/>
              <a:gd name="connsiteY40" fmla="*/ 58509 h 1090448"/>
              <a:gd name="connsiteX41" fmla="*/ 503477 w 636633"/>
              <a:gd name="connsiteY41" fmla="*/ 55869 h 1090448"/>
              <a:gd name="connsiteX42" fmla="*/ 548674 w 636633"/>
              <a:gd name="connsiteY42" fmla="*/ 101507 h 1090448"/>
              <a:gd name="connsiteX43" fmla="*/ 513956 w 636633"/>
              <a:gd name="connsiteY43" fmla="*/ 163903 h 109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6633" h="1090448">
                <a:moveTo>
                  <a:pt x="513956" y="163903"/>
                </a:moveTo>
                <a:cubicBezTo>
                  <a:pt x="516956" y="169903"/>
                  <a:pt x="517636" y="173782"/>
                  <a:pt x="519916" y="175382"/>
                </a:cubicBezTo>
                <a:cubicBezTo>
                  <a:pt x="545714" y="193701"/>
                  <a:pt x="534275" y="215740"/>
                  <a:pt x="524915" y="236259"/>
                </a:cubicBezTo>
                <a:cubicBezTo>
                  <a:pt x="522636" y="241258"/>
                  <a:pt x="511956" y="244178"/>
                  <a:pt x="504917" y="244738"/>
                </a:cubicBezTo>
                <a:cubicBezTo>
                  <a:pt x="497277" y="245338"/>
                  <a:pt x="489157" y="242618"/>
                  <a:pt x="481558" y="240298"/>
                </a:cubicBezTo>
                <a:cubicBezTo>
                  <a:pt x="437321" y="227019"/>
                  <a:pt x="401803" y="239258"/>
                  <a:pt x="374324" y="276016"/>
                </a:cubicBezTo>
                <a:cubicBezTo>
                  <a:pt x="367565" y="285056"/>
                  <a:pt x="360365" y="293855"/>
                  <a:pt x="353886" y="303095"/>
                </a:cubicBezTo>
                <a:cubicBezTo>
                  <a:pt x="333567" y="331933"/>
                  <a:pt x="334567" y="337733"/>
                  <a:pt x="363565" y="359331"/>
                </a:cubicBezTo>
                <a:cubicBezTo>
                  <a:pt x="399843" y="386370"/>
                  <a:pt x="435761" y="413848"/>
                  <a:pt x="472678" y="439967"/>
                </a:cubicBezTo>
                <a:cubicBezTo>
                  <a:pt x="509156" y="465805"/>
                  <a:pt x="527595" y="506203"/>
                  <a:pt x="554954" y="539321"/>
                </a:cubicBezTo>
                <a:cubicBezTo>
                  <a:pt x="559793" y="545200"/>
                  <a:pt x="560753" y="555560"/>
                  <a:pt x="560793" y="563879"/>
                </a:cubicBezTo>
                <a:cubicBezTo>
                  <a:pt x="560993" y="598477"/>
                  <a:pt x="560953" y="633115"/>
                  <a:pt x="559473" y="667713"/>
                </a:cubicBezTo>
                <a:cubicBezTo>
                  <a:pt x="558073" y="700391"/>
                  <a:pt x="554514" y="731989"/>
                  <a:pt x="536195" y="761748"/>
                </a:cubicBezTo>
                <a:cubicBezTo>
                  <a:pt x="509116" y="805745"/>
                  <a:pt x="517436" y="855782"/>
                  <a:pt x="553274" y="893020"/>
                </a:cubicBezTo>
                <a:cubicBezTo>
                  <a:pt x="572673" y="913179"/>
                  <a:pt x="592551" y="932817"/>
                  <a:pt x="611910" y="952976"/>
                </a:cubicBezTo>
                <a:cubicBezTo>
                  <a:pt x="641789" y="984094"/>
                  <a:pt x="641709" y="984174"/>
                  <a:pt x="621350" y="1014933"/>
                </a:cubicBezTo>
                <a:cubicBezTo>
                  <a:pt x="627509" y="1028292"/>
                  <a:pt x="636589" y="1039011"/>
                  <a:pt x="636629" y="1049731"/>
                </a:cubicBezTo>
                <a:cubicBezTo>
                  <a:pt x="636749" y="1089408"/>
                  <a:pt x="634549" y="1090448"/>
                  <a:pt x="594991" y="1090448"/>
                </a:cubicBezTo>
                <a:cubicBezTo>
                  <a:pt x="415242" y="1090328"/>
                  <a:pt x="235493" y="1090208"/>
                  <a:pt x="55743" y="1090088"/>
                </a:cubicBezTo>
                <a:cubicBezTo>
                  <a:pt x="51063" y="1090088"/>
                  <a:pt x="46424" y="1090048"/>
                  <a:pt x="41744" y="1089968"/>
                </a:cubicBezTo>
                <a:cubicBezTo>
                  <a:pt x="7546" y="1089368"/>
                  <a:pt x="-6093" y="1072929"/>
                  <a:pt x="2506" y="1039731"/>
                </a:cubicBezTo>
                <a:cubicBezTo>
                  <a:pt x="4466" y="1032212"/>
                  <a:pt x="14066" y="1026692"/>
                  <a:pt x="21345" y="1018972"/>
                </a:cubicBezTo>
                <a:cubicBezTo>
                  <a:pt x="20665" y="1017932"/>
                  <a:pt x="19385" y="1015133"/>
                  <a:pt x="17465" y="1012933"/>
                </a:cubicBezTo>
                <a:cubicBezTo>
                  <a:pt x="-414" y="992454"/>
                  <a:pt x="-814" y="983255"/>
                  <a:pt x="17905" y="963376"/>
                </a:cubicBezTo>
                <a:cubicBezTo>
                  <a:pt x="40264" y="939617"/>
                  <a:pt x="63623" y="916858"/>
                  <a:pt x="86221" y="893300"/>
                </a:cubicBezTo>
                <a:cubicBezTo>
                  <a:pt x="121259" y="856782"/>
                  <a:pt x="128219" y="809105"/>
                  <a:pt x="105140" y="763348"/>
                </a:cubicBezTo>
                <a:cubicBezTo>
                  <a:pt x="98261" y="749708"/>
                  <a:pt x="91181" y="736029"/>
                  <a:pt x="82422" y="723630"/>
                </a:cubicBezTo>
                <a:cubicBezTo>
                  <a:pt x="78902" y="718670"/>
                  <a:pt x="70742" y="715110"/>
                  <a:pt x="64303" y="714350"/>
                </a:cubicBezTo>
                <a:cubicBezTo>
                  <a:pt x="44624" y="712071"/>
                  <a:pt x="42544" y="702071"/>
                  <a:pt x="47744" y="685352"/>
                </a:cubicBezTo>
                <a:cubicBezTo>
                  <a:pt x="58543" y="650554"/>
                  <a:pt x="72502" y="615996"/>
                  <a:pt x="77582" y="580278"/>
                </a:cubicBezTo>
                <a:cubicBezTo>
                  <a:pt x="94461" y="461205"/>
                  <a:pt x="85661" y="344292"/>
                  <a:pt x="40904" y="231099"/>
                </a:cubicBezTo>
                <a:cubicBezTo>
                  <a:pt x="33344" y="212020"/>
                  <a:pt x="30825" y="190141"/>
                  <a:pt x="30105" y="169423"/>
                </a:cubicBezTo>
                <a:cubicBezTo>
                  <a:pt x="29065" y="140264"/>
                  <a:pt x="30705" y="110826"/>
                  <a:pt x="33704" y="81788"/>
                </a:cubicBezTo>
                <a:cubicBezTo>
                  <a:pt x="34664" y="72668"/>
                  <a:pt x="42384" y="63109"/>
                  <a:pt x="49304" y="55989"/>
                </a:cubicBezTo>
                <a:cubicBezTo>
                  <a:pt x="59703" y="45310"/>
                  <a:pt x="73502" y="37830"/>
                  <a:pt x="83341" y="26711"/>
                </a:cubicBezTo>
                <a:cubicBezTo>
                  <a:pt x="96181" y="12232"/>
                  <a:pt x="110740" y="4432"/>
                  <a:pt x="129979" y="3872"/>
                </a:cubicBezTo>
                <a:cubicBezTo>
                  <a:pt x="147938" y="3352"/>
                  <a:pt x="165937" y="2512"/>
                  <a:pt x="183736" y="353"/>
                </a:cubicBezTo>
                <a:cubicBezTo>
                  <a:pt x="199975" y="-1607"/>
                  <a:pt x="208854" y="4552"/>
                  <a:pt x="212894" y="20111"/>
                </a:cubicBezTo>
                <a:cubicBezTo>
                  <a:pt x="215374" y="29671"/>
                  <a:pt x="217854" y="39870"/>
                  <a:pt x="223213" y="47870"/>
                </a:cubicBezTo>
                <a:cubicBezTo>
                  <a:pt x="226973" y="53509"/>
                  <a:pt x="235533" y="59309"/>
                  <a:pt x="241972" y="59349"/>
                </a:cubicBezTo>
                <a:cubicBezTo>
                  <a:pt x="310528" y="59749"/>
                  <a:pt x="379084" y="59229"/>
                  <a:pt x="447640" y="58509"/>
                </a:cubicBezTo>
                <a:cubicBezTo>
                  <a:pt x="466239" y="58309"/>
                  <a:pt x="484838" y="56069"/>
                  <a:pt x="503477" y="55869"/>
                </a:cubicBezTo>
                <a:cubicBezTo>
                  <a:pt x="527955" y="55589"/>
                  <a:pt x="549074" y="76788"/>
                  <a:pt x="548674" y="101507"/>
                </a:cubicBezTo>
                <a:cubicBezTo>
                  <a:pt x="548194" y="128065"/>
                  <a:pt x="558513" y="160383"/>
                  <a:pt x="513956" y="163903"/>
                </a:cubicBezTo>
                <a:close/>
              </a:path>
            </a:pathLst>
          </a:custGeom>
          <a:solidFill>
            <a:schemeClr val="tx1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D1A585C-D41C-4782-83D0-F61F647E79C6}"/>
              </a:ext>
            </a:extLst>
          </p:cNvPr>
          <p:cNvSpPr/>
          <p:nvPr/>
        </p:nvSpPr>
        <p:spPr>
          <a:xfrm>
            <a:off x="2277703" y="4487539"/>
            <a:ext cx="335339" cy="619501"/>
          </a:xfrm>
          <a:custGeom>
            <a:avLst/>
            <a:gdLst>
              <a:gd name="connsiteX0" fmla="*/ 77952 w 552045"/>
              <a:gd name="connsiteY0" fmla="*/ 368758 h 1019839"/>
              <a:gd name="connsiteX1" fmla="*/ 190265 w 552045"/>
              <a:gd name="connsiteY1" fmla="*/ 310122 h 1019839"/>
              <a:gd name="connsiteX2" fmla="*/ 166826 w 552045"/>
              <a:gd name="connsiteY2" fmla="*/ 287083 h 1019839"/>
              <a:gd name="connsiteX3" fmla="*/ 195225 w 552045"/>
              <a:gd name="connsiteY3" fmla="*/ 21299 h 1019839"/>
              <a:gd name="connsiteX4" fmla="*/ 410052 w 552045"/>
              <a:gd name="connsiteY4" fmla="*/ 70096 h 1019839"/>
              <a:gd name="connsiteX5" fmla="*/ 386214 w 552045"/>
              <a:gd name="connsiteY5" fmla="*/ 286163 h 1019839"/>
              <a:gd name="connsiteX6" fmla="*/ 360775 w 552045"/>
              <a:gd name="connsiteY6" fmla="*/ 309682 h 1019839"/>
              <a:gd name="connsiteX7" fmla="*/ 385294 w 552045"/>
              <a:gd name="connsiteY7" fmla="*/ 320401 h 1019839"/>
              <a:gd name="connsiteX8" fmla="*/ 452450 w 552045"/>
              <a:gd name="connsiteY8" fmla="*/ 350640 h 1019839"/>
              <a:gd name="connsiteX9" fmla="*/ 467369 w 552045"/>
              <a:gd name="connsiteY9" fmla="*/ 367759 h 1019839"/>
              <a:gd name="connsiteX10" fmla="*/ 450370 w 552045"/>
              <a:gd name="connsiteY10" fmla="*/ 379678 h 1019839"/>
              <a:gd name="connsiteX11" fmla="*/ 371054 w 552045"/>
              <a:gd name="connsiteY11" fmla="*/ 398757 h 1019839"/>
              <a:gd name="connsiteX12" fmla="*/ 353695 w 552045"/>
              <a:gd name="connsiteY12" fmla="*/ 419995 h 1019839"/>
              <a:gd name="connsiteX13" fmla="*/ 399773 w 552045"/>
              <a:gd name="connsiteY13" fmla="*/ 688380 h 1019839"/>
              <a:gd name="connsiteX14" fmla="*/ 428411 w 552045"/>
              <a:gd name="connsiteY14" fmla="*/ 722058 h 1019839"/>
              <a:gd name="connsiteX15" fmla="*/ 443130 w 552045"/>
              <a:gd name="connsiteY15" fmla="*/ 756655 h 1019839"/>
              <a:gd name="connsiteX16" fmla="*/ 454090 w 552045"/>
              <a:gd name="connsiteY16" fmla="*/ 794213 h 1019839"/>
              <a:gd name="connsiteX17" fmla="*/ 524805 w 552045"/>
              <a:gd name="connsiteY17" fmla="*/ 867529 h 1019839"/>
              <a:gd name="connsiteX18" fmla="*/ 531045 w 552045"/>
              <a:gd name="connsiteY18" fmla="*/ 933365 h 1019839"/>
              <a:gd name="connsiteX19" fmla="*/ 551564 w 552045"/>
              <a:gd name="connsiteY19" fmla="*/ 992202 h 1019839"/>
              <a:gd name="connsiteX20" fmla="*/ 524285 w 552045"/>
              <a:gd name="connsiteY20" fmla="*/ 1019840 h 1019839"/>
              <a:gd name="connsiteX21" fmla="*/ 74752 w 552045"/>
              <a:gd name="connsiteY21" fmla="*/ 1019760 h 1019839"/>
              <a:gd name="connsiteX22" fmla="*/ 18835 w 552045"/>
              <a:gd name="connsiteY22" fmla="*/ 1019360 h 1019839"/>
              <a:gd name="connsiteX23" fmla="*/ 756 w 552045"/>
              <a:gd name="connsiteY23" fmla="*/ 1000961 h 1019839"/>
              <a:gd name="connsiteX24" fmla="*/ 12916 w 552045"/>
              <a:gd name="connsiteY24" fmla="*/ 936565 h 1019839"/>
              <a:gd name="connsiteX25" fmla="*/ 11596 w 552045"/>
              <a:gd name="connsiteY25" fmla="*/ 920526 h 1019839"/>
              <a:gd name="connsiteX26" fmla="*/ 17835 w 552045"/>
              <a:gd name="connsiteY26" fmla="*/ 877928 h 1019839"/>
              <a:gd name="connsiteX27" fmla="*/ 90191 w 552045"/>
              <a:gd name="connsiteY27" fmla="*/ 803413 h 1019839"/>
              <a:gd name="connsiteX28" fmla="*/ 108190 w 552045"/>
              <a:gd name="connsiteY28" fmla="*/ 750656 h 1019839"/>
              <a:gd name="connsiteX29" fmla="*/ 120749 w 552045"/>
              <a:gd name="connsiteY29" fmla="*/ 724777 h 1019839"/>
              <a:gd name="connsiteX30" fmla="*/ 155787 w 552045"/>
              <a:gd name="connsiteY30" fmla="*/ 681060 h 1019839"/>
              <a:gd name="connsiteX31" fmla="*/ 197185 w 552045"/>
              <a:gd name="connsiteY31" fmla="*/ 423835 h 1019839"/>
              <a:gd name="connsiteX32" fmla="*/ 175626 w 552045"/>
              <a:gd name="connsiteY32" fmla="*/ 398277 h 1019839"/>
              <a:gd name="connsiteX33" fmla="*/ 109590 w 552045"/>
              <a:gd name="connsiteY33" fmla="*/ 383638 h 1019839"/>
              <a:gd name="connsiteX34" fmla="*/ 77952 w 552045"/>
              <a:gd name="connsiteY34" fmla="*/ 368758 h 101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2045" h="1019839">
                <a:moveTo>
                  <a:pt x="77952" y="368758"/>
                </a:moveTo>
                <a:cubicBezTo>
                  <a:pt x="110070" y="334600"/>
                  <a:pt x="151707" y="329281"/>
                  <a:pt x="190265" y="310122"/>
                </a:cubicBezTo>
                <a:cubicBezTo>
                  <a:pt x="181346" y="301322"/>
                  <a:pt x="174266" y="294043"/>
                  <a:pt x="166826" y="287083"/>
                </a:cubicBezTo>
                <a:cubicBezTo>
                  <a:pt x="83791" y="209408"/>
                  <a:pt x="97751" y="78656"/>
                  <a:pt x="195225" y="21299"/>
                </a:cubicBezTo>
                <a:cubicBezTo>
                  <a:pt x="266221" y="-20499"/>
                  <a:pt x="360815" y="1020"/>
                  <a:pt x="410052" y="70096"/>
                </a:cubicBezTo>
                <a:cubicBezTo>
                  <a:pt x="457289" y="136412"/>
                  <a:pt x="446570" y="233286"/>
                  <a:pt x="386214" y="286163"/>
                </a:cubicBezTo>
                <a:cubicBezTo>
                  <a:pt x="378414" y="293003"/>
                  <a:pt x="370974" y="300242"/>
                  <a:pt x="360775" y="309682"/>
                </a:cubicBezTo>
                <a:cubicBezTo>
                  <a:pt x="371254" y="314242"/>
                  <a:pt x="378254" y="317321"/>
                  <a:pt x="385294" y="320401"/>
                </a:cubicBezTo>
                <a:cubicBezTo>
                  <a:pt x="407772" y="330321"/>
                  <a:pt x="430531" y="339640"/>
                  <a:pt x="452450" y="350640"/>
                </a:cubicBezTo>
                <a:cubicBezTo>
                  <a:pt x="458689" y="353759"/>
                  <a:pt x="462449" y="361919"/>
                  <a:pt x="467369" y="367759"/>
                </a:cubicBezTo>
                <a:cubicBezTo>
                  <a:pt x="461729" y="371838"/>
                  <a:pt x="456649" y="377958"/>
                  <a:pt x="450370" y="379678"/>
                </a:cubicBezTo>
                <a:cubicBezTo>
                  <a:pt x="424171" y="386917"/>
                  <a:pt x="397773" y="393997"/>
                  <a:pt x="371054" y="398757"/>
                </a:cubicBezTo>
                <a:cubicBezTo>
                  <a:pt x="357175" y="401237"/>
                  <a:pt x="353335" y="407596"/>
                  <a:pt x="353695" y="419995"/>
                </a:cubicBezTo>
                <a:cubicBezTo>
                  <a:pt x="356375" y="511630"/>
                  <a:pt x="370974" y="601385"/>
                  <a:pt x="399773" y="688380"/>
                </a:cubicBezTo>
                <a:cubicBezTo>
                  <a:pt x="404132" y="701539"/>
                  <a:pt x="416412" y="714298"/>
                  <a:pt x="428411" y="722058"/>
                </a:cubicBezTo>
                <a:cubicBezTo>
                  <a:pt x="442810" y="731377"/>
                  <a:pt x="448250" y="741896"/>
                  <a:pt x="443130" y="756655"/>
                </a:cubicBezTo>
                <a:cubicBezTo>
                  <a:pt x="437610" y="772655"/>
                  <a:pt x="443930" y="783654"/>
                  <a:pt x="454090" y="794213"/>
                </a:cubicBezTo>
                <a:cubicBezTo>
                  <a:pt x="477608" y="818692"/>
                  <a:pt x="501247" y="843090"/>
                  <a:pt x="524805" y="867529"/>
                </a:cubicBezTo>
                <a:cubicBezTo>
                  <a:pt x="553444" y="897247"/>
                  <a:pt x="553604" y="898487"/>
                  <a:pt x="531045" y="933365"/>
                </a:cubicBezTo>
                <a:cubicBezTo>
                  <a:pt x="557043" y="945804"/>
                  <a:pt x="551564" y="969963"/>
                  <a:pt x="551564" y="992202"/>
                </a:cubicBezTo>
                <a:cubicBezTo>
                  <a:pt x="551564" y="1017320"/>
                  <a:pt x="548924" y="1019840"/>
                  <a:pt x="524285" y="1019840"/>
                </a:cubicBezTo>
                <a:cubicBezTo>
                  <a:pt x="374454" y="1019840"/>
                  <a:pt x="224583" y="1019800"/>
                  <a:pt x="74752" y="1019760"/>
                </a:cubicBezTo>
                <a:cubicBezTo>
                  <a:pt x="56113" y="1019760"/>
                  <a:pt x="37474" y="1019400"/>
                  <a:pt x="18835" y="1019360"/>
                </a:cubicBezTo>
                <a:cubicBezTo>
                  <a:pt x="6476" y="1019320"/>
                  <a:pt x="-4" y="1013320"/>
                  <a:pt x="756" y="1000961"/>
                </a:cubicBezTo>
                <a:cubicBezTo>
                  <a:pt x="2116" y="979122"/>
                  <a:pt x="-6483" y="955524"/>
                  <a:pt x="12916" y="936565"/>
                </a:cubicBezTo>
                <a:cubicBezTo>
                  <a:pt x="15475" y="934085"/>
                  <a:pt x="14355" y="924526"/>
                  <a:pt x="11596" y="920526"/>
                </a:cubicBezTo>
                <a:cubicBezTo>
                  <a:pt x="196" y="903887"/>
                  <a:pt x="5396" y="890688"/>
                  <a:pt x="17835" y="877928"/>
                </a:cubicBezTo>
                <a:cubicBezTo>
                  <a:pt x="41994" y="853130"/>
                  <a:pt x="65952" y="828131"/>
                  <a:pt x="90191" y="803413"/>
                </a:cubicBezTo>
                <a:cubicBezTo>
                  <a:pt x="104710" y="788654"/>
                  <a:pt x="116309" y="773615"/>
                  <a:pt x="108190" y="750656"/>
                </a:cubicBezTo>
                <a:cubicBezTo>
                  <a:pt x="104190" y="739337"/>
                  <a:pt x="109190" y="730257"/>
                  <a:pt x="120749" y="724777"/>
                </a:cubicBezTo>
                <a:cubicBezTo>
                  <a:pt x="139348" y="715938"/>
                  <a:pt x="149987" y="700619"/>
                  <a:pt x="155787" y="681060"/>
                </a:cubicBezTo>
                <a:cubicBezTo>
                  <a:pt x="180706" y="597105"/>
                  <a:pt x="195545" y="511590"/>
                  <a:pt x="197185" y="423835"/>
                </a:cubicBezTo>
                <a:cubicBezTo>
                  <a:pt x="197505" y="407436"/>
                  <a:pt x="192905" y="400397"/>
                  <a:pt x="175626" y="398277"/>
                </a:cubicBezTo>
                <a:cubicBezTo>
                  <a:pt x="153347" y="395557"/>
                  <a:pt x="131309" y="389597"/>
                  <a:pt x="109590" y="383638"/>
                </a:cubicBezTo>
                <a:cubicBezTo>
                  <a:pt x="99670" y="380998"/>
                  <a:pt x="90791" y="374958"/>
                  <a:pt x="77952" y="368758"/>
                </a:cubicBezTo>
                <a:close/>
              </a:path>
            </a:pathLst>
          </a:custGeom>
          <a:solidFill>
            <a:schemeClr val="tx1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EED5FC-A901-4403-9329-F34360FCB2A7}"/>
              </a:ext>
            </a:extLst>
          </p:cNvPr>
          <p:cNvGrpSpPr/>
          <p:nvPr/>
        </p:nvGrpSpPr>
        <p:grpSpPr>
          <a:xfrm rot="10800000" flipH="1" flipV="1">
            <a:off x="1194698" y="1452080"/>
            <a:ext cx="1378814" cy="1378814"/>
            <a:chOff x="6876256" y="3063517"/>
            <a:chExt cx="1944216" cy="1944216"/>
          </a:xfrm>
          <a:solidFill>
            <a:schemeClr val="bg1"/>
          </a:solidFill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  <a:scene3d>
            <a:camera prst="perspectiveLeft">
              <a:rot lat="0" lon="2400000" rev="0"/>
            </a:camera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EED7BE-52BD-4FDC-AE36-10B404450E3F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accent3"/>
            </a:solidFill>
            <a:ln w="165100">
              <a:solidFill>
                <a:schemeClr val="accent5"/>
              </a:solidFill>
            </a:ln>
            <a:sp3d extrusionH="16510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4A0BF3-0389-4114-AA89-B032B03B724C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accent3"/>
            </a:solidFill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95046F-6FB1-4790-85BE-56976B22BA9B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3"/>
            </a:solidFill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7" name="Oval 21">
            <a:extLst>
              <a:ext uri="{FF2B5EF4-FFF2-40B4-BE49-F238E27FC236}">
                <a16:creationId xmlns:a16="http://schemas.microsoft.com/office/drawing/2014/main" id="{D69FBF36-9645-418D-A967-16691D178BFC}"/>
              </a:ext>
            </a:extLst>
          </p:cNvPr>
          <p:cNvSpPr>
            <a:spLocks noChangeAspect="1"/>
          </p:cNvSpPr>
          <p:nvPr/>
        </p:nvSpPr>
        <p:spPr>
          <a:xfrm>
            <a:off x="3309854" y="2310033"/>
            <a:ext cx="382712" cy="38590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95704C45-CFB5-4E99-8A95-E153478CB096}"/>
              </a:ext>
            </a:extLst>
          </p:cNvPr>
          <p:cNvSpPr/>
          <p:nvPr/>
        </p:nvSpPr>
        <p:spPr>
          <a:xfrm>
            <a:off x="3333752" y="3917689"/>
            <a:ext cx="334915" cy="2939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8C93B9F8-BD52-4D11-84C0-0BEBEAB0E8E2}"/>
              </a:ext>
            </a:extLst>
          </p:cNvPr>
          <p:cNvSpPr/>
          <p:nvPr/>
        </p:nvSpPr>
        <p:spPr>
          <a:xfrm>
            <a:off x="7452380" y="3093225"/>
            <a:ext cx="360990" cy="31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B74A4-0692-446D-8889-0005E749AB73}"/>
              </a:ext>
            </a:extLst>
          </p:cNvPr>
          <p:cNvSpPr/>
          <p:nvPr/>
        </p:nvSpPr>
        <p:spPr>
          <a:xfrm>
            <a:off x="7460939" y="4645112"/>
            <a:ext cx="343878" cy="32190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56EF0-B408-4FAC-9DFB-4F2B1F699912}"/>
              </a:ext>
            </a:extLst>
          </p:cNvPr>
          <p:cNvSpPr txBox="1"/>
          <p:nvPr/>
        </p:nvSpPr>
        <p:spPr>
          <a:xfrm>
            <a:off x="3742886" y="2272232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69">
            <a:extLst>
              <a:ext uri="{FF2B5EF4-FFF2-40B4-BE49-F238E27FC236}">
                <a16:creationId xmlns:a16="http://schemas.microsoft.com/office/drawing/2014/main" id="{C1C2D0A3-2506-4DC3-938E-C1DA9BA27283}"/>
              </a:ext>
            </a:extLst>
          </p:cNvPr>
          <p:cNvGrpSpPr/>
          <p:nvPr/>
        </p:nvGrpSpPr>
        <p:grpSpPr>
          <a:xfrm flipH="1">
            <a:off x="1850175" y="1723227"/>
            <a:ext cx="6991680" cy="1291986"/>
            <a:chOff x="488003" y="4414792"/>
            <a:chExt cx="6991680" cy="1291985"/>
          </a:xfrm>
          <a:solidFill>
            <a:schemeClr val="accent4"/>
          </a:solidFill>
        </p:grpSpPr>
        <p:sp>
          <p:nvSpPr>
            <p:cNvPr id="13" name="Block Arc 15">
              <a:extLst>
                <a:ext uri="{FF2B5EF4-FFF2-40B4-BE49-F238E27FC236}">
                  <a16:creationId xmlns:a16="http://schemas.microsoft.com/office/drawing/2014/main" id="{F3203794-0503-4C61-8938-7093142BCD1F}"/>
                </a:ext>
              </a:extLst>
            </p:cNvPr>
            <p:cNvSpPr/>
            <p:nvPr/>
          </p:nvSpPr>
          <p:spPr>
            <a:xfrm rot="5400000" flipV="1">
              <a:off x="488003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14" name="그룹 81">
              <a:extLst>
                <a:ext uri="{FF2B5EF4-FFF2-40B4-BE49-F238E27FC236}">
                  <a16:creationId xmlns:a16="http://schemas.microsoft.com/office/drawing/2014/main" id="{DFD1E7B6-13C6-4CA1-832E-610D812B6EA4}"/>
                </a:ext>
              </a:extLst>
            </p:cNvPr>
            <p:cNvGrpSpPr/>
            <p:nvPr/>
          </p:nvGrpSpPr>
          <p:grpSpPr>
            <a:xfrm>
              <a:off x="890894" y="4414792"/>
              <a:ext cx="6588789" cy="599644"/>
              <a:chOff x="515045" y="4471958"/>
              <a:chExt cx="7207798" cy="655980"/>
            </a:xfrm>
            <a:grpFill/>
          </p:grpSpPr>
          <p:sp>
            <p:nvSpPr>
              <p:cNvPr id="15" name="Rounded Rectangle 17">
                <a:extLst>
                  <a:ext uri="{FF2B5EF4-FFF2-40B4-BE49-F238E27FC236}">
                    <a16:creationId xmlns:a16="http://schemas.microsoft.com/office/drawing/2014/main" id="{232C9275-4CD7-4AA0-8D7C-D1417FB53838}"/>
                  </a:ext>
                </a:extLst>
              </p:cNvPr>
              <p:cNvSpPr/>
              <p:nvPr/>
            </p:nvSpPr>
            <p:spPr>
              <a:xfrm rot="5400000" flipV="1">
                <a:off x="3936814" y="1360992"/>
                <a:ext cx="245250" cy="70887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6" name="그룹 83">
                <a:extLst>
                  <a:ext uri="{FF2B5EF4-FFF2-40B4-BE49-F238E27FC236}">
                    <a16:creationId xmlns:a16="http://schemas.microsoft.com/office/drawing/2014/main" id="{1E22C34C-746C-4E50-AF3A-C1FC4B9EA6BA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17" name="Rounded Rectangle 12">
                  <a:extLst>
                    <a:ext uri="{FF2B5EF4-FFF2-40B4-BE49-F238E27FC236}">
                      <a16:creationId xmlns:a16="http://schemas.microsoft.com/office/drawing/2014/main" id="{C2154BAB-7286-4B01-A7C4-A565050D17A8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ed Rectangle 13">
                  <a:extLst>
                    <a:ext uri="{FF2B5EF4-FFF2-40B4-BE49-F238E27FC236}">
                      <a16:creationId xmlns:a16="http://schemas.microsoft.com/office/drawing/2014/main" id="{00D42A30-ECB7-4CC0-8B86-4055A34DB3CE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19" name="그룹 86">
            <a:extLst>
              <a:ext uri="{FF2B5EF4-FFF2-40B4-BE49-F238E27FC236}">
                <a16:creationId xmlns:a16="http://schemas.microsoft.com/office/drawing/2014/main" id="{C546BEAA-3A44-4B84-B6F0-9782BE0F68AE}"/>
              </a:ext>
            </a:extLst>
          </p:cNvPr>
          <p:cNvGrpSpPr/>
          <p:nvPr/>
        </p:nvGrpSpPr>
        <p:grpSpPr>
          <a:xfrm>
            <a:off x="2256821" y="2498376"/>
            <a:ext cx="6256739" cy="1291986"/>
            <a:chOff x="1222944" y="4414792"/>
            <a:chExt cx="6256739" cy="1291985"/>
          </a:xfrm>
          <a:solidFill>
            <a:schemeClr val="accent3"/>
          </a:solidFill>
        </p:grpSpPr>
        <p:sp>
          <p:nvSpPr>
            <p:cNvPr id="20" name="Block Arc 15">
              <a:extLst>
                <a:ext uri="{FF2B5EF4-FFF2-40B4-BE49-F238E27FC236}">
                  <a16:creationId xmlns:a16="http://schemas.microsoft.com/office/drawing/2014/main" id="{68D432AC-2FC3-49F5-9540-75F04164CE30}"/>
                </a:ext>
              </a:extLst>
            </p:cNvPr>
            <p:cNvSpPr/>
            <p:nvPr/>
          </p:nvSpPr>
          <p:spPr>
            <a:xfrm rot="5400000" flipV="1">
              <a:off x="1222944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21" name="그룹 88">
              <a:extLst>
                <a:ext uri="{FF2B5EF4-FFF2-40B4-BE49-F238E27FC236}">
                  <a16:creationId xmlns:a16="http://schemas.microsoft.com/office/drawing/2014/main" id="{D6D97B78-C2E9-4BFA-A3DD-851DE3895C27}"/>
                </a:ext>
              </a:extLst>
            </p:cNvPr>
            <p:cNvGrpSpPr/>
            <p:nvPr/>
          </p:nvGrpSpPr>
          <p:grpSpPr>
            <a:xfrm>
              <a:off x="1610894" y="4414792"/>
              <a:ext cx="5868789" cy="599644"/>
              <a:chOff x="1302685" y="4471958"/>
              <a:chExt cx="6420158" cy="655980"/>
            </a:xfrm>
            <a:grpFill/>
          </p:grpSpPr>
          <p:sp>
            <p:nvSpPr>
              <p:cNvPr id="22" name="Rounded Rectangle 17">
                <a:extLst>
                  <a:ext uri="{FF2B5EF4-FFF2-40B4-BE49-F238E27FC236}">
                    <a16:creationId xmlns:a16="http://schemas.microsoft.com/office/drawing/2014/main" id="{F78579D9-4ACD-4BF7-AFE1-2E248091B355}"/>
                  </a:ext>
                </a:extLst>
              </p:cNvPr>
              <p:cNvSpPr/>
              <p:nvPr/>
            </p:nvSpPr>
            <p:spPr>
              <a:xfrm rot="5400000" flipV="1">
                <a:off x="4330634" y="1754812"/>
                <a:ext cx="245250" cy="630114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3" name="그룹 90">
                <a:extLst>
                  <a:ext uri="{FF2B5EF4-FFF2-40B4-BE49-F238E27FC236}">
                    <a16:creationId xmlns:a16="http://schemas.microsoft.com/office/drawing/2014/main" id="{07A16F0D-1FBB-4ED8-8A79-498F3DEC4357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24" name="Rounded Rectangle 12">
                  <a:extLst>
                    <a:ext uri="{FF2B5EF4-FFF2-40B4-BE49-F238E27FC236}">
                      <a16:creationId xmlns:a16="http://schemas.microsoft.com/office/drawing/2014/main" id="{A718E5A7-1E29-430D-811A-E6AE9DA962B3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Rounded Rectangle 13">
                  <a:extLst>
                    <a:ext uri="{FF2B5EF4-FFF2-40B4-BE49-F238E27FC236}">
                      <a16:creationId xmlns:a16="http://schemas.microsoft.com/office/drawing/2014/main" id="{9BB482DB-35C9-46EE-A0A7-5C9D9926723A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26" name="그룹 93">
            <a:extLst>
              <a:ext uri="{FF2B5EF4-FFF2-40B4-BE49-F238E27FC236}">
                <a16:creationId xmlns:a16="http://schemas.microsoft.com/office/drawing/2014/main" id="{A879A618-D1F5-42D0-A7FE-5BC9A5694396}"/>
              </a:ext>
            </a:extLst>
          </p:cNvPr>
          <p:cNvGrpSpPr/>
          <p:nvPr/>
        </p:nvGrpSpPr>
        <p:grpSpPr>
          <a:xfrm flipH="1">
            <a:off x="2573511" y="3259958"/>
            <a:ext cx="6991680" cy="1291986"/>
            <a:chOff x="488003" y="4414792"/>
            <a:chExt cx="6991680" cy="1291985"/>
          </a:xfrm>
          <a:solidFill>
            <a:schemeClr val="accent2"/>
          </a:solidFill>
        </p:grpSpPr>
        <p:sp>
          <p:nvSpPr>
            <p:cNvPr id="27" name="Block Arc 15">
              <a:extLst>
                <a:ext uri="{FF2B5EF4-FFF2-40B4-BE49-F238E27FC236}">
                  <a16:creationId xmlns:a16="http://schemas.microsoft.com/office/drawing/2014/main" id="{E987FFEB-41AC-4D56-BC92-11C56C71B75E}"/>
                </a:ext>
              </a:extLst>
            </p:cNvPr>
            <p:cNvSpPr/>
            <p:nvPr/>
          </p:nvSpPr>
          <p:spPr>
            <a:xfrm rot="5400000" flipV="1">
              <a:off x="488003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28" name="그룹 95">
              <a:extLst>
                <a:ext uri="{FF2B5EF4-FFF2-40B4-BE49-F238E27FC236}">
                  <a16:creationId xmlns:a16="http://schemas.microsoft.com/office/drawing/2014/main" id="{6E0EEB04-BBFF-4DF5-8CE1-42C302F44708}"/>
                </a:ext>
              </a:extLst>
            </p:cNvPr>
            <p:cNvGrpSpPr/>
            <p:nvPr/>
          </p:nvGrpSpPr>
          <p:grpSpPr>
            <a:xfrm>
              <a:off x="890894" y="4414792"/>
              <a:ext cx="6588789" cy="599644"/>
              <a:chOff x="515045" y="4471958"/>
              <a:chExt cx="7207798" cy="655980"/>
            </a:xfrm>
            <a:grpFill/>
          </p:grpSpPr>
          <p:sp>
            <p:nvSpPr>
              <p:cNvPr id="29" name="Rounded Rectangle 17">
                <a:extLst>
                  <a:ext uri="{FF2B5EF4-FFF2-40B4-BE49-F238E27FC236}">
                    <a16:creationId xmlns:a16="http://schemas.microsoft.com/office/drawing/2014/main" id="{597E6D92-6D05-4777-AC6F-B0D94BA5795C}"/>
                  </a:ext>
                </a:extLst>
              </p:cNvPr>
              <p:cNvSpPr/>
              <p:nvPr/>
            </p:nvSpPr>
            <p:spPr>
              <a:xfrm rot="5400000" flipV="1">
                <a:off x="3936814" y="1360992"/>
                <a:ext cx="245250" cy="70887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0" name="그룹 97">
                <a:extLst>
                  <a:ext uri="{FF2B5EF4-FFF2-40B4-BE49-F238E27FC236}">
                    <a16:creationId xmlns:a16="http://schemas.microsoft.com/office/drawing/2014/main" id="{FEA55601-C2CC-4471-8F96-02B62FE83BDB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31" name="Rounded Rectangle 12">
                  <a:extLst>
                    <a:ext uri="{FF2B5EF4-FFF2-40B4-BE49-F238E27FC236}">
                      <a16:creationId xmlns:a16="http://schemas.microsoft.com/office/drawing/2014/main" id="{4226286B-7852-4B8E-A01B-9E626B4982D8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Rounded Rectangle 13">
                  <a:extLst>
                    <a:ext uri="{FF2B5EF4-FFF2-40B4-BE49-F238E27FC236}">
                      <a16:creationId xmlns:a16="http://schemas.microsoft.com/office/drawing/2014/main" id="{773EF20C-C336-4027-A55F-EA4B03E49882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33" name="그룹 100">
            <a:extLst>
              <a:ext uri="{FF2B5EF4-FFF2-40B4-BE49-F238E27FC236}">
                <a16:creationId xmlns:a16="http://schemas.microsoft.com/office/drawing/2014/main" id="{A3B03C09-5F07-451C-B174-FDE683B0B8E4}"/>
              </a:ext>
            </a:extLst>
          </p:cNvPr>
          <p:cNvGrpSpPr/>
          <p:nvPr/>
        </p:nvGrpSpPr>
        <p:grpSpPr>
          <a:xfrm>
            <a:off x="2905972" y="4061361"/>
            <a:ext cx="6299469" cy="1291986"/>
            <a:chOff x="1180215" y="4414792"/>
            <a:chExt cx="6299468" cy="1291985"/>
          </a:xfrm>
          <a:solidFill>
            <a:schemeClr val="accent1"/>
          </a:solidFill>
        </p:grpSpPr>
        <p:sp>
          <p:nvSpPr>
            <p:cNvPr id="34" name="Block Arc 15">
              <a:extLst>
                <a:ext uri="{FF2B5EF4-FFF2-40B4-BE49-F238E27FC236}">
                  <a16:creationId xmlns:a16="http://schemas.microsoft.com/office/drawing/2014/main" id="{08AEF523-BB27-4870-996B-CE99F768A2F4}"/>
                </a:ext>
              </a:extLst>
            </p:cNvPr>
            <p:cNvSpPr/>
            <p:nvPr/>
          </p:nvSpPr>
          <p:spPr>
            <a:xfrm rot="5400000" flipV="1">
              <a:off x="1180215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35" name="그룹 102">
              <a:extLst>
                <a:ext uri="{FF2B5EF4-FFF2-40B4-BE49-F238E27FC236}">
                  <a16:creationId xmlns:a16="http://schemas.microsoft.com/office/drawing/2014/main" id="{1CFDF115-EEDF-41FB-94A1-BD5EFEFBEAB7}"/>
                </a:ext>
              </a:extLst>
            </p:cNvPr>
            <p:cNvGrpSpPr/>
            <p:nvPr/>
          </p:nvGrpSpPr>
          <p:grpSpPr>
            <a:xfrm>
              <a:off x="1610895" y="4414792"/>
              <a:ext cx="5868788" cy="599644"/>
              <a:chOff x="1302686" y="4471958"/>
              <a:chExt cx="6420157" cy="655980"/>
            </a:xfrm>
            <a:grpFill/>
          </p:grpSpPr>
          <p:sp>
            <p:nvSpPr>
              <p:cNvPr id="36" name="Rounded Rectangle 17">
                <a:extLst>
                  <a:ext uri="{FF2B5EF4-FFF2-40B4-BE49-F238E27FC236}">
                    <a16:creationId xmlns:a16="http://schemas.microsoft.com/office/drawing/2014/main" id="{A3EF2F24-3B62-41B5-AB12-84395CC0B49D}"/>
                  </a:ext>
                </a:extLst>
              </p:cNvPr>
              <p:cNvSpPr/>
              <p:nvPr/>
            </p:nvSpPr>
            <p:spPr>
              <a:xfrm rot="5400000" flipV="1">
                <a:off x="4330635" y="1754810"/>
                <a:ext cx="245250" cy="630114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그룹 104">
                <a:extLst>
                  <a:ext uri="{FF2B5EF4-FFF2-40B4-BE49-F238E27FC236}">
                    <a16:creationId xmlns:a16="http://schemas.microsoft.com/office/drawing/2014/main" id="{C27DA4A6-5EAB-437C-922F-18EFCC787824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38" name="Rounded Rectangle 12">
                  <a:extLst>
                    <a:ext uri="{FF2B5EF4-FFF2-40B4-BE49-F238E27FC236}">
                      <a16:creationId xmlns:a16="http://schemas.microsoft.com/office/drawing/2014/main" id="{655250DA-4E4B-4658-9989-294B7345C2EE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Rounded Rectangle 13">
                  <a:extLst>
                    <a:ext uri="{FF2B5EF4-FFF2-40B4-BE49-F238E27FC236}">
                      <a16:creationId xmlns:a16="http://schemas.microsoft.com/office/drawing/2014/main" id="{BED95A4A-B984-4A17-BDC2-3E160908179E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0" name="그룹 21">
            <a:extLst>
              <a:ext uri="{FF2B5EF4-FFF2-40B4-BE49-F238E27FC236}">
                <a16:creationId xmlns:a16="http://schemas.microsoft.com/office/drawing/2014/main" id="{7DE299BF-4D5A-460D-B093-523E43CB1417}"/>
              </a:ext>
            </a:extLst>
          </p:cNvPr>
          <p:cNvGrpSpPr/>
          <p:nvPr/>
        </p:nvGrpSpPr>
        <p:grpSpPr>
          <a:xfrm>
            <a:off x="3386222" y="4963371"/>
            <a:ext cx="5107013" cy="524147"/>
            <a:chOff x="2977507" y="5502081"/>
            <a:chExt cx="5586808" cy="573390"/>
          </a:xfrm>
        </p:grpSpPr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CC2416E5-FA70-4463-B69B-67082F8DF4F1}"/>
                </a:ext>
              </a:extLst>
            </p:cNvPr>
            <p:cNvSpPr/>
            <p:nvPr/>
          </p:nvSpPr>
          <p:spPr>
            <a:xfrm rot="16200000" flipV="1">
              <a:off x="5694466" y="3041553"/>
              <a:ext cx="245250" cy="5494448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2" name="그룹 16">
              <a:extLst>
                <a:ext uri="{FF2B5EF4-FFF2-40B4-BE49-F238E27FC236}">
                  <a16:creationId xmlns:a16="http://schemas.microsoft.com/office/drawing/2014/main" id="{43E6F447-BDC4-43C3-A511-A2F33DE8D74C}"/>
                </a:ext>
              </a:extLst>
            </p:cNvPr>
            <p:cNvGrpSpPr/>
            <p:nvPr/>
          </p:nvGrpSpPr>
          <p:grpSpPr>
            <a:xfrm rot="18900000">
              <a:off x="2977507" y="5502081"/>
              <a:ext cx="573393" cy="573390"/>
              <a:chOff x="1855653" y="5956494"/>
              <a:chExt cx="573393" cy="573390"/>
            </a:xfrm>
          </p:grpSpPr>
          <p:sp>
            <p:nvSpPr>
              <p:cNvPr id="43" name="Rounded Rectangle 12">
                <a:extLst>
                  <a:ext uri="{FF2B5EF4-FFF2-40B4-BE49-F238E27FC236}">
                    <a16:creationId xmlns:a16="http://schemas.microsoft.com/office/drawing/2014/main" id="{624D7C99-046B-4E79-8374-F31BCEC6210D}"/>
                  </a:ext>
                </a:extLst>
              </p:cNvPr>
              <p:cNvSpPr/>
              <p:nvPr/>
            </p:nvSpPr>
            <p:spPr>
              <a:xfrm rot="5400000" flipV="1">
                <a:off x="2055043" y="5757105"/>
                <a:ext cx="174614" cy="573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ounded Rectangle 13">
                <a:extLst>
                  <a:ext uri="{FF2B5EF4-FFF2-40B4-BE49-F238E27FC236}">
                    <a16:creationId xmlns:a16="http://schemas.microsoft.com/office/drawing/2014/main" id="{71275743-F06E-4CA7-B549-5CF550D3458C}"/>
                  </a:ext>
                </a:extLst>
              </p:cNvPr>
              <p:cNvSpPr/>
              <p:nvPr/>
            </p:nvSpPr>
            <p:spPr>
              <a:xfrm rot="10800000" flipV="1">
                <a:off x="1855653" y="5956494"/>
                <a:ext cx="174614" cy="57339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5" name="그룹 14">
            <a:extLst>
              <a:ext uri="{FF2B5EF4-FFF2-40B4-BE49-F238E27FC236}">
                <a16:creationId xmlns:a16="http://schemas.microsoft.com/office/drawing/2014/main" id="{FD02D34E-C205-46B0-9E44-56E5842530A4}"/>
              </a:ext>
            </a:extLst>
          </p:cNvPr>
          <p:cNvGrpSpPr/>
          <p:nvPr/>
        </p:nvGrpSpPr>
        <p:grpSpPr>
          <a:xfrm>
            <a:off x="7471126" y="4677661"/>
            <a:ext cx="3880982" cy="1112309"/>
            <a:chOff x="4592236" y="5223977"/>
            <a:chExt cx="4061372" cy="1164009"/>
          </a:xfrm>
        </p:grpSpPr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0F292A57-9E0A-443D-BFBD-7FE822DE1553}"/>
                </a:ext>
              </a:extLst>
            </p:cNvPr>
            <p:cNvSpPr/>
            <p:nvPr/>
          </p:nvSpPr>
          <p:spPr>
            <a:xfrm rot="10800000">
              <a:off x="7243669" y="5562867"/>
              <a:ext cx="1349259" cy="239345"/>
            </a:xfrm>
            <a:prstGeom prst="parallelogram">
              <a:avLst>
                <a:gd name="adj" fmla="val 19222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자유형: 도형 71">
              <a:extLst>
                <a:ext uri="{FF2B5EF4-FFF2-40B4-BE49-F238E27FC236}">
                  <a16:creationId xmlns:a16="http://schemas.microsoft.com/office/drawing/2014/main" id="{35149823-D794-438C-A977-51F2F6368729}"/>
                </a:ext>
              </a:extLst>
            </p:cNvPr>
            <p:cNvSpPr/>
            <p:nvPr/>
          </p:nvSpPr>
          <p:spPr>
            <a:xfrm>
              <a:off x="4592236" y="5770733"/>
              <a:ext cx="964161" cy="39601"/>
            </a:xfrm>
            <a:custGeom>
              <a:avLst/>
              <a:gdLst>
                <a:gd name="connsiteX0" fmla="*/ 108000 w 964161"/>
                <a:gd name="connsiteY0" fmla="*/ 1 h 39601"/>
                <a:gd name="connsiteX1" fmla="*/ 108000 w 964161"/>
                <a:gd name="connsiteY1" fmla="*/ 39601 h 39601"/>
                <a:gd name="connsiteX2" fmla="*/ 0 w 964161"/>
                <a:gd name="connsiteY2" fmla="*/ 19801 h 39601"/>
                <a:gd name="connsiteX3" fmla="*/ 108001 w 964161"/>
                <a:gd name="connsiteY3" fmla="*/ 0 h 39601"/>
                <a:gd name="connsiteX4" fmla="*/ 964161 w 964161"/>
                <a:gd name="connsiteY4" fmla="*/ 0 h 39601"/>
                <a:gd name="connsiteX5" fmla="*/ 964161 w 964161"/>
                <a:gd name="connsiteY5" fmla="*/ 39270 h 39601"/>
                <a:gd name="connsiteX6" fmla="*/ 108001 w 964161"/>
                <a:gd name="connsiteY6" fmla="*/ 39270 h 3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1" h="39601">
                  <a:moveTo>
                    <a:pt x="108000" y="1"/>
                  </a:moveTo>
                  <a:lnTo>
                    <a:pt x="108000" y="39601"/>
                  </a:lnTo>
                  <a:lnTo>
                    <a:pt x="0" y="19801"/>
                  </a:lnTo>
                  <a:close/>
                  <a:moveTo>
                    <a:pt x="108001" y="0"/>
                  </a:moveTo>
                  <a:lnTo>
                    <a:pt x="964161" y="0"/>
                  </a:lnTo>
                  <a:lnTo>
                    <a:pt x="964161" y="39270"/>
                  </a:lnTo>
                  <a:lnTo>
                    <a:pt x="108001" y="392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5D25727-7AD5-4B11-905E-A045F7F91AF2}"/>
                </a:ext>
              </a:extLst>
            </p:cNvPr>
            <p:cNvGrpSpPr/>
            <p:nvPr/>
          </p:nvGrpSpPr>
          <p:grpSpPr>
            <a:xfrm>
              <a:off x="5511627" y="5656147"/>
              <a:ext cx="2616689" cy="268441"/>
              <a:chOff x="1688158" y="3440846"/>
              <a:chExt cx="1659706" cy="379529"/>
            </a:xfrm>
          </p:grpSpPr>
          <p:sp>
            <p:nvSpPr>
              <p:cNvPr id="52" name="Trapezoid 33">
                <a:extLst>
                  <a:ext uri="{FF2B5EF4-FFF2-40B4-BE49-F238E27FC236}">
                    <a16:creationId xmlns:a16="http://schemas.microsoft.com/office/drawing/2014/main" id="{643EE5C3-4D58-4F8F-ABFF-0CC8E623DA86}"/>
                  </a:ext>
                </a:extLst>
              </p:cNvPr>
              <p:cNvSpPr/>
              <p:nvPr/>
            </p:nvSpPr>
            <p:spPr>
              <a:xfrm rot="5400000" flipH="1">
                <a:off x="2653493" y="3090551"/>
                <a:ext cx="308621" cy="1080120"/>
              </a:xfrm>
              <a:custGeom>
                <a:avLst/>
                <a:gdLst/>
                <a:ahLst/>
                <a:cxnLst/>
                <a:rect l="l" t="t" r="r" b="b"/>
                <a:pathLst>
                  <a:path w="308621" h="1080120">
                    <a:moveTo>
                      <a:pt x="308621" y="1080120"/>
                    </a:moveTo>
                    <a:lnTo>
                      <a:pt x="232649" y="0"/>
                    </a:lnTo>
                    <a:lnTo>
                      <a:pt x="75972" y="0"/>
                    </a:lnTo>
                    <a:lnTo>
                      <a:pt x="0" y="1080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Chord 52">
                <a:extLst>
                  <a:ext uri="{FF2B5EF4-FFF2-40B4-BE49-F238E27FC236}">
                    <a16:creationId xmlns:a16="http://schemas.microsoft.com/office/drawing/2014/main" id="{D648EF91-76CF-4BBF-94F3-C887434902DC}"/>
                  </a:ext>
                </a:extLst>
              </p:cNvPr>
              <p:cNvSpPr/>
              <p:nvPr/>
            </p:nvSpPr>
            <p:spPr>
              <a:xfrm>
                <a:off x="1688158" y="3454556"/>
                <a:ext cx="155575" cy="352111"/>
              </a:xfrm>
              <a:prstGeom prst="chord">
                <a:avLst>
                  <a:gd name="adj1" fmla="val 5391179"/>
                  <a:gd name="adj2" fmla="val 162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Trapezoid 37">
                <a:extLst>
                  <a:ext uri="{FF2B5EF4-FFF2-40B4-BE49-F238E27FC236}">
                    <a16:creationId xmlns:a16="http://schemas.microsoft.com/office/drawing/2014/main" id="{A3456CD8-3041-493D-AC6C-C009F7F4FDA0}"/>
                  </a:ext>
                </a:extLst>
              </p:cNvPr>
              <p:cNvSpPr/>
              <p:nvPr/>
            </p:nvSpPr>
            <p:spPr>
              <a:xfrm rot="5400000" flipH="1">
                <a:off x="1825951" y="3378583"/>
                <a:ext cx="379529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79529" h="504056">
                    <a:moveTo>
                      <a:pt x="379529" y="504056"/>
                    </a:moveTo>
                    <a:lnTo>
                      <a:pt x="344075" y="0"/>
                    </a:lnTo>
                    <a:lnTo>
                      <a:pt x="35454" y="0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8878430-A1B5-43CB-A579-BAA977AEF9FD}"/>
                </a:ext>
              </a:extLst>
            </p:cNvPr>
            <p:cNvSpPr/>
            <p:nvPr/>
          </p:nvSpPr>
          <p:spPr>
            <a:xfrm rot="10680000" flipH="1">
              <a:off x="7253673" y="5854960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00F6F9E-B78F-4432-8598-D6CB9A2549CC}"/>
                </a:ext>
              </a:extLst>
            </p:cNvPr>
            <p:cNvSpPr/>
            <p:nvPr/>
          </p:nvSpPr>
          <p:spPr>
            <a:xfrm rot="10920000">
              <a:off x="7253673" y="5223977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DB09DCD0-645C-40BF-8C0F-CDC46195126B}"/>
                </a:ext>
              </a:extLst>
            </p:cNvPr>
            <p:cNvSpPr/>
            <p:nvPr/>
          </p:nvSpPr>
          <p:spPr>
            <a:xfrm rot="10800000" flipH="1">
              <a:off x="7248499" y="5802213"/>
              <a:ext cx="1405109" cy="239345"/>
            </a:xfrm>
            <a:prstGeom prst="parallelogram">
              <a:avLst>
                <a:gd name="adj" fmla="val 2058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CC0990A-576D-4246-9FDB-D0A572883D09}"/>
              </a:ext>
            </a:extLst>
          </p:cNvPr>
          <p:cNvSpPr txBox="1"/>
          <p:nvPr/>
        </p:nvSpPr>
        <p:spPr>
          <a:xfrm>
            <a:off x="3742886" y="3050400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384B3F-1560-4259-9024-8D612BD299D7}"/>
              </a:ext>
            </a:extLst>
          </p:cNvPr>
          <p:cNvSpPr txBox="1"/>
          <p:nvPr/>
        </p:nvSpPr>
        <p:spPr>
          <a:xfrm>
            <a:off x="3742886" y="3828566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32461E-1ECA-4BBE-ACC3-8CA094D570B1}"/>
              </a:ext>
            </a:extLst>
          </p:cNvPr>
          <p:cNvSpPr txBox="1"/>
          <p:nvPr/>
        </p:nvSpPr>
        <p:spPr>
          <a:xfrm>
            <a:off x="3742886" y="4606734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DDB77-EDA2-4AB5-94A0-9007E46D023C}"/>
              </a:ext>
            </a:extLst>
          </p:cNvPr>
          <p:cNvSpPr txBox="1"/>
          <p:nvPr/>
        </p:nvSpPr>
        <p:spPr>
          <a:xfrm>
            <a:off x="626672" y="48529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 Professional Presentation Designed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CCAEB733-A5EF-4188-9CA1-24A0C4CEFF71}"/>
              </a:ext>
            </a:extLst>
          </p:cNvPr>
          <p:cNvSpPr/>
          <p:nvPr/>
        </p:nvSpPr>
        <p:spPr>
          <a:xfrm flipH="1">
            <a:off x="758578" y="508833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9BDEE5BC-8034-48F8-8E93-3DCD3142C605}"/>
              </a:ext>
            </a:extLst>
          </p:cNvPr>
          <p:cNvSpPr/>
          <p:nvPr/>
        </p:nvSpPr>
        <p:spPr>
          <a:xfrm flipH="1">
            <a:off x="758578" y="546440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6" name="직사각형 33">
            <a:extLst>
              <a:ext uri="{FF2B5EF4-FFF2-40B4-BE49-F238E27FC236}">
                <a16:creationId xmlns:a16="http://schemas.microsoft.com/office/drawing/2014/main" id="{3CEAAFC2-DD37-455F-AAB2-BB682A5E0831}"/>
              </a:ext>
            </a:extLst>
          </p:cNvPr>
          <p:cNvSpPr/>
          <p:nvPr/>
        </p:nvSpPr>
        <p:spPr>
          <a:xfrm flipH="1">
            <a:off x="758578" y="584047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DCDFE6-822B-46A6-8A70-D4145758E3C0}"/>
              </a:ext>
            </a:extLst>
          </p:cNvPr>
          <p:cNvSpPr/>
          <p:nvPr/>
        </p:nvSpPr>
        <p:spPr>
          <a:xfrm>
            <a:off x="6461760" y="0"/>
            <a:ext cx="4225290" cy="6858000"/>
          </a:xfrm>
          <a:prstGeom prst="parallelogram">
            <a:avLst>
              <a:gd name="adj" fmla="val 94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1D14580-A169-4F5E-8BCB-62B9573AB4A2}"/>
              </a:ext>
            </a:extLst>
          </p:cNvPr>
          <p:cNvSpPr/>
          <p:nvPr/>
        </p:nvSpPr>
        <p:spPr>
          <a:xfrm>
            <a:off x="7596799" y="0"/>
            <a:ext cx="4191000" cy="6858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27135-02AC-4A46-8145-60E33ADCA169}"/>
              </a:ext>
            </a:extLst>
          </p:cNvPr>
          <p:cNvSpPr txBox="1"/>
          <p:nvPr/>
        </p:nvSpPr>
        <p:spPr>
          <a:xfrm>
            <a:off x="758578" y="2655054"/>
            <a:ext cx="416584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1F2950-FB0F-438B-A3F3-4ACDDDE7F8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5760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4A157340-3860-4E09-AF16-4B808E43FC3D}"/>
              </a:ext>
            </a:extLst>
          </p:cNvPr>
          <p:cNvSpPr/>
          <p:nvPr/>
        </p:nvSpPr>
        <p:spPr>
          <a:xfrm>
            <a:off x="4864396" y="2060088"/>
            <a:ext cx="1943613" cy="3941997"/>
          </a:xfrm>
          <a:custGeom>
            <a:avLst/>
            <a:gdLst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21457 w 3349545"/>
              <a:gd name="connsiteY6" fmla="*/ 1457816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17400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9545" h="6793483">
                <a:moveTo>
                  <a:pt x="2710028" y="4715366"/>
                </a:moveTo>
                <a:cubicBezTo>
                  <a:pt x="2666485" y="4721716"/>
                  <a:pt x="2663764" y="4719902"/>
                  <a:pt x="2641993" y="4726252"/>
                </a:cubicBezTo>
                <a:cubicBezTo>
                  <a:pt x="2599357" y="4741673"/>
                  <a:pt x="2605707" y="4778867"/>
                  <a:pt x="2587564" y="4805174"/>
                </a:cubicBezTo>
                <a:lnTo>
                  <a:pt x="2791671" y="4791567"/>
                </a:lnTo>
                <a:cubicBezTo>
                  <a:pt x="2764457" y="4766167"/>
                  <a:pt x="2759013" y="4724437"/>
                  <a:pt x="2710028" y="4715366"/>
                </a:cubicBezTo>
                <a:close/>
                <a:moveTo>
                  <a:pt x="1613293" y="1261872"/>
                </a:moveTo>
                <a:cubicBezTo>
                  <a:pt x="1619643" y="1326279"/>
                  <a:pt x="1625993" y="1377081"/>
                  <a:pt x="1632343" y="1441488"/>
                </a:cubicBezTo>
                <a:cubicBezTo>
                  <a:pt x="1554329" y="1668273"/>
                  <a:pt x="1440937" y="2061066"/>
                  <a:pt x="1436400" y="2170830"/>
                </a:cubicBezTo>
                <a:lnTo>
                  <a:pt x="1403743" y="2853908"/>
                </a:lnTo>
                <a:lnTo>
                  <a:pt x="1452728" y="2772266"/>
                </a:lnTo>
                <a:cubicBezTo>
                  <a:pt x="1451367" y="2646173"/>
                  <a:pt x="1533918" y="2139080"/>
                  <a:pt x="1588800" y="2018430"/>
                </a:cubicBezTo>
                <a:cubicBezTo>
                  <a:pt x="1657289" y="1829745"/>
                  <a:pt x="1700832" y="1593888"/>
                  <a:pt x="1692214" y="1504080"/>
                </a:cubicBezTo>
                <a:lnTo>
                  <a:pt x="1735757" y="1460537"/>
                </a:lnTo>
                <a:cubicBezTo>
                  <a:pt x="1699471" y="1397037"/>
                  <a:pt x="1649577" y="1360752"/>
                  <a:pt x="1656834" y="1275480"/>
                </a:cubicBezTo>
                <a:cubicBezTo>
                  <a:pt x="1638692" y="1271851"/>
                  <a:pt x="1631435" y="1265501"/>
                  <a:pt x="1613293" y="1261872"/>
                </a:cubicBezTo>
                <a:close/>
                <a:moveTo>
                  <a:pt x="1821237" y="16"/>
                </a:moveTo>
                <a:cubicBezTo>
                  <a:pt x="1902601" y="820"/>
                  <a:pt x="1981308" y="30991"/>
                  <a:pt x="2081275" y="68603"/>
                </a:cubicBezTo>
                <a:lnTo>
                  <a:pt x="2243329" y="345059"/>
                </a:lnTo>
                <a:cubicBezTo>
                  <a:pt x="2257843" y="479572"/>
                  <a:pt x="2253309" y="578709"/>
                  <a:pt x="2235166" y="680565"/>
                </a:cubicBezTo>
                <a:cubicBezTo>
                  <a:pt x="2348328" y="681421"/>
                  <a:pt x="2277253" y="819211"/>
                  <a:pt x="2244664" y="845493"/>
                </a:cubicBezTo>
                <a:cubicBezTo>
                  <a:pt x="2233607" y="898372"/>
                  <a:pt x="2215464" y="930894"/>
                  <a:pt x="2213804" y="971604"/>
                </a:cubicBezTo>
                <a:lnTo>
                  <a:pt x="2233515" y="1080381"/>
                </a:lnTo>
                <a:cubicBezTo>
                  <a:pt x="2132672" y="1456957"/>
                  <a:pt x="1871779" y="1485947"/>
                  <a:pt x="1803793" y="1485029"/>
                </a:cubicBezTo>
                <a:cubicBezTo>
                  <a:pt x="1790185" y="1516779"/>
                  <a:pt x="1809236" y="1548530"/>
                  <a:pt x="1811957" y="1580280"/>
                </a:cubicBezTo>
                <a:lnTo>
                  <a:pt x="1782021" y="1672808"/>
                </a:lnTo>
                <a:lnTo>
                  <a:pt x="1809236" y="1993937"/>
                </a:lnTo>
                <a:cubicBezTo>
                  <a:pt x="1958007" y="1732680"/>
                  <a:pt x="2071401" y="1476865"/>
                  <a:pt x="2247386" y="1204723"/>
                </a:cubicBezTo>
                <a:cubicBezTo>
                  <a:pt x="2235885" y="1177294"/>
                  <a:pt x="2235134" y="1142364"/>
                  <a:pt x="2234169" y="1083988"/>
                </a:cubicBezTo>
                <a:lnTo>
                  <a:pt x="2240145" y="1116970"/>
                </a:lnTo>
                <a:cubicBezTo>
                  <a:pt x="2276131" y="1174419"/>
                  <a:pt x="2339691" y="1240503"/>
                  <a:pt x="2394343" y="1275480"/>
                </a:cubicBezTo>
                <a:cubicBezTo>
                  <a:pt x="2481651" y="1329506"/>
                  <a:pt x="3086039" y="1853286"/>
                  <a:pt x="3090566" y="1914656"/>
                </a:cubicBezTo>
                <a:lnTo>
                  <a:pt x="3055599" y="2631573"/>
                </a:lnTo>
                <a:cubicBezTo>
                  <a:pt x="3062103" y="2695757"/>
                  <a:pt x="3076771" y="2800763"/>
                  <a:pt x="3066946" y="2864947"/>
                </a:cubicBezTo>
                <a:lnTo>
                  <a:pt x="2926151" y="3411134"/>
                </a:lnTo>
                <a:cubicBezTo>
                  <a:pt x="2929352" y="3458032"/>
                  <a:pt x="2951603" y="3491322"/>
                  <a:pt x="2941196" y="3532777"/>
                </a:cubicBezTo>
                <a:cubicBezTo>
                  <a:pt x="2866605" y="3823490"/>
                  <a:pt x="2819228" y="4108761"/>
                  <a:pt x="2758244" y="4396753"/>
                </a:cubicBezTo>
                <a:cubicBezTo>
                  <a:pt x="2761394" y="4477385"/>
                  <a:pt x="2756379" y="4479098"/>
                  <a:pt x="2707821" y="4516187"/>
                </a:cubicBezTo>
                <a:cubicBezTo>
                  <a:pt x="2707821" y="4574278"/>
                  <a:pt x="2680607" y="4607877"/>
                  <a:pt x="2713264" y="4633311"/>
                </a:cubicBezTo>
                <a:cubicBezTo>
                  <a:pt x="2797662" y="4643495"/>
                  <a:pt x="2849403" y="4740766"/>
                  <a:pt x="2873930" y="4778164"/>
                </a:cubicBezTo>
                <a:lnTo>
                  <a:pt x="3309873" y="4773183"/>
                </a:lnTo>
                <a:cubicBezTo>
                  <a:pt x="3362179" y="4774570"/>
                  <a:pt x="3354613" y="5399162"/>
                  <a:pt x="3333441" y="5729842"/>
                </a:cubicBezTo>
                <a:cubicBezTo>
                  <a:pt x="3303437" y="5759983"/>
                  <a:pt x="3194512" y="5937081"/>
                  <a:pt x="3003943" y="5885579"/>
                </a:cubicBezTo>
                <a:cubicBezTo>
                  <a:pt x="2983986" y="5910980"/>
                  <a:pt x="2983078" y="5936379"/>
                  <a:pt x="2954957" y="5950894"/>
                </a:cubicBezTo>
                <a:cubicBezTo>
                  <a:pt x="2918671" y="5951802"/>
                  <a:pt x="2906879" y="5947265"/>
                  <a:pt x="2884200" y="5945450"/>
                </a:cubicBezTo>
                <a:cubicBezTo>
                  <a:pt x="2881799" y="5927645"/>
                  <a:pt x="2888584" y="5915965"/>
                  <a:pt x="2879295" y="5916148"/>
                </a:cubicBezTo>
                <a:lnTo>
                  <a:pt x="2863712" y="5920497"/>
                </a:lnTo>
                <a:lnTo>
                  <a:pt x="2487641" y="5978622"/>
                </a:lnTo>
                <a:cubicBezTo>
                  <a:pt x="2425100" y="6192023"/>
                  <a:pt x="2335344" y="6484345"/>
                  <a:pt x="2210210" y="6651482"/>
                </a:cubicBezTo>
                <a:cubicBezTo>
                  <a:pt x="2165367" y="6704131"/>
                  <a:pt x="1949073" y="6800321"/>
                  <a:pt x="1928722" y="6793099"/>
                </a:cubicBezTo>
                <a:cubicBezTo>
                  <a:pt x="1830254" y="6750138"/>
                  <a:pt x="1805265" y="6728949"/>
                  <a:pt x="1818375" y="6601624"/>
                </a:cubicBezTo>
                <a:cubicBezTo>
                  <a:pt x="1812402" y="6562891"/>
                  <a:pt x="1958828" y="6295557"/>
                  <a:pt x="2029055" y="6142524"/>
                </a:cubicBezTo>
                <a:cubicBezTo>
                  <a:pt x="2029808" y="6086521"/>
                  <a:pt x="2038726" y="6046845"/>
                  <a:pt x="2031314" y="5974514"/>
                </a:cubicBezTo>
                <a:cubicBezTo>
                  <a:pt x="1921002" y="5973299"/>
                  <a:pt x="1788918" y="5996576"/>
                  <a:pt x="1689492" y="5949097"/>
                </a:cubicBezTo>
                <a:cubicBezTo>
                  <a:pt x="1572659" y="6004193"/>
                  <a:pt x="1510254" y="6037517"/>
                  <a:pt x="1385257" y="6100778"/>
                </a:cubicBezTo>
                <a:cubicBezTo>
                  <a:pt x="1299609" y="6133282"/>
                  <a:pt x="1257504" y="6119520"/>
                  <a:pt x="1166414" y="6116645"/>
                </a:cubicBezTo>
                <a:cubicBezTo>
                  <a:pt x="1082614" y="6114488"/>
                  <a:pt x="1050523" y="6057904"/>
                  <a:pt x="1045644" y="5995875"/>
                </a:cubicBezTo>
                <a:cubicBezTo>
                  <a:pt x="1040492" y="5931536"/>
                  <a:pt x="1239446" y="5807326"/>
                  <a:pt x="1435681" y="5734822"/>
                </a:cubicBezTo>
                <a:cubicBezTo>
                  <a:pt x="1486498" y="5701668"/>
                  <a:pt x="1542759" y="5581431"/>
                  <a:pt x="1481997" y="5531948"/>
                </a:cubicBezTo>
                <a:cubicBezTo>
                  <a:pt x="1434911" y="5321781"/>
                  <a:pt x="1311625" y="4657138"/>
                  <a:pt x="1264539" y="4136728"/>
                </a:cubicBezTo>
                <a:cubicBezTo>
                  <a:pt x="1258583" y="4049693"/>
                  <a:pt x="1168261" y="3946331"/>
                  <a:pt x="1173191" y="3908282"/>
                </a:cubicBezTo>
                <a:lnTo>
                  <a:pt x="1266799" y="3338939"/>
                </a:lnTo>
                <a:lnTo>
                  <a:pt x="950753" y="3192290"/>
                </a:lnTo>
                <a:cubicBezTo>
                  <a:pt x="736685" y="3245486"/>
                  <a:pt x="623309" y="3151726"/>
                  <a:pt x="512655" y="3096065"/>
                </a:cubicBezTo>
                <a:cubicBezTo>
                  <a:pt x="481796" y="3061697"/>
                  <a:pt x="532578" y="3030048"/>
                  <a:pt x="485389" y="2992957"/>
                </a:cubicBezTo>
                <a:cubicBezTo>
                  <a:pt x="431371" y="2964083"/>
                  <a:pt x="396403" y="2995080"/>
                  <a:pt x="364157" y="2985256"/>
                </a:cubicBezTo>
                <a:cubicBezTo>
                  <a:pt x="333450" y="2975551"/>
                  <a:pt x="321796" y="2935912"/>
                  <a:pt x="312861" y="2907157"/>
                </a:cubicBezTo>
                <a:lnTo>
                  <a:pt x="0" y="2760045"/>
                </a:lnTo>
                <a:cubicBezTo>
                  <a:pt x="109593" y="2494594"/>
                  <a:pt x="303550" y="1986937"/>
                  <a:pt x="328778" y="1963693"/>
                </a:cubicBezTo>
                <a:cubicBezTo>
                  <a:pt x="374084" y="1918748"/>
                  <a:pt x="843933" y="2173157"/>
                  <a:pt x="1109675" y="2286054"/>
                </a:cubicBezTo>
                <a:cubicBezTo>
                  <a:pt x="1167903" y="2280559"/>
                  <a:pt x="1133602" y="2168930"/>
                  <a:pt x="1183666" y="2122614"/>
                </a:cubicBezTo>
                <a:cubicBezTo>
                  <a:pt x="1174287" y="2072054"/>
                  <a:pt x="1154022" y="2016051"/>
                  <a:pt x="1204514" y="1954605"/>
                </a:cubicBezTo>
                <a:cubicBezTo>
                  <a:pt x="1153594" y="1842358"/>
                  <a:pt x="1227860" y="1561384"/>
                  <a:pt x="1239533" y="1364773"/>
                </a:cubicBezTo>
                <a:cubicBezTo>
                  <a:pt x="1265497" y="1263600"/>
                  <a:pt x="1462913" y="1205973"/>
                  <a:pt x="1597734" y="1208214"/>
                </a:cubicBezTo>
                <a:cubicBezTo>
                  <a:pt x="1578839" y="1125749"/>
                  <a:pt x="1464332" y="880702"/>
                  <a:pt x="1444564" y="769294"/>
                </a:cubicBezTo>
                <a:cubicBezTo>
                  <a:pt x="1419352" y="627951"/>
                  <a:pt x="1349110" y="456228"/>
                  <a:pt x="1381151" y="327499"/>
                </a:cubicBezTo>
                <a:cubicBezTo>
                  <a:pt x="1383822" y="298949"/>
                  <a:pt x="1462689" y="109836"/>
                  <a:pt x="1666746" y="35022"/>
                </a:cubicBezTo>
                <a:cubicBezTo>
                  <a:pt x="1722644" y="9624"/>
                  <a:pt x="1772419" y="-466"/>
                  <a:pt x="1821237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DD279-0417-428E-B1AD-B825AC2A4CFE}"/>
              </a:ext>
            </a:extLst>
          </p:cNvPr>
          <p:cNvSpPr txBox="1"/>
          <p:nvPr/>
        </p:nvSpPr>
        <p:spPr>
          <a:xfrm>
            <a:off x="912249" y="1724787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AFB5003-E57A-441D-BE5B-00281284196C}"/>
              </a:ext>
            </a:extLst>
          </p:cNvPr>
          <p:cNvSpPr txBox="1">
            <a:spLocks/>
          </p:cNvSpPr>
          <p:nvPr/>
        </p:nvSpPr>
        <p:spPr>
          <a:xfrm>
            <a:off x="912248" y="2106396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B5103-9D2B-4E1A-9AAA-D9CEC5F09452}"/>
              </a:ext>
            </a:extLst>
          </p:cNvPr>
          <p:cNvSpPr txBox="1"/>
          <p:nvPr/>
        </p:nvSpPr>
        <p:spPr>
          <a:xfrm>
            <a:off x="912249" y="2620239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4D782B6-F06E-49FD-9AE1-47D9A8C53B30}"/>
              </a:ext>
            </a:extLst>
          </p:cNvPr>
          <p:cNvSpPr txBox="1">
            <a:spLocks/>
          </p:cNvSpPr>
          <p:nvPr/>
        </p:nvSpPr>
        <p:spPr>
          <a:xfrm>
            <a:off x="912248" y="3013331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84263-5378-48EC-97E8-146630BC819C}"/>
              </a:ext>
            </a:extLst>
          </p:cNvPr>
          <p:cNvSpPr txBox="1"/>
          <p:nvPr/>
        </p:nvSpPr>
        <p:spPr>
          <a:xfrm>
            <a:off x="912249" y="3527174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7D782A3-377D-419B-9C53-2529984490F0}"/>
              </a:ext>
            </a:extLst>
          </p:cNvPr>
          <p:cNvSpPr txBox="1">
            <a:spLocks/>
          </p:cNvSpPr>
          <p:nvPr/>
        </p:nvSpPr>
        <p:spPr>
          <a:xfrm>
            <a:off x="912248" y="3915848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0E3BE-5275-4B75-9D80-71E5B196E627}"/>
              </a:ext>
            </a:extLst>
          </p:cNvPr>
          <p:cNvSpPr txBox="1"/>
          <p:nvPr/>
        </p:nvSpPr>
        <p:spPr>
          <a:xfrm>
            <a:off x="912249" y="5311435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D1F482DF-FD39-4E9F-BE13-6F912A77DBEF}"/>
              </a:ext>
            </a:extLst>
          </p:cNvPr>
          <p:cNvSpPr txBox="1">
            <a:spLocks/>
          </p:cNvSpPr>
          <p:nvPr/>
        </p:nvSpPr>
        <p:spPr>
          <a:xfrm>
            <a:off x="912248" y="5698772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A6963-734C-4695-A53C-7EEE7A94E0E5}"/>
              </a:ext>
            </a:extLst>
          </p:cNvPr>
          <p:cNvSpPr txBox="1"/>
          <p:nvPr/>
        </p:nvSpPr>
        <p:spPr>
          <a:xfrm>
            <a:off x="912249" y="4429689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275144-FDD5-4B2D-89A0-221E90392540}"/>
              </a:ext>
            </a:extLst>
          </p:cNvPr>
          <p:cNvSpPr txBox="1">
            <a:spLocks/>
          </p:cNvSpPr>
          <p:nvPr/>
        </p:nvSpPr>
        <p:spPr>
          <a:xfrm>
            <a:off x="912248" y="4797593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B1FD25BE-B217-4374-8B0C-BF3347AFF2BC}"/>
              </a:ext>
            </a:extLst>
          </p:cNvPr>
          <p:cNvGrpSpPr/>
          <p:nvPr/>
        </p:nvGrpSpPr>
        <p:grpSpPr>
          <a:xfrm>
            <a:off x="7015978" y="1336377"/>
            <a:ext cx="5176027" cy="5521626"/>
            <a:chOff x="7015974" y="1248508"/>
            <a:chExt cx="5176027" cy="5670856"/>
          </a:xfrm>
        </p:grpSpPr>
        <p:grpSp>
          <p:nvGrpSpPr>
            <p:cNvPr id="15" name="그룹 7">
              <a:extLst>
                <a:ext uri="{FF2B5EF4-FFF2-40B4-BE49-F238E27FC236}">
                  <a16:creationId xmlns:a16="http://schemas.microsoft.com/office/drawing/2014/main" id="{BE693D0C-DDB4-430D-91C6-9EC87D9EAEFE}"/>
                </a:ext>
              </a:extLst>
            </p:cNvPr>
            <p:cNvGrpSpPr/>
            <p:nvPr/>
          </p:nvGrpSpPr>
          <p:grpSpPr>
            <a:xfrm>
              <a:off x="9425131" y="1248508"/>
              <a:ext cx="2766870" cy="5670856"/>
              <a:chOff x="9425131" y="1248508"/>
              <a:chExt cx="2766870" cy="5670856"/>
            </a:xfrm>
          </p:grpSpPr>
          <p:sp>
            <p:nvSpPr>
              <p:cNvPr id="22" name="직사각형 2">
                <a:extLst>
                  <a:ext uri="{FF2B5EF4-FFF2-40B4-BE49-F238E27FC236}">
                    <a16:creationId xmlns:a16="http://schemas.microsoft.com/office/drawing/2014/main" id="{38C45627-4ACB-4437-8D67-AF5F8510BF30}"/>
                  </a:ext>
                </a:extLst>
              </p:cNvPr>
              <p:cNvSpPr/>
              <p:nvPr/>
            </p:nvSpPr>
            <p:spPr>
              <a:xfrm>
                <a:off x="9425131" y="1248508"/>
                <a:ext cx="2766870" cy="113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직사각형 58">
                <a:extLst>
                  <a:ext uri="{FF2B5EF4-FFF2-40B4-BE49-F238E27FC236}">
                    <a16:creationId xmlns:a16="http://schemas.microsoft.com/office/drawing/2014/main" id="{030A2265-8D20-40B9-B5BE-E894485E8CF9}"/>
                  </a:ext>
                </a:extLst>
              </p:cNvPr>
              <p:cNvSpPr/>
              <p:nvPr/>
            </p:nvSpPr>
            <p:spPr>
              <a:xfrm>
                <a:off x="9425131" y="2382722"/>
                <a:ext cx="2766870" cy="113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직사각형 59">
                <a:extLst>
                  <a:ext uri="{FF2B5EF4-FFF2-40B4-BE49-F238E27FC236}">
                    <a16:creationId xmlns:a16="http://schemas.microsoft.com/office/drawing/2014/main" id="{173190D8-DC26-452B-943C-AB29CA103F61}"/>
                  </a:ext>
                </a:extLst>
              </p:cNvPr>
              <p:cNvSpPr/>
              <p:nvPr/>
            </p:nvSpPr>
            <p:spPr>
              <a:xfrm>
                <a:off x="9425131" y="3516935"/>
                <a:ext cx="2766870" cy="113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직사각형 60">
                <a:extLst>
                  <a:ext uri="{FF2B5EF4-FFF2-40B4-BE49-F238E27FC236}">
                    <a16:creationId xmlns:a16="http://schemas.microsoft.com/office/drawing/2014/main" id="{677451D1-2EC0-4790-BE77-19E24FCB7AED}"/>
                  </a:ext>
                </a:extLst>
              </p:cNvPr>
              <p:cNvSpPr/>
              <p:nvPr/>
            </p:nvSpPr>
            <p:spPr>
              <a:xfrm>
                <a:off x="9425131" y="4651149"/>
                <a:ext cx="2766870" cy="113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직사각형 61">
                <a:extLst>
                  <a:ext uri="{FF2B5EF4-FFF2-40B4-BE49-F238E27FC236}">
                    <a16:creationId xmlns:a16="http://schemas.microsoft.com/office/drawing/2014/main" id="{95452C0F-7EBE-4B6E-9EE8-0110E9DF90C4}"/>
                  </a:ext>
                </a:extLst>
              </p:cNvPr>
              <p:cNvSpPr/>
              <p:nvPr/>
            </p:nvSpPr>
            <p:spPr>
              <a:xfrm>
                <a:off x="9425131" y="5785364"/>
                <a:ext cx="2766870" cy="113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8">
              <a:extLst>
                <a:ext uri="{FF2B5EF4-FFF2-40B4-BE49-F238E27FC236}">
                  <a16:creationId xmlns:a16="http://schemas.microsoft.com/office/drawing/2014/main" id="{FE1DA67C-4432-4D39-8584-6A1FFC5F7CBF}"/>
                </a:ext>
              </a:extLst>
            </p:cNvPr>
            <p:cNvGrpSpPr/>
            <p:nvPr/>
          </p:nvGrpSpPr>
          <p:grpSpPr>
            <a:xfrm>
              <a:off x="7015974" y="1248508"/>
              <a:ext cx="2409157" cy="5670856"/>
              <a:chOff x="7015974" y="1248508"/>
              <a:chExt cx="2409157" cy="5670856"/>
            </a:xfrm>
          </p:grpSpPr>
          <p:sp>
            <p:nvSpPr>
              <p:cNvPr id="17" name="자유형: 도형 70">
                <a:extLst>
                  <a:ext uri="{FF2B5EF4-FFF2-40B4-BE49-F238E27FC236}">
                    <a16:creationId xmlns:a16="http://schemas.microsoft.com/office/drawing/2014/main" id="{4BE4AB13-7967-44BF-B173-48F2EB171F8B}"/>
                  </a:ext>
                </a:extLst>
              </p:cNvPr>
              <p:cNvSpPr/>
              <p:nvPr/>
            </p:nvSpPr>
            <p:spPr>
              <a:xfrm>
                <a:off x="7642806" y="1248508"/>
                <a:ext cx="1782324" cy="1135420"/>
              </a:xfrm>
              <a:custGeom>
                <a:avLst/>
                <a:gdLst>
                  <a:gd name="connsiteX0" fmla="*/ 1582480 w 1782324"/>
                  <a:gd name="connsiteY0" fmla="*/ 0 h 1135420"/>
                  <a:gd name="connsiteX1" fmla="*/ 1782324 w 1782324"/>
                  <a:gd name="connsiteY1" fmla="*/ 0 h 1135420"/>
                  <a:gd name="connsiteX2" fmla="*/ 1782324 w 1782324"/>
                  <a:gd name="connsiteY2" fmla="*/ 1135420 h 1135420"/>
                  <a:gd name="connsiteX3" fmla="*/ 0 w 1782324"/>
                  <a:gd name="connsiteY3" fmla="*/ 1135420 h 1135420"/>
                  <a:gd name="connsiteX4" fmla="*/ 1394915 w 1782324"/>
                  <a:gd name="connsiteY4" fmla="*/ 19328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324" h="1135420">
                    <a:moveTo>
                      <a:pt x="1582480" y="0"/>
                    </a:moveTo>
                    <a:lnTo>
                      <a:pt x="1782324" y="0"/>
                    </a:lnTo>
                    <a:lnTo>
                      <a:pt x="1782324" y="1135420"/>
                    </a:lnTo>
                    <a:lnTo>
                      <a:pt x="0" y="1135420"/>
                    </a:lnTo>
                    <a:cubicBezTo>
                      <a:pt x="204706" y="584155"/>
                      <a:pt x="695866" y="136049"/>
                      <a:pt x="1394915" y="193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" name="자유형: 도형 71">
                <a:extLst>
                  <a:ext uri="{FF2B5EF4-FFF2-40B4-BE49-F238E27FC236}">
                    <a16:creationId xmlns:a16="http://schemas.microsoft.com/office/drawing/2014/main" id="{C6735E5D-2E9E-46BF-84A4-E8AB3068E3F1}"/>
                  </a:ext>
                </a:extLst>
              </p:cNvPr>
              <p:cNvSpPr/>
              <p:nvPr/>
            </p:nvSpPr>
            <p:spPr>
              <a:xfrm>
                <a:off x="7350020" y="2382722"/>
                <a:ext cx="2075111" cy="1135420"/>
              </a:xfrm>
              <a:custGeom>
                <a:avLst/>
                <a:gdLst>
                  <a:gd name="connsiteX0" fmla="*/ 298141 w 2075111"/>
                  <a:gd name="connsiteY0" fmla="*/ 0 h 1135420"/>
                  <a:gd name="connsiteX1" fmla="*/ 2075111 w 2075111"/>
                  <a:gd name="connsiteY1" fmla="*/ 0 h 1135420"/>
                  <a:gd name="connsiteX2" fmla="*/ 2075111 w 2075111"/>
                  <a:gd name="connsiteY2" fmla="*/ 1135420 h 1135420"/>
                  <a:gd name="connsiteX3" fmla="*/ 0 w 2075111"/>
                  <a:gd name="connsiteY3" fmla="*/ 1135420 h 1135420"/>
                  <a:gd name="connsiteX4" fmla="*/ 143326 w 2075111"/>
                  <a:gd name="connsiteY4" fmla="*/ 941418 h 1135420"/>
                  <a:gd name="connsiteX5" fmla="*/ 298141 w 2075111"/>
                  <a:gd name="connsiteY5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5111" h="1135420">
                    <a:moveTo>
                      <a:pt x="298141" y="0"/>
                    </a:moveTo>
                    <a:lnTo>
                      <a:pt x="2075111" y="0"/>
                    </a:lnTo>
                    <a:lnTo>
                      <a:pt x="2075111" y="1135420"/>
                    </a:lnTo>
                    <a:lnTo>
                      <a:pt x="0" y="1135420"/>
                    </a:lnTo>
                    <a:cubicBezTo>
                      <a:pt x="75201" y="1043352"/>
                      <a:pt x="87553" y="1014096"/>
                      <a:pt x="143326" y="941418"/>
                    </a:cubicBezTo>
                    <a:cubicBezTo>
                      <a:pt x="294462" y="770596"/>
                      <a:pt x="51248" y="518977"/>
                      <a:pt x="2981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" name="자유형: 도형 72">
                <a:extLst>
                  <a:ext uri="{FF2B5EF4-FFF2-40B4-BE49-F238E27FC236}">
                    <a16:creationId xmlns:a16="http://schemas.microsoft.com/office/drawing/2014/main" id="{FCFBE805-F1F9-4AF1-9F35-E33188C70868}"/>
                  </a:ext>
                </a:extLst>
              </p:cNvPr>
              <p:cNvSpPr/>
              <p:nvPr/>
            </p:nvSpPr>
            <p:spPr>
              <a:xfrm>
                <a:off x="7015974" y="3516935"/>
                <a:ext cx="2409156" cy="1135420"/>
              </a:xfrm>
              <a:custGeom>
                <a:avLst/>
                <a:gdLst>
                  <a:gd name="connsiteX0" fmla="*/ 345087 w 2409156"/>
                  <a:gd name="connsiteY0" fmla="*/ 0 h 1135420"/>
                  <a:gd name="connsiteX1" fmla="*/ 2409156 w 2409156"/>
                  <a:gd name="connsiteY1" fmla="*/ 0 h 1135420"/>
                  <a:gd name="connsiteX2" fmla="*/ 2409156 w 2409156"/>
                  <a:gd name="connsiteY2" fmla="*/ 1135420 h 1135420"/>
                  <a:gd name="connsiteX3" fmla="*/ 396107 w 2409156"/>
                  <a:gd name="connsiteY3" fmla="*/ 1135420 h 1135420"/>
                  <a:gd name="connsiteX4" fmla="*/ 290286 w 2409156"/>
                  <a:gd name="connsiteY4" fmla="*/ 1068296 h 1135420"/>
                  <a:gd name="connsiteX5" fmla="*/ 415410 w 2409156"/>
                  <a:gd name="connsiteY5" fmla="*/ 783337 h 1135420"/>
                  <a:gd name="connsiteX6" fmla="*/ 7150 w 2409156"/>
                  <a:gd name="connsiteY6" fmla="*/ 455110 h 1135420"/>
                  <a:gd name="connsiteX7" fmla="*/ 345087 w 2409156"/>
                  <a:gd name="connsiteY7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156" h="1135420">
                    <a:moveTo>
                      <a:pt x="345087" y="0"/>
                    </a:moveTo>
                    <a:lnTo>
                      <a:pt x="2409156" y="0"/>
                    </a:lnTo>
                    <a:lnTo>
                      <a:pt x="2409156" y="1135420"/>
                    </a:lnTo>
                    <a:lnTo>
                      <a:pt x="396107" y="1135420"/>
                    </a:lnTo>
                    <a:cubicBezTo>
                      <a:pt x="359489" y="1114752"/>
                      <a:pt x="307981" y="1092898"/>
                      <a:pt x="290286" y="1068296"/>
                    </a:cubicBezTo>
                    <a:cubicBezTo>
                      <a:pt x="270508" y="1008385"/>
                      <a:pt x="362148" y="881624"/>
                      <a:pt x="415410" y="783337"/>
                    </a:cubicBezTo>
                    <a:cubicBezTo>
                      <a:pt x="506284" y="704464"/>
                      <a:pt x="-70109" y="637971"/>
                      <a:pt x="7150" y="455110"/>
                    </a:cubicBezTo>
                    <a:cubicBezTo>
                      <a:pt x="59408" y="386912"/>
                      <a:pt x="159209" y="227844"/>
                      <a:pt x="345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자유형: 도형 74">
                <a:extLst>
                  <a:ext uri="{FF2B5EF4-FFF2-40B4-BE49-F238E27FC236}">
                    <a16:creationId xmlns:a16="http://schemas.microsoft.com/office/drawing/2014/main" id="{AD318B6C-0E9E-4C07-9546-80A4A6BC0211}"/>
                  </a:ext>
                </a:extLst>
              </p:cNvPr>
              <p:cNvSpPr/>
              <p:nvPr/>
            </p:nvSpPr>
            <p:spPr>
              <a:xfrm>
                <a:off x="7378502" y="4641913"/>
                <a:ext cx="2046629" cy="1144656"/>
              </a:xfrm>
              <a:custGeom>
                <a:avLst/>
                <a:gdLst>
                  <a:gd name="connsiteX0" fmla="*/ 0 w 2053213"/>
                  <a:gd name="connsiteY0" fmla="*/ 0 h 1135420"/>
                  <a:gd name="connsiteX1" fmla="*/ 2053213 w 2053213"/>
                  <a:gd name="connsiteY1" fmla="*/ 0 h 1135420"/>
                  <a:gd name="connsiteX2" fmla="*/ 2053213 w 2053213"/>
                  <a:gd name="connsiteY2" fmla="*/ 1135420 h 1135420"/>
                  <a:gd name="connsiteX3" fmla="*/ 1555916 w 2053213"/>
                  <a:gd name="connsiteY3" fmla="*/ 1135420 h 1135420"/>
                  <a:gd name="connsiteX4" fmla="*/ 1354047 w 2053213"/>
                  <a:gd name="connsiteY4" fmla="*/ 906501 h 1135420"/>
                  <a:gd name="connsiteX5" fmla="*/ 341110 w 2053213"/>
                  <a:gd name="connsiteY5" fmla="*/ 1021568 h 1135420"/>
                  <a:gd name="connsiteX6" fmla="*/ 188316 w 2053213"/>
                  <a:gd name="connsiteY6" fmla="*/ 363837 h 1135420"/>
                  <a:gd name="connsiteX7" fmla="*/ 12398 w 2053213"/>
                  <a:gd name="connsiteY7" fmla="*/ 184855 h 1135420"/>
                  <a:gd name="connsiteX8" fmla="*/ 60078 w 2053213"/>
                  <a:gd name="connsiteY8" fmla="*/ 35585 h 1135420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46629" h="1144656">
                    <a:moveTo>
                      <a:pt x="18046" y="0"/>
                    </a:moveTo>
                    <a:lnTo>
                      <a:pt x="2046629" y="9236"/>
                    </a:lnTo>
                    <a:lnTo>
                      <a:pt x="2046629" y="1144656"/>
                    </a:lnTo>
                    <a:lnTo>
                      <a:pt x="1549332" y="1144656"/>
                    </a:lnTo>
                    <a:cubicBezTo>
                      <a:pt x="1509942" y="991704"/>
                      <a:pt x="1449595" y="887935"/>
                      <a:pt x="1347463" y="915737"/>
                    </a:cubicBezTo>
                    <a:cubicBezTo>
                      <a:pt x="1036227" y="987105"/>
                      <a:pt x="630907" y="1147605"/>
                      <a:pt x="334526" y="1030804"/>
                    </a:cubicBezTo>
                    <a:cubicBezTo>
                      <a:pt x="2989" y="879235"/>
                      <a:pt x="250820" y="489979"/>
                      <a:pt x="181732" y="373073"/>
                    </a:cubicBezTo>
                    <a:cubicBezTo>
                      <a:pt x="151154" y="296907"/>
                      <a:pt x="51249" y="255402"/>
                      <a:pt x="5814" y="194091"/>
                    </a:cubicBezTo>
                    <a:cubicBezTo>
                      <a:pt x="-17908" y="154239"/>
                      <a:pt x="37601" y="94577"/>
                      <a:pt x="53494" y="44821"/>
                    </a:cubicBezTo>
                    <a:cubicBezTo>
                      <a:pt x="33468" y="17565"/>
                      <a:pt x="38072" y="11862"/>
                      <a:pt x="18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" name="자유형: 도형 75">
                <a:extLst>
                  <a:ext uri="{FF2B5EF4-FFF2-40B4-BE49-F238E27FC236}">
                    <a16:creationId xmlns:a16="http://schemas.microsoft.com/office/drawing/2014/main" id="{04F6453D-986B-4ED3-B4E0-8D6FAAD7EC72}"/>
                  </a:ext>
                </a:extLst>
              </p:cNvPr>
              <p:cNvSpPr/>
              <p:nvPr/>
            </p:nvSpPr>
            <p:spPr>
              <a:xfrm>
                <a:off x="8924043" y="5785364"/>
                <a:ext cx="501087" cy="1134000"/>
              </a:xfrm>
              <a:custGeom>
                <a:avLst/>
                <a:gdLst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113679 w 501087"/>
                  <a:gd name="connsiteY4" fmla="*/ 647656 h 1121900"/>
                  <a:gd name="connsiteX5" fmla="*/ 0 w 501087"/>
                  <a:gd name="connsiteY5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087" h="1121900">
                    <a:moveTo>
                      <a:pt x="0" y="0"/>
                    </a:moveTo>
                    <a:lnTo>
                      <a:pt x="501087" y="0"/>
                    </a:lnTo>
                    <a:lnTo>
                      <a:pt x="501087" y="1121900"/>
                    </a:lnTo>
                    <a:lnTo>
                      <a:pt x="113679" y="1121900"/>
                    </a:lnTo>
                    <a:cubicBezTo>
                      <a:pt x="118889" y="738796"/>
                      <a:pt x="74839" y="40138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C09BEE-71D5-4515-A072-0297343B5AF9}"/>
              </a:ext>
            </a:extLst>
          </p:cNvPr>
          <p:cNvGrpSpPr/>
          <p:nvPr/>
        </p:nvGrpSpPr>
        <p:grpSpPr>
          <a:xfrm>
            <a:off x="9715317" y="1518550"/>
            <a:ext cx="1694834" cy="738665"/>
            <a:chOff x="3942643" y="3330651"/>
            <a:chExt cx="1258713" cy="7386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2CB0D0-8C23-4242-993B-3C1522791728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33D130-09F6-4386-AC84-1522E984B1CC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B30EC7-BB1C-4037-A0B1-9A170002B69A}"/>
              </a:ext>
            </a:extLst>
          </p:cNvPr>
          <p:cNvGrpSpPr/>
          <p:nvPr/>
        </p:nvGrpSpPr>
        <p:grpSpPr>
          <a:xfrm>
            <a:off x="9715317" y="2620932"/>
            <a:ext cx="1694834" cy="738665"/>
            <a:chOff x="3942643" y="3330651"/>
            <a:chExt cx="1258713" cy="738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824C9E-2DE3-4C2B-8C11-789486542AF2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F7C626-C1A6-4339-BAE6-E34D6711C14D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A85C34-CC75-4B25-8CE5-86FF5201B96B}"/>
              </a:ext>
            </a:extLst>
          </p:cNvPr>
          <p:cNvGrpSpPr/>
          <p:nvPr/>
        </p:nvGrpSpPr>
        <p:grpSpPr>
          <a:xfrm>
            <a:off x="9715317" y="3723314"/>
            <a:ext cx="1694834" cy="738665"/>
            <a:chOff x="3942643" y="3330651"/>
            <a:chExt cx="1258713" cy="73866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4B8F09-94AF-477D-90A6-E7C3A0DD50ED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CB70B-9E05-425A-96C1-3E2C14F0AC98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738B9D-4B3C-4A10-A10A-FFB4E28AE8BC}"/>
              </a:ext>
            </a:extLst>
          </p:cNvPr>
          <p:cNvGrpSpPr/>
          <p:nvPr/>
        </p:nvGrpSpPr>
        <p:grpSpPr>
          <a:xfrm>
            <a:off x="9715317" y="4825695"/>
            <a:ext cx="1694834" cy="738665"/>
            <a:chOff x="3942643" y="3330651"/>
            <a:chExt cx="1258713" cy="7386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C50D80-4D7C-4D70-8129-DD1A7141C774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B2DE17-B05E-4948-A3A9-7A83474A8579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DC1A2D-C6AD-4219-8C56-C10DD562F324}"/>
              </a:ext>
            </a:extLst>
          </p:cNvPr>
          <p:cNvGrpSpPr/>
          <p:nvPr/>
        </p:nvGrpSpPr>
        <p:grpSpPr>
          <a:xfrm>
            <a:off x="9715317" y="5928079"/>
            <a:ext cx="1694834" cy="738665"/>
            <a:chOff x="3942643" y="3330651"/>
            <a:chExt cx="1258713" cy="7386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CDB0BC-E74A-448E-BC90-4FA9E3571605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EB9F15-CE0C-4DB9-9EFC-B3B2E19E183A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Oval 21">
            <a:extLst>
              <a:ext uri="{FF2B5EF4-FFF2-40B4-BE49-F238E27FC236}">
                <a16:creationId xmlns:a16="http://schemas.microsoft.com/office/drawing/2014/main" id="{4868233F-DDA1-4471-973B-97865FC43A82}"/>
              </a:ext>
            </a:extLst>
          </p:cNvPr>
          <p:cNvSpPr/>
          <p:nvPr/>
        </p:nvSpPr>
        <p:spPr>
          <a:xfrm rot="20700000">
            <a:off x="9180462" y="5026256"/>
            <a:ext cx="385122" cy="337533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Trapezoid 3">
            <a:extLst>
              <a:ext uri="{FF2B5EF4-FFF2-40B4-BE49-F238E27FC236}">
                <a16:creationId xmlns:a16="http://schemas.microsoft.com/office/drawing/2014/main" id="{1DD4DCB6-F59E-4331-AABA-4B501D6A181E}"/>
              </a:ext>
            </a:extLst>
          </p:cNvPr>
          <p:cNvSpPr/>
          <p:nvPr/>
        </p:nvSpPr>
        <p:spPr>
          <a:xfrm>
            <a:off x="9146454" y="2759347"/>
            <a:ext cx="453138" cy="46183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Down Arrow 1">
            <a:extLst>
              <a:ext uri="{FF2B5EF4-FFF2-40B4-BE49-F238E27FC236}">
                <a16:creationId xmlns:a16="http://schemas.microsoft.com/office/drawing/2014/main" id="{3B75F5C5-3964-48A5-8C60-67319BA14D91}"/>
              </a:ext>
            </a:extLst>
          </p:cNvPr>
          <p:cNvSpPr/>
          <p:nvPr/>
        </p:nvSpPr>
        <p:spPr>
          <a:xfrm rot="10800000" flipH="1">
            <a:off x="9204806" y="3903734"/>
            <a:ext cx="336437" cy="37781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4E8EEDFC-281C-40EE-8E62-8C90EF98D783}"/>
              </a:ext>
            </a:extLst>
          </p:cNvPr>
          <p:cNvSpPr/>
          <p:nvPr/>
        </p:nvSpPr>
        <p:spPr>
          <a:xfrm rot="14270044">
            <a:off x="9149767" y="1655315"/>
            <a:ext cx="446518" cy="46513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ame 1">
            <a:extLst>
              <a:ext uri="{FF2B5EF4-FFF2-40B4-BE49-F238E27FC236}">
                <a16:creationId xmlns:a16="http://schemas.microsoft.com/office/drawing/2014/main" id="{5EAED750-EB63-4732-8FDF-C6E3168C280A}"/>
              </a:ext>
            </a:extLst>
          </p:cNvPr>
          <p:cNvSpPr/>
          <p:nvPr/>
        </p:nvSpPr>
        <p:spPr>
          <a:xfrm>
            <a:off x="9223088" y="6147470"/>
            <a:ext cx="299874" cy="299874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45B969-6ABD-47D5-B2B9-71C535821F75}"/>
              </a:ext>
            </a:extLst>
          </p:cNvPr>
          <p:cNvSpPr/>
          <p:nvPr/>
        </p:nvSpPr>
        <p:spPr>
          <a:xfrm>
            <a:off x="904960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763F49-FB35-43B8-8BA1-088312F2048E}"/>
              </a:ext>
            </a:extLst>
          </p:cNvPr>
          <p:cNvSpPr/>
          <p:nvPr/>
        </p:nvSpPr>
        <p:spPr>
          <a:xfrm>
            <a:off x="701585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8F4505-CF2C-4CD8-897B-4F6D852E2239}"/>
              </a:ext>
            </a:extLst>
          </p:cNvPr>
          <p:cNvSpPr/>
          <p:nvPr/>
        </p:nvSpPr>
        <p:spPr>
          <a:xfrm>
            <a:off x="4972095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1F7DF6-880F-4B31-9EEE-F9A22B625BD3}"/>
              </a:ext>
            </a:extLst>
          </p:cNvPr>
          <p:cNvSpPr/>
          <p:nvPr/>
        </p:nvSpPr>
        <p:spPr>
          <a:xfrm>
            <a:off x="2937476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98697F-8C56-41B8-9DEE-4210536CA0CF}"/>
              </a:ext>
            </a:extLst>
          </p:cNvPr>
          <p:cNvSpPr/>
          <p:nvPr/>
        </p:nvSpPr>
        <p:spPr>
          <a:xfrm>
            <a:off x="914401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7E03-739A-4154-BEB6-AE732FD86990}"/>
              </a:ext>
            </a:extLst>
          </p:cNvPr>
          <p:cNvSpPr txBox="1"/>
          <p:nvPr/>
        </p:nvSpPr>
        <p:spPr>
          <a:xfrm>
            <a:off x="3486011" y="3836609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94928-3692-422E-BAB3-5407DCD9CC27}"/>
              </a:ext>
            </a:extLst>
          </p:cNvPr>
          <p:cNvSpPr txBox="1"/>
          <p:nvPr/>
        </p:nvSpPr>
        <p:spPr>
          <a:xfrm>
            <a:off x="5517190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76528-A27B-4A2B-AA31-BC6F29B466CD}"/>
              </a:ext>
            </a:extLst>
          </p:cNvPr>
          <p:cNvSpPr txBox="1"/>
          <p:nvPr/>
        </p:nvSpPr>
        <p:spPr>
          <a:xfrm>
            <a:off x="7557513" y="3823172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FAF1C-2497-4B47-BD70-E17F96FF992A}"/>
              </a:ext>
            </a:extLst>
          </p:cNvPr>
          <p:cNvSpPr txBox="1"/>
          <p:nvPr/>
        </p:nvSpPr>
        <p:spPr>
          <a:xfrm>
            <a:off x="9597837" y="3821216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D4C45B-3944-4D7B-9F0A-D6D6C15E37D1}"/>
              </a:ext>
            </a:extLst>
          </p:cNvPr>
          <p:cNvGrpSpPr/>
          <p:nvPr/>
        </p:nvGrpSpPr>
        <p:grpSpPr>
          <a:xfrm>
            <a:off x="2950488" y="2056180"/>
            <a:ext cx="2232248" cy="1074303"/>
            <a:chOff x="4965552" y="1736224"/>
            <a:chExt cx="2232248" cy="10743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B666A8-BCD2-422E-8F6B-E5321A1B934E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BF9EA6-F0E4-424D-98FD-BD695D6E8CE1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B05A92-6C79-418A-820D-7CCEDF6DEA8A}"/>
              </a:ext>
            </a:extLst>
          </p:cNvPr>
          <p:cNvGrpSpPr/>
          <p:nvPr/>
        </p:nvGrpSpPr>
        <p:grpSpPr>
          <a:xfrm>
            <a:off x="7022664" y="2056180"/>
            <a:ext cx="2232248" cy="1074303"/>
            <a:chOff x="4965552" y="1736224"/>
            <a:chExt cx="2232248" cy="10743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4E659D-E727-46DB-8200-C793915216F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A70E6-E966-4E4D-B742-126893FF7002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BE354-C76B-4EE9-B6CF-FF15FF844C3A}"/>
              </a:ext>
            </a:extLst>
          </p:cNvPr>
          <p:cNvGrpSpPr/>
          <p:nvPr/>
        </p:nvGrpSpPr>
        <p:grpSpPr>
          <a:xfrm>
            <a:off x="4977432" y="4845362"/>
            <a:ext cx="2232248" cy="1074303"/>
            <a:chOff x="4965552" y="1736224"/>
            <a:chExt cx="2232248" cy="10743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7673CD-DCB8-40EC-81C9-F6953824E199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E3B5C-EBDF-49E0-A572-9BE82D758D6E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E5F63D-0922-4D24-B9A2-374BD80DC5F1}"/>
              </a:ext>
            </a:extLst>
          </p:cNvPr>
          <p:cNvGrpSpPr/>
          <p:nvPr/>
        </p:nvGrpSpPr>
        <p:grpSpPr>
          <a:xfrm>
            <a:off x="9049607" y="4845362"/>
            <a:ext cx="2232248" cy="1074303"/>
            <a:chOff x="4965552" y="1736224"/>
            <a:chExt cx="2232248" cy="10743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F0AADB-E732-4A24-BA3E-F1335EA4BAD1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4A051A-0F42-45CD-B978-88EE81052AC0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DF2A130-43EB-4822-9A50-4292A9027AE4}"/>
              </a:ext>
            </a:extLst>
          </p:cNvPr>
          <p:cNvSpPr/>
          <p:nvPr/>
        </p:nvSpPr>
        <p:spPr>
          <a:xfrm>
            <a:off x="3922522" y="3274974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1E82BEE-CF24-4BEB-84AC-B63807C5C391}"/>
              </a:ext>
            </a:extLst>
          </p:cNvPr>
          <p:cNvSpPr/>
          <p:nvPr/>
        </p:nvSpPr>
        <p:spPr>
          <a:xfrm>
            <a:off x="7994698" y="3274974"/>
            <a:ext cx="288032" cy="24830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7D2D12B-FE48-482A-A11F-9768D22C0B22}"/>
              </a:ext>
            </a:extLst>
          </p:cNvPr>
          <p:cNvSpPr/>
          <p:nvPr/>
        </p:nvSpPr>
        <p:spPr>
          <a:xfrm rot="10800000">
            <a:off x="5949466" y="4464218"/>
            <a:ext cx="288032" cy="2483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A15EA2C-531C-4D3F-A43C-A3E6CA832CA5}"/>
              </a:ext>
            </a:extLst>
          </p:cNvPr>
          <p:cNvSpPr/>
          <p:nvPr/>
        </p:nvSpPr>
        <p:spPr>
          <a:xfrm rot="10800000">
            <a:off x="10021641" y="4450608"/>
            <a:ext cx="288032" cy="2483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71A17-5C7E-47C1-B3E4-CB1F721D341B}"/>
              </a:ext>
            </a:extLst>
          </p:cNvPr>
          <p:cNvSpPr txBox="1"/>
          <p:nvPr/>
        </p:nvSpPr>
        <p:spPr>
          <a:xfrm>
            <a:off x="1445688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sosceles Triangle 92">
            <a:extLst>
              <a:ext uri="{FF2B5EF4-FFF2-40B4-BE49-F238E27FC236}">
                <a16:creationId xmlns:a16="http://schemas.microsoft.com/office/drawing/2014/main" id="{61CDCA6D-A1E6-4385-9134-6DE779557A24}"/>
              </a:ext>
            </a:extLst>
          </p:cNvPr>
          <p:cNvSpPr/>
          <p:nvPr/>
        </p:nvSpPr>
        <p:spPr>
          <a:xfrm rot="10800000">
            <a:off x="1886434" y="4450608"/>
            <a:ext cx="288032" cy="24830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0" name="Group 74">
            <a:extLst>
              <a:ext uri="{FF2B5EF4-FFF2-40B4-BE49-F238E27FC236}">
                <a16:creationId xmlns:a16="http://schemas.microsoft.com/office/drawing/2014/main" id="{7AB7F502-6EB9-421D-9B3A-EEFF31360FAA}"/>
              </a:ext>
            </a:extLst>
          </p:cNvPr>
          <p:cNvGrpSpPr/>
          <p:nvPr/>
        </p:nvGrpSpPr>
        <p:grpSpPr>
          <a:xfrm>
            <a:off x="914400" y="4845362"/>
            <a:ext cx="2232248" cy="1074303"/>
            <a:chOff x="4965552" y="1736224"/>
            <a:chExt cx="2232248" cy="10743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8E2C2D-711C-4125-AB33-8212085DBBD0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356B2E-D486-4B65-8B88-A04FE9A805FA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E4FC500B-F14E-4F49-BB83-6FD218F9E073}"/>
              </a:ext>
            </a:extLst>
          </p:cNvPr>
          <p:cNvSpPr/>
          <p:nvPr/>
        </p:nvSpPr>
        <p:spPr>
          <a:xfrm flipH="1">
            <a:off x="1073380" y="3842757"/>
            <a:ext cx="294203" cy="29493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8">
            <a:extLst>
              <a:ext uri="{FF2B5EF4-FFF2-40B4-BE49-F238E27FC236}">
                <a16:creationId xmlns:a16="http://schemas.microsoft.com/office/drawing/2014/main" id="{09BADD98-60C9-424F-B3BF-75608BD0FF4C}"/>
              </a:ext>
            </a:extLst>
          </p:cNvPr>
          <p:cNvSpPr/>
          <p:nvPr/>
        </p:nvSpPr>
        <p:spPr>
          <a:xfrm>
            <a:off x="7257359" y="3776687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0A2A5397-CC9E-4E0B-9D42-176AB8F3208A}"/>
              </a:ext>
            </a:extLst>
          </p:cNvPr>
          <p:cNvSpPr/>
          <p:nvPr/>
        </p:nvSpPr>
        <p:spPr>
          <a:xfrm>
            <a:off x="3193163" y="3814582"/>
            <a:ext cx="330619" cy="33331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Block Arc 25">
            <a:extLst>
              <a:ext uri="{FF2B5EF4-FFF2-40B4-BE49-F238E27FC236}">
                <a16:creationId xmlns:a16="http://schemas.microsoft.com/office/drawing/2014/main" id="{3D55152F-78D2-4E7D-B7E1-6135CD0C1611}"/>
              </a:ext>
            </a:extLst>
          </p:cNvPr>
          <p:cNvSpPr>
            <a:spLocks noChangeAspect="1"/>
          </p:cNvSpPr>
          <p:nvPr/>
        </p:nvSpPr>
        <p:spPr>
          <a:xfrm>
            <a:off x="5241352" y="3794722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자유형 151">
            <a:extLst>
              <a:ext uri="{FF2B5EF4-FFF2-40B4-BE49-F238E27FC236}">
                <a16:creationId xmlns:a16="http://schemas.microsoft.com/office/drawing/2014/main" id="{C34DDAB1-AA3D-48B7-BA95-A376693FAEC0}"/>
              </a:ext>
            </a:extLst>
          </p:cNvPr>
          <p:cNvSpPr/>
          <p:nvPr/>
        </p:nvSpPr>
        <p:spPr>
          <a:xfrm>
            <a:off x="9269224" y="3821216"/>
            <a:ext cx="308765" cy="324070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A0A6789-95F0-4839-B5DC-F81302548E0C}"/>
              </a:ext>
            </a:extLst>
          </p:cNvPr>
          <p:cNvSpPr txBox="1">
            <a:spLocks/>
          </p:cNvSpPr>
          <p:nvPr/>
        </p:nvSpPr>
        <p:spPr>
          <a:xfrm>
            <a:off x="10150887" y="5961773"/>
            <a:ext cx="1459223" cy="288032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B316B8D1-C522-43BD-AE9B-9A6B8D41C32F}"/>
              </a:ext>
            </a:extLst>
          </p:cNvPr>
          <p:cNvSpPr txBox="1">
            <a:spLocks/>
          </p:cNvSpPr>
          <p:nvPr/>
        </p:nvSpPr>
        <p:spPr>
          <a:xfrm>
            <a:off x="8900757" y="5616615"/>
            <a:ext cx="2724615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Portfolio Presentation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0332A041-67D1-4A11-B9C5-F4ADF7B7A49B}"/>
              </a:ext>
            </a:extLst>
          </p:cNvPr>
          <p:cNvSpPr txBox="1">
            <a:spLocks/>
          </p:cNvSpPr>
          <p:nvPr/>
        </p:nvSpPr>
        <p:spPr>
          <a:xfrm>
            <a:off x="7759855" y="4752055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E7C06C-996C-4B8F-BC1A-9CA55D3A5625}"/>
              </a:ext>
            </a:extLst>
          </p:cNvPr>
          <p:cNvSpPr txBox="1">
            <a:spLocks/>
          </p:cNvSpPr>
          <p:nvPr/>
        </p:nvSpPr>
        <p:spPr>
          <a:xfrm>
            <a:off x="7947661" y="608195"/>
            <a:ext cx="1459223" cy="288032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F95D995-61B8-458F-B289-22B7378E175B}"/>
              </a:ext>
            </a:extLst>
          </p:cNvPr>
          <p:cNvSpPr txBox="1">
            <a:spLocks/>
          </p:cNvSpPr>
          <p:nvPr/>
        </p:nvSpPr>
        <p:spPr>
          <a:xfrm>
            <a:off x="7947661" y="960805"/>
            <a:ext cx="2724615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3"/>
                </a:solidFill>
              </a:rPr>
              <a:t>Portfolio Presentation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9C779FDF-708F-40EF-9F84-3C68FB8649C0}"/>
              </a:ext>
            </a:extLst>
          </p:cNvPr>
          <p:cNvSpPr txBox="1">
            <a:spLocks/>
          </p:cNvSpPr>
          <p:nvPr/>
        </p:nvSpPr>
        <p:spPr>
          <a:xfrm>
            <a:off x="8518541" y="1305964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C0564653-129A-462B-A8BC-FFBE17D48BB8}"/>
              </a:ext>
            </a:extLst>
          </p:cNvPr>
          <p:cNvSpPr txBox="1">
            <a:spLocks/>
          </p:cNvSpPr>
          <p:nvPr/>
        </p:nvSpPr>
        <p:spPr>
          <a:xfrm>
            <a:off x="713464" y="384741"/>
            <a:ext cx="5176427" cy="1440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Simple Portfolio Designed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CBC83-1CE8-4CE3-A7C2-6E84E20F8C81}"/>
              </a:ext>
            </a:extLst>
          </p:cNvPr>
          <p:cNvSpPr/>
          <p:nvPr/>
        </p:nvSpPr>
        <p:spPr>
          <a:xfrm>
            <a:off x="1126217" y="3216070"/>
            <a:ext cx="1762447" cy="25710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39DFA-B51B-46AA-A38F-CE06CA8FD300}"/>
              </a:ext>
            </a:extLst>
          </p:cNvPr>
          <p:cNvSpPr/>
          <p:nvPr/>
        </p:nvSpPr>
        <p:spPr>
          <a:xfrm>
            <a:off x="7271817" y="3216069"/>
            <a:ext cx="1762447" cy="257106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16D06-4655-469F-AC1E-F8B5F0231F79}"/>
              </a:ext>
            </a:extLst>
          </p:cNvPr>
          <p:cNvSpPr/>
          <p:nvPr/>
        </p:nvSpPr>
        <p:spPr>
          <a:xfrm>
            <a:off x="3174750" y="3216069"/>
            <a:ext cx="1762447" cy="257106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EF3A9-182C-45FD-91A6-589A608F4BE9}"/>
              </a:ext>
            </a:extLst>
          </p:cNvPr>
          <p:cNvSpPr/>
          <p:nvPr/>
        </p:nvSpPr>
        <p:spPr>
          <a:xfrm>
            <a:off x="5223283" y="3216069"/>
            <a:ext cx="1762447" cy="257106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83B65-AD0E-4926-B180-3C88BFAD2DC7}"/>
              </a:ext>
            </a:extLst>
          </p:cNvPr>
          <p:cNvSpPr/>
          <p:nvPr/>
        </p:nvSpPr>
        <p:spPr>
          <a:xfrm>
            <a:off x="9320350" y="3216069"/>
            <a:ext cx="1762447" cy="25710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8EC50-CDDC-4F9E-8468-4E38EDA6F5F1}"/>
              </a:ext>
            </a:extLst>
          </p:cNvPr>
          <p:cNvSpPr txBox="1"/>
          <p:nvPr/>
        </p:nvSpPr>
        <p:spPr>
          <a:xfrm>
            <a:off x="1286677" y="3392079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22C4F6-5022-4ED4-9A36-EB5D411E0F79}"/>
              </a:ext>
            </a:extLst>
          </p:cNvPr>
          <p:cNvCxnSpPr/>
          <p:nvPr/>
        </p:nvCxnSpPr>
        <p:spPr>
          <a:xfrm flipH="1">
            <a:off x="2000756" y="2200771"/>
            <a:ext cx="13369" cy="1015299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05B29-AA8A-4157-AD4A-C60125EB7AF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049288" y="2200771"/>
            <a:ext cx="6686" cy="101529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37C47F-4D69-4D60-9664-DD854AFF037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1136" y="2200771"/>
            <a:ext cx="13370" cy="1015298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53981-3777-4559-93C7-A2BC98CDF28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136430" y="2200771"/>
            <a:ext cx="16611" cy="1015298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49119-774E-4FEE-8DED-C21705876B5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201573" y="2200771"/>
            <a:ext cx="1" cy="1015298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334FFD-330F-4C50-9CEC-85FF4ECE3DF8}"/>
              </a:ext>
            </a:extLst>
          </p:cNvPr>
          <p:cNvSpPr txBox="1"/>
          <p:nvPr/>
        </p:nvSpPr>
        <p:spPr>
          <a:xfrm>
            <a:off x="3335210" y="3392079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CA8BB-7C85-4C00-8504-4E8FFA1C0311}"/>
              </a:ext>
            </a:extLst>
          </p:cNvPr>
          <p:cNvSpPr txBox="1"/>
          <p:nvPr/>
        </p:nvSpPr>
        <p:spPr>
          <a:xfrm>
            <a:off x="5383743" y="3392079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D2F9B-6046-46ED-90DD-88E7656EA2D1}"/>
              </a:ext>
            </a:extLst>
          </p:cNvPr>
          <p:cNvSpPr txBox="1"/>
          <p:nvPr/>
        </p:nvSpPr>
        <p:spPr>
          <a:xfrm>
            <a:off x="7432277" y="3392079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8BD96-E5F3-4F65-A1ED-93B9E5FEA649}"/>
              </a:ext>
            </a:extLst>
          </p:cNvPr>
          <p:cNvSpPr txBox="1"/>
          <p:nvPr/>
        </p:nvSpPr>
        <p:spPr>
          <a:xfrm>
            <a:off x="9480810" y="3392079"/>
            <a:ext cx="1441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Chevron 2">
            <a:extLst>
              <a:ext uri="{FF2B5EF4-FFF2-40B4-BE49-F238E27FC236}">
                <a16:creationId xmlns:a16="http://schemas.microsoft.com/office/drawing/2014/main" id="{258E6B2B-F0A0-4EF5-B2E9-0759E8CE51DB}"/>
              </a:ext>
            </a:extLst>
          </p:cNvPr>
          <p:cNvSpPr/>
          <p:nvPr/>
        </p:nvSpPr>
        <p:spPr>
          <a:xfrm>
            <a:off x="951245" y="1660770"/>
            <a:ext cx="2112388" cy="540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Chevron 3">
            <a:extLst>
              <a:ext uri="{FF2B5EF4-FFF2-40B4-BE49-F238E27FC236}">
                <a16:creationId xmlns:a16="http://schemas.microsoft.com/office/drawing/2014/main" id="{70539D89-1B7B-4666-B6E2-693F5F795FF2}"/>
              </a:ext>
            </a:extLst>
          </p:cNvPr>
          <p:cNvSpPr/>
          <p:nvPr/>
        </p:nvSpPr>
        <p:spPr>
          <a:xfrm>
            <a:off x="2999778" y="1660770"/>
            <a:ext cx="2112388" cy="5400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Chevron 4">
            <a:extLst>
              <a:ext uri="{FF2B5EF4-FFF2-40B4-BE49-F238E27FC236}">
                <a16:creationId xmlns:a16="http://schemas.microsoft.com/office/drawing/2014/main" id="{C3993F0F-92CD-4EA1-8057-6AD55DC675E3}"/>
              </a:ext>
            </a:extLst>
          </p:cNvPr>
          <p:cNvSpPr/>
          <p:nvPr/>
        </p:nvSpPr>
        <p:spPr>
          <a:xfrm>
            <a:off x="5048311" y="1660770"/>
            <a:ext cx="2112388" cy="540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Chevron 5">
            <a:extLst>
              <a:ext uri="{FF2B5EF4-FFF2-40B4-BE49-F238E27FC236}">
                <a16:creationId xmlns:a16="http://schemas.microsoft.com/office/drawing/2014/main" id="{94F80DCB-2E77-400A-95B8-B64268F485E5}"/>
              </a:ext>
            </a:extLst>
          </p:cNvPr>
          <p:cNvSpPr/>
          <p:nvPr/>
        </p:nvSpPr>
        <p:spPr>
          <a:xfrm>
            <a:off x="7096845" y="1660770"/>
            <a:ext cx="2112388" cy="5400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Chevron 6">
            <a:extLst>
              <a:ext uri="{FF2B5EF4-FFF2-40B4-BE49-F238E27FC236}">
                <a16:creationId xmlns:a16="http://schemas.microsoft.com/office/drawing/2014/main" id="{C09B063A-870F-48D6-B509-3FEE2BF848E5}"/>
              </a:ext>
            </a:extLst>
          </p:cNvPr>
          <p:cNvSpPr/>
          <p:nvPr/>
        </p:nvSpPr>
        <p:spPr>
          <a:xfrm>
            <a:off x="9145378" y="1660770"/>
            <a:ext cx="2112388" cy="5400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AE067A-74F3-4B26-8632-9BDFFC02EDB8}"/>
              </a:ext>
            </a:extLst>
          </p:cNvPr>
          <p:cNvSpPr/>
          <p:nvPr/>
        </p:nvSpPr>
        <p:spPr>
          <a:xfrm>
            <a:off x="1683439" y="2349915"/>
            <a:ext cx="648000" cy="64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14CAFD-A87C-40B7-BF1B-D159D490E3A9}"/>
              </a:ext>
            </a:extLst>
          </p:cNvPr>
          <p:cNvSpPr/>
          <p:nvPr/>
        </p:nvSpPr>
        <p:spPr>
          <a:xfrm>
            <a:off x="3731972" y="2349915"/>
            <a:ext cx="648000" cy="648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825C94-B791-4DB1-92E4-E568D8FB03EB}"/>
              </a:ext>
            </a:extLst>
          </p:cNvPr>
          <p:cNvSpPr/>
          <p:nvPr/>
        </p:nvSpPr>
        <p:spPr>
          <a:xfrm>
            <a:off x="5780505" y="2349915"/>
            <a:ext cx="648000" cy="648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49EC44-17DE-42D0-A33C-CE1C9348180D}"/>
              </a:ext>
            </a:extLst>
          </p:cNvPr>
          <p:cNvSpPr/>
          <p:nvPr/>
        </p:nvSpPr>
        <p:spPr>
          <a:xfrm>
            <a:off x="7829039" y="2349915"/>
            <a:ext cx="648000" cy="648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D8BC61-E5F7-4217-BCE4-06F13E8DF81F}"/>
              </a:ext>
            </a:extLst>
          </p:cNvPr>
          <p:cNvSpPr/>
          <p:nvPr/>
        </p:nvSpPr>
        <p:spPr>
          <a:xfrm>
            <a:off x="9877572" y="2349915"/>
            <a:ext cx="648000" cy="648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37D40-1D30-4CC9-A21C-1E257588E74F}"/>
              </a:ext>
            </a:extLst>
          </p:cNvPr>
          <p:cNvSpPr txBox="1"/>
          <p:nvPr/>
        </p:nvSpPr>
        <p:spPr>
          <a:xfrm>
            <a:off x="1319266" y="1792273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DD2BE-08B6-45AC-9542-642DEA8AABAC}"/>
              </a:ext>
            </a:extLst>
          </p:cNvPr>
          <p:cNvSpPr txBox="1"/>
          <p:nvPr/>
        </p:nvSpPr>
        <p:spPr>
          <a:xfrm>
            <a:off x="3367799" y="1792273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DA7F0C-7396-4394-8700-6670651F2784}"/>
              </a:ext>
            </a:extLst>
          </p:cNvPr>
          <p:cNvSpPr txBox="1"/>
          <p:nvPr/>
        </p:nvSpPr>
        <p:spPr>
          <a:xfrm>
            <a:off x="5416332" y="1792273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A879B-0A2A-493B-B892-2EAB770D04E4}"/>
              </a:ext>
            </a:extLst>
          </p:cNvPr>
          <p:cNvSpPr txBox="1"/>
          <p:nvPr/>
        </p:nvSpPr>
        <p:spPr>
          <a:xfrm>
            <a:off x="7464866" y="1792273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5243D6-EEA7-4EFE-8798-A123E2A4CFD3}"/>
              </a:ext>
            </a:extLst>
          </p:cNvPr>
          <p:cNvSpPr txBox="1"/>
          <p:nvPr/>
        </p:nvSpPr>
        <p:spPr>
          <a:xfrm>
            <a:off x="9513399" y="1792273"/>
            <a:ext cx="137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9F7B171B-9820-4E78-966F-86EA7EA96829}"/>
              </a:ext>
            </a:extLst>
          </p:cNvPr>
          <p:cNvSpPr/>
          <p:nvPr/>
        </p:nvSpPr>
        <p:spPr>
          <a:xfrm flipH="1">
            <a:off x="3868024" y="248589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46BFBFE3-271C-4D99-BDDA-D17342A4A98B}"/>
              </a:ext>
            </a:extLst>
          </p:cNvPr>
          <p:cNvSpPr/>
          <p:nvPr/>
        </p:nvSpPr>
        <p:spPr>
          <a:xfrm>
            <a:off x="7994434" y="249613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B86B6A59-2C14-470E-BA86-BFEEC9B7D3D5}"/>
              </a:ext>
            </a:extLst>
          </p:cNvPr>
          <p:cNvSpPr/>
          <p:nvPr/>
        </p:nvSpPr>
        <p:spPr>
          <a:xfrm>
            <a:off x="1889330" y="250573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C4075C8B-F36A-4074-9C21-83FF320FE96F}"/>
              </a:ext>
            </a:extLst>
          </p:cNvPr>
          <p:cNvSpPr/>
          <p:nvPr/>
        </p:nvSpPr>
        <p:spPr>
          <a:xfrm rot="2700000">
            <a:off x="5971544" y="243014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rapezoid 22">
            <a:extLst>
              <a:ext uri="{FF2B5EF4-FFF2-40B4-BE49-F238E27FC236}">
                <a16:creationId xmlns:a16="http://schemas.microsoft.com/office/drawing/2014/main" id="{1DD4ED16-D070-4412-90A7-AC230103242F}"/>
              </a:ext>
            </a:extLst>
          </p:cNvPr>
          <p:cNvSpPr>
            <a:spLocks noChangeAspect="1"/>
          </p:cNvSpPr>
          <p:nvPr/>
        </p:nvSpPr>
        <p:spPr>
          <a:xfrm>
            <a:off x="10019566" y="2539903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평행 사변형 58">
            <a:extLst>
              <a:ext uri="{FF2B5EF4-FFF2-40B4-BE49-F238E27FC236}">
                <a16:creationId xmlns:a16="http://schemas.microsoft.com/office/drawing/2014/main" id="{85B69AE8-F531-4C68-80DE-11134D3BFDD6}"/>
              </a:ext>
            </a:extLst>
          </p:cNvPr>
          <p:cNvSpPr/>
          <p:nvPr/>
        </p:nvSpPr>
        <p:spPr>
          <a:xfrm flipH="1">
            <a:off x="1766957" y="4060170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54534D-AC25-436A-ABC2-C1E792A3224C}"/>
              </a:ext>
            </a:extLst>
          </p:cNvPr>
          <p:cNvSpPr/>
          <p:nvPr/>
        </p:nvSpPr>
        <p:spPr>
          <a:xfrm rot="1680000">
            <a:off x="1433024" y="3627616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평행 사변형 56">
            <a:extLst>
              <a:ext uri="{FF2B5EF4-FFF2-40B4-BE49-F238E27FC236}">
                <a16:creationId xmlns:a16="http://schemas.microsoft.com/office/drawing/2014/main" id="{6766D040-4D04-4936-A4CC-2E56B4A8DC0B}"/>
              </a:ext>
            </a:extLst>
          </p:cNvPr>
          <p:cNvSpPr/>
          <p:nvPr/>
        </p:nvSpPr>
        <p:spPr>
          <a:xfrm flipH="1">
            <a:off x="5722743" y="3565322"/>
            <a:ext cx="2470289" cy="1284169"/>
          </a:xfrm>
          <a:prstGeom prst="parallelogram">
            <a:avLst>
              <a:gd name="adj" fmla="val 8834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평행 사변형 57">
            <a:extLst>
              <a:ext uri="{FF2B5EF4-FFF2-40B4-BE49-F238E27FC236}">
                <a16:creationId xmlns:a16="http://schemas.microsoft.com/office/drawing/2014/main" id="{0554A5F8-1619-44BA-8C03-98CCD60813D1}"/>
              </a:ext>
            </a:extLst>
          </p:cNvPr>
          <p:cNvSpPr/>
          <p:nvPr/>
        </p:nvSpPr>
        <p:spPr>
          <a:xfrm flipH="1">
            <a:off x="7665690" y="3319389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평행 사변형 53">
            <a:extLst>
              <a:ext uri="{FF2B5EF4-FFF2-40B4-BE49-F238E27FC236}">
                <a16:creationId xmlns:a16="http://schemas.microsoft.com/office/drawing/2014/main" id="{CBDA9E48-2325-4683-BA37-4189B6FC1FC8}"/>
              </a:ext>
            </a:extLst>
          </p:cNvPr>
          <p:cNvSpPr/>
          <p:nvPr/>
        </p:nvSpPr>
        <p:spPr>
          <a:xfrm flipH="1">
            <a:off x="3741580" y="3823347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E19DF6-8E7A-48B5-8225-12751DF12269}"/>
              </a:ext>
            </a:extLst>
          </p:cNvPr>
          <p:cNvSpPr/>
          <p:nvPr/>
        </p:nvSpPr>
        <p:spPr>
          <a:xfrm rot="1680000">
            <a:off x="7347905" y="2888034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97FE74-224C-4755-A8AA-CFDF52CF68B9}"/>
              </a:ext>
            </a:extLst>
          </p:cNvPr>
          <p:cNvSpPr/>
          <p:nvPr/>
        </p:nvSpPr>
        <p:spPr>
          <a:xfrm rot="1680000">
            <a:off x="5377286" y="3149562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1865682-0A79-4D58-A98F-B6893333807E}"/>
              </a:ext>
            </a:extLst>
          </p:cNvPr>
          <p:cNvSpPr/>
          <p:nvPr/>
        </p:nvSpPr>
        <p:spPr>
          <a:xfrm rot="1680000">
            <a:off x="3406666" y="3400774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2647A1F-971B-40CE-BC43-6FDF76E45A29}"/>
              </a:ext>
            </a:extLst>
          </p:cNvPr>
          <p:cNvSpPr/>
          <p:nvPr/>
        </p:nvSpPr>
        <p:spPr>
          <a:xfrm rot="1680000">
            <a:off x="9390441" y="2154409"/>
            <a:ext cx="1170304" cy="2907511"/>
          </a:xfrm>
          <a:custGeom>
            <a:avLst/>
            <a:gdLst/>
            <a:ahLst/>
            <a:cxnLst/>
            <a:rect l="l" t="t" r="r" b="b"/>
            <a:pathLst>
              <a:path w="792088" h="2416361">
                <a:moveTo>
                  <a:pt x="792088" y="0"/>
                </a:moveTo>
                <a:lnTo>
                  <a:pt x="792088" y="1895736"/>
                </a:lnTo>
                <a:lnTo>
                  <a:pt x="0" y="2416361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448CF-D99A-4DC4-87B9-75905EC6C23C}"/>
              </a:ext>
            </a:extLst>
          </p:cNvPr>
          <p:cNvGrpSpPr/>
          <p:nvPr/>
        </p:nvGrpSpPr>
        <p:grpSpPr>
          <a:xfrm>
            <a:off x="1794530" y="2716225"/>
            <a:ext cx="1416451" cy="1261884"/>
            <a:chOff x="1750134" y="2545935"/>
            <a:chExt cx="1038452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E15F41-6540-41B5-8ECC-F935FA85398B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816DC1-4811-44BC-A32D-4CCA2AD88BE7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E5E40C-7D1F-44AD-840B-D1CBE12CE416}"/>
              </a:ext>
            </a:extLst>
          </p:cNvPr>
          <p:cNvGrpSpPr/>
          <p:nvPr/>
        </p:nvGrpSpPr>
        <p:grpSpPr>
          <a:xfrm>
            <a:off x="3758897" y="2461458"/>
            <a:ext cx="1416451" cy="1261884"/>
            <a:chOff x="1750134" y="2545935"/>
            <a:chExt cx="1038452" cy="12618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5B576-3F4D-4A0A-9CB6-A12D9DC485DE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3402F5-BDDB-459E-894B-6D2A1240ABC5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227B4D-50D6-42EB-91A1-A325645198C2}"/>
              </a:ext>
            </a:extLst>
          </p:cNvPr>
          <p:cNvGrpSpPr/>
          <p:nvPr/>
        </p:nvGrpSpPr>
        <p:grpSpPr>
          <a:xfrm>
            <a:off x="5723264" y="2206690"/>
            <a:ext cx="1416451" cy="1261884"/>
            <a:chOff x="1750134" y="2545935"/>
            <a:chExt cx="1038452" cy="12618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01B63C-8BC1-4083-A4FE-E8EB3CD10788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EE4A3-F3E5-483B-9033-E9665715ED35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8BA17D-60D0-47C5-B550-726EF2BEE2A4}"/>
              </a:ext>
            </a:extLst>
          </p:cNvPr>
          <p:cNvGrpSpPr/>
          <p:nvPr/>
        </p:nvGrpSpPr>
        <p:grpSpPr>
          <a:xfrm>
            <a:off x="7687632" y="1951922"/>
            <a:ext cx="1416451" cy="1261884"/>
            <a:chOff x="1750134" y="2545935"/>
            <a:chExt cx="1038452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A19F82-C6DB-4F8F-9662-FDE41DCD6DF7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DF8295-AFF4-4085-BBA0-16A89EAE6582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ACC1A5-9FC4-4EFA-9CEB-0C28475EAA7B}"/>
              </a:ext>
            </a:extLst>
          </p:cNvPr>
          <p:cNvGrpSpPr/>
          <p:nvPr/>
        </p:nvGrpSpPr>
        <p:grpSpPr>
          <a:xfrm>
            <a:off x="9705768" y="1433566"/>
            <a:ext cx="1900719" cy="1077218"/>
            <a:chOff x="1750134" y="2545935"/>
            <a:chExt cx="1038452" cy="10772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E1FCBB-8311-4B85-B101-6E3BD7EB5374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0FD163-D492-4F91-8944-1536C7A0F958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EA94B63-0BC2-44BD-AB0D-48FEF6C879F3}"/>
              </a:ext>
            </a:extLst>
          </p:cNvPr>
          <p:cNvSpPr/>
          <p:nvPr/>
        </p:nvSpPr>
        <p:spPr>
          <a:xfrm>
            <a:off x="1966587" y="5682805"/>
            <a:ext cx="316535" cy="31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A362D-6E2A-4023-9E02-2BAF7C704AF6}"/>
              </a:ext>
            </a:extLst>
          </p:cNvPr>
          <p:cNvSpPr txBox="1"/>
          <p:nvPr/>
        </p:nvSpPr>
        <p:spPr>
          <a:xfrm>
            <a:off x="2303196" y="5687184"/>
            <a:ext cx="103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E1E8D0-9E14-4BEC-AB00-572F095BEB38}"/>
              </a:ext>
            </a:extLst>
          </p:cNvPr>
          <p:cNvSpPr/>
          <p:nvPr/>
        </p:nvSpPr>
        <p:spPr>
          <a:xfrm>
            <a:off x="3931647" y="5438819"/>
            <a:ext cx="316535" cy="3165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7FFEDB-7494-4C82-A92E-D2FC1F869927}"/>
              </a:ext>
            </a:extLst>
          </p:cNvPr>
          <p:cNvSpPr txBox="1"/>
          <p:nvPr/>
        </p:nvSpPr>
        <p:spPr>
          <a:xfrm>
            <a:off x="4268256" y="5447634"/>
            <a:ext cx="103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B65C72-3F9F-4630-9C67-9AAD4B597EED}"/>
              </a:ext>
            </a:extLst>
          </p:cNvPr>
          <p:cNvSpPr/>
          <p:nvPr/>
        </p:nvSpPr>
        <p:spPr>
          <a:xfrm>
            <a:off x="5896707" y="5194835"/>
            <a:ext cx="316535" cy="3165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2C7907-8A65-4F8B-ABF4-74B0F0DAC9E9}"/>
              </a:ext>
            </a:extLst>
          </p:cNvPr>
          <p:cNvSpPr txBox="1"/>
          <p:nvPr/>
        </p:nvSpPr>
        <p:spPr>
          <a:xfrm>
            <a:off x="6233316" y="5203650"/>
            <a:ext cx="103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5E936F-3562-464B-9B9A-2B32FFE5BA65}"/>
              </a:ext>
            </a:extLst>
          </p:cNvPr>
          <p:cNvSpPr/>
          <p:nvPr/>
        </p:nvSpPr>
        <p:spPr>
          <a:xfrm>
            <a:off x="7861767" y="4950851"/>
            <a:ext cx="316535" cy="316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47CDC-400B-4229-8789-5ABD3D27ABF4}"/>
              </a:ext>
            </a:extLst>
          </p:cNvPr>
          <p:cNvSpPr txBox="1"/>
          <p:nvPr/>
        </p:nvSpPr>
        <p:spPr>
          <a:xfrm>
            <a:off x="8198376" y="4959666"/>
            <a:ext cx="103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2C7BA7-AF42-49DC-A20B-09C8265E0BED}"/>
              </a:ext>
            </a:extLst>
          </p:cNvPr>
          <p:cNvSpPr/>
          <p:nvPr/>
        </p:nvSpPr>
        <p:spPr>
          <a:xfrm>
            <a:off x="9826826" y="4706867"/>
            <a:ext cx="316535" cy="316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0FCFF6-19C3-4384-A44B-76735C984398}"/>
              </a:ext>
            </a:extLst>
          </p:cNvPr>
          <p:cNvSpPr txBox="1"/>
          <p:nvPr/>
        </p:nvSpPr>
        <p:spPr>
          <a:xfrm>
            <a:off x="10163435" y="4715682"/>
            <a:ext cx="103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9D5CDCEA-1D86-4A4C-9CBF-33C63754E08F}"/>
              </a:ext>
            </a:extLst>
          </p:cNvPr>
          <p:cNvSpPr/>
          <p:nvPr/>
        </p:nvSpPr>
        <p:spPr>
          <a:xfrm>
            <a:off x="1843005" y="465897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2920B89D-5C54-4A64-A02B-393AF4E13DEE}"/>
              </a:ext>
            </a:extLst>
          </p:cNvPr>
          <p:cNvSpPr/>
          <p:nvPr/>
        </p:nvSpPr>
        <p:spPr>
          <a:xfrm>
            <a:off x="3806435" y="440564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00A42E08-35E8-40B2-8BEE-76FB3B3BA6C7}"/>
              </a:ext>
            </a:extLst>
          </p:cNvPr>
          <p:cNvSpPr/>
          <p:nvPr/>
        </p:nvSpPr>
        <p:spPr>
          <a:xfrm flipH="1">
            <a:off x="5701986" y="416555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D74AF50A-DE9A-4090-BD8C-F473E01C670E}"/>
              </a:ext>
            </a:extLst>
          </p:cNvPr>
          <p:cNvSpPr>
            <a:spLocks noChangeAspect="1"/>
          </p:cNvSpPr>
          <p:nvPr/>
        </p:nvSpPr>
        <p:spPr>
          <a:xfrm rot="9900000">
            <a:off x="7735057" y="391224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10">
            <a:extLst>
              <a:ext uri="{FF2B5EF4-FFF2-40B4-BE49-F238E27FC236}">
                <a16:creationId xmlns:a16="http://schemas.microsoft.com/office/drawing/2014/main" id="{2F23A1A2-6A34-40F3-B423-FDFE6D06FACF}"/>
              </a:ext>
            </a:extLst>
          </p:cNvPr>
          <p:cNvSpPr/>
          <p:nvPr/>
        </p:nvSpPr>
        <p:spPr>
          <a:xfrm>
            <a:off x="9765626" y="346202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421346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E00E12C1-6D68-48DC-863D-4F796ADEBDD3}"/>
              </a:ext>
            </a:extLst>
          </p:cNvPr>
          <p:cNvGrpSpPr/>
          <p:nvPr/>
        </p:nvGrpSpPr>
        <p:grpSpPr>
          <a:xfrm flipH="1">
            <a:off x="4557909" y="1609972"/>
            <a:ext cx="2648011" cy="475870"/>
            <a:chOff x="2639660" y="2017026"/>
            <a:chExt cx="1800200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304AEF84-D573-4740-9585-426B4848190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CF804F2B-7239-4F8E-9E25-AA71331C2284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EB9DA605-5830-431A-94CE-8987A5EA35D5}"/>
              </a:ext>
            </a:extLst>
          </p:cNvPr>
          <p:cNvGrpSpPr/>
          <p:nvPr/>
        </p:nvGrpSpPr>
        <p:grpSpPr>
          <a:xfrm flipH="1">
            <a:off x="8248623" y="1609974"/>
            <a:ext cx="2648011" cy="475870"/>
            <a:chOff x="2639660" y="2017026"/>
            <a:chExt cx="1800200" cy="376921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3D330E6E-98B7-43BC-B3FD-B239D0B41D3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81D08E-7FB0-4478-AA4A-B655CEF339D6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5C1C8D1-4514-4D96-AE47-B2E4FF9C83C5}"/>
              </a:ext>
            </a:extLst>
          </p:cNvPr>
          <p:cNvSpPr txBox="1">
            <a:spLocks/>
          </p:cNvSpPr>
          <p:nvPr/>
        </p:nvSpPr>
        <p:spPr>
          <a:xfrm>
            <a:off x="4695127" y="1649559"/>
            <a:ext cx="1521536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Contents Here</a:t>
            </a:r>
            <a:endParaRPr lang="en-US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CE59C113-51D5-459D-ABB3-EEDD523D263A}"/>
              </a:ext>
            </a:extLst>
          </p:cNvPr>
          <p:cNvSpPr txBox="1">
            <a:spLocks/>
          </p:cNvSpPr>
          <p:nvPr/>
        </p:nvSpPr>
        <p:spPr>
          <a:xfrm>
            <a:off x="8347344" y="1649558"/>
            <a:ext cx="1521536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Contents Here</a:t>
            </a:r>
            <a:endParaRPr lang="en-US"/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0414BD44-FC09-4FD9-B01B-930E59282DE0}"/>
              </a:ext>
            </a:extLst>
          </p:cNvPr>
          <p:cNvSpPr/>
          <p:nvPr/>
        </p:nvSpPr>
        <p:spPr>
          <a:xfrm>
            <a:off x="4709958" y="1973618"/>
            <a:ext cx="3105150" cy="3919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11" name="직사각형 19">
            <a:extLst>
              <a:ext uri="{FF2B5EF4-FFF2-40B4-BE49-F238E27FC236}">
                <a16:creationId xmlns:a16="http://schemas.microsoft.com/office/drawing/2014/main" id="{0795DDDD-4B1D-4F94-B0C3-92DAD540B326}"/>
              </a:ext>
            </a:extLst>
          </p:cNvPr>
          <p:cNvSpPr/>
          <p:nvPr/>
        </p:nvSpPr>
        <p:spPr>
          <a:xfrm>
            <a:off x="8347344" y="1973618"/>
            <a:ext cx="3105150" cy="391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4ACDA-D7B1-4AFE-B817-7F830D17778B}"/>
              </a:ext>
            </a:extLst>
          </p:cNvPr>
          <p:cNvSpPr txBox="1"/>
          <p:nvPr/>
        </p:nvSpPr>
        <p:spPr>
          <a:xfrm>
            <a:off x="4938528" y="2132939"/>
            <a:ext cx="26480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2177C-E67B-45A3-8DFE-F9DE36226A0D}"/>
              </a:ext>
            </a:extLst>
          </p:cNvPr>
          <p:cNvSpPr txBox="1"/>
          <p:nvPr/>
        </p:nvSpPr>
        <p:spPr>
          <a:xfrm>
            <a:off x="8575915" y="2132939"/>
            <a:ext cx="26480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500E42-8EBE-4C38-B6D7-3391C5A2B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97AFE93-D27A-4B01-9BE5-B45AFB9497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C189C9-F2B9-4EB4-92ED-C74FDEFD2161}"/>
              </a:ext>
            </a:extLst>
          </p:cNvPr>
          <p:cNvGrpSpPr/>
          <p:nvPr/>
        </p:nvGrpSpPr>
        <p:grpSpPr>
          <a:xfrm>
            <a:off x="4270438" y="2295886"/>
            <a:ext cx="3651127" cy="2803182"/>
            <a:chOff x="2665858" y="2388470"/>
            <a:chExt cx="3465580" cy="2660727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FDB805DC-2AF5-49B6-96D6-F7ED1E8A9430}"/>
                </a:ext>
              </a:extLst>
            </p:cNvPr>
            <p:cNvSpPr/>
            <p:nvPr/>
          </p:nvSpPr>
          <p:spPr>
            <a:xfrm rot="19800000">
              <a:off x="2665858" y="2388470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430123BA-BE50-4CE4-A23A-3FA83D327A3A}"/>
                </a:ext>
              </a:extLst>
            </p:cNvPr>
            <p:cNvSpPr/>
            <p:nvPr/>
          </p:nvSpPr>
          <p:spPr>
            <a:xfrm rot="19800000">
              <a:off x="3569018" y="2630471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8B42FB97-4FE3-435A-B993-98C006C406DD}"/>
                </a:ext>
              </a:extLst>
            </p:cNvPr>
            <p:cNvSpPr/>
            <p:nvPr/>
          </p:nvSpPr>
          <p:spPr>
            <a:xfrm rot="19800000">
              <a:off x="4472178" y="2872472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1A0A0968-6303-4CD3-9437-9CEB2113736E}"/>
                </a:ext>
              </a:extLst>
            </p:cNvPr>
            <p:cNvSpPr/>
            <p:nvPr/>
          </p:nvSpPr>
          <p:spPr>
            <a:xfrm rot="19800000">
              <a:off x="3306619" y="3546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99A50F29-3C6E-47AD-B7A2-03B3CF674930}"/>
                </a:ext>
              </a:extLst>
            </p:cNvPr>
            <p:cNvSpPr/>
            <p:nvPr/>
          </p:nvSpPr>
          <p:spPr>
            <a:xfrm rot="19800000">
              <a:off x="4209778" y="3788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82DE0D22-EB92-4F66-B90F-118D1BEB7E01}"/>
                </a:ext>
              </a:extLst>
            </p:cNvPr>
            <p:cNvSpPr/>
            <p:nvPr/>
          </p:nvSpPr>
          <p:spPr>
            <a:xfrm rot="19800000">
              <a:off x="5112939" y="4030698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1B541E-3203-425C-8FA7-962510F289AB}"/>
              </a:ext>
            </a:extLst>
          </p:cNvPr>
          <p:cNvGrpSpPr/>
          <p:nvPr/>
        </p:nvGrpSpPr>
        <p:grpSpPr>
          <a:xfrm>
            <a:off x="6096000" y="1524880"/>
            <a:ext cx="3173764" cy="923331"/>
            <a:chOff x="6210993" y="1433695"/>
            <a:chExt cx="2245430" cy="6568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AB3971-382C-4A9E-85A6-89EF6B1665C8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720CCC-1BFE-454C-84E7-82A8E5316490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6958FE-6555-4F1B-9444-6F68AE24EA90}"/>
              </a:ext>
            </a:extLst>
          </p:cNvPr>
          <p:cNvGrpSpPr/>
          <p:nvPr/>
        </p:nvGrpSpPr>
        <p:grpSpPr>
          <a:xfrm>
            <a:off x="7739348" y="2910840"/>
            <a:ext cx="3173764" cy="923331"/>
            <a:chOff x="6210993" y="1433695"/>
            <a:chExt cx="2245430" cy="6568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696C6B-598E-4131-960A-B8B9D14EF2CD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1ACD2-2A23-45BC-94ED-F50CCBD51BD2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580F2E-78BD-4DF3-B768-8B8203220B68}"/>
              </a:ext>
            </a:extLst>
          </p:cNvPr>
          <p:cNvGrpSpPr/>
          <p:nvPr/>
        </p:nvGrpSpPr>
        <p:grpSpPr>
          <a:xfrm>
            <a:off x="1080632" y="3670492"/>
            <a:ext cx="3269244" cy="923331"/>
            <a:chOff x="6210993" y="1433695"/>
            <a:chExt cx="2245430" cy="6568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F91F2-262F-4EDA-9B33-68517F72F92D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2CF78-7BB6-42C8-A3FC-95E5C938BD9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FAC8B9-4B7F-44CB-9266-2B6AC3F47141}"/>
              </a:ext>
            </a:extLst>
          </p:cNvPr>
          <p:cNvGrpSpPr/>
          <p:nvPr/>
        </p:nvGrpSpPr>
        <p:grpSpPr>
          <a:xfrm>
            <a:off x="2839917" y="4935468"/>
            <a:ext cx="3280569" cy="923331"/>
            <a:chOff x="6203211" y="1433695"/>
            <a:chExt cx="2253207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88408C-805F-4055-8BA5-DF4BAE0027A0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05D2B7-CDB1-4A3F-93EA-7AD3C8255FA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16A418-9E57-4955-AF7E-91185E02D7F3}"/>
              </a:ext>
            </a:extLst>
          </p:cNvPr>
          <p:cNvGrpSpPr/>
          <p:nvPr/>
        </p:nvGrpSpPr>
        <p:grpSpPr>
          <a:xfrm>
            <a:off x="725033" y="2168132"/>
            <a:ext cx="3269244" cy="923331"/>
            <a:chOff x="6210993" y="1433695"/>
            <a:chExt cx="2245430" cy="6568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A13727-E076-4F0E-8199-F05956679FFF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22646B-B4AF-42DA-BEE9-3433377D395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239BB2-B606-46C0-9D66-02AABA6E7449}"/>
              </a:ext>
            </a:extLst>
          </p:cNvPr>
          <p:cNvGrpSpPr/>
          <p:nvPr/>
        </p:nvGrpSpPr>
        <p:grpSpPr>
          <a:xfrm>
            <a:off x="8256236" y="4296798"/>
            <a:ext cx="3173764" cy="923331"/>
            <a:chOff x="6210993" y="1433695"/>
            <a:chExt cx="2245430" cy="6568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996AE2-7DBB-4A39-B9A7-5716DCF4C9C7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A31019-6095-47E8-B82C-0989A05F657D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0B0D1E02-F4C4-4D19-A7B3-6D1A1EDBC16D}"/>
              </a:ext>
            </a:extLst>
          </p:cNvPr>
          <p:cNvSpPr/>
          <p:nvPr/>
        </p:nvSpPr>
        <p:spPr>
          <a:xfrm rot="16200000">
            <a:off x="7309485" y="4395535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D65332EB-6B0C-433F-967E-5A3C943477AE}"/>
              </a:ext>
            </a:extLst>
          </p:cNvPr>
          <p:cNvSpPr/>
          <p:nvPr/>
        </p:nvSpPr>
        <p:spPr>
          <a:xfrm>
            <a:off x="6221730" y="423553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BE885A63-CBB7-47BC-B1D0-42B2096DC24E}"/>
              </a:ext>
            </a:extLst>
          </p:cNvPr>
          <p:cNvSpPr>
            <a:spLocks noChangeAspect="1"/>
          </p:cNvSpPr>
          <p:nvPr/>
        </p:nvSpPr>
        <p:spPr>
          <a:xfrm rot="9900000">
            <a:off x="5267860" y="392908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B24062AC-E8B7-44F4-A614-72FB85BAFFC9}"/>
              </a:ext>
            </a:extLst>
          </p:cNvPr>
          <p:cNvSpPr/>
          <p:nvPr/>
        </p:nvSpPr>
        <p:spPr>
          <a:xfrm>
            <a:off x="4599389" y="270406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C0486740-9199-408C-818D-F947C0E4D8FF}"/>
              </a:ext>
            </a:extLst>
          </p:cNvPr>
          <p:cNvSpPr/>
          <p:nvPr/>
        </p:nvSpPr>
        <p:spPr>
          <a:xfrm>
            <a:off x="6614162" y="325198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6ABE82D6-5B42-4DF5-B02A-EA4B3848E7C1}"/>
              </a:ext>
            </a:extLst>
          </p:cNvPr>
          <p:cNvSpPr>
            <a:spLocks noChangeAspect="1"/>
          </p:cNvSpPr>
          <p:nvPr/>
        </p:nvSpPr>
        <p:spPr>
          <a:xfrm>
            <a:off x="5604499" y="285644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446AA08B-6D04-4E28-82F5-852E6E3F4112}"/>
              </a:ext>
            </a:extLst>
          </p:cNvPr>
          <p:cNvSpPr/>
          <p:nvPr/>
        </p:nvSpPr>
        <p:spPr>
          <a:xfrm rot="19800000">
            <a:off x="8742694" y="1728412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E2B60310-B0F0-457B-9A01-0022831B98B7}"/>
              </a:ext>
            </a:extLst>
          </p:cNvPr>
          <p:cNvSpPr/>
          <p:nvPr/>
        </p:nvSpPr>
        <p:spPr>
          <a:xfrm rot="19800000">
            <a:off x="7198904" y="2586624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ight Arrow 5">
            <a:extLst>
              <a:ext uri="{FF2B5EF4-FFF2-40B4-BE49-F238E27FC236}">
                <a16:creationId xmlns:a16="http://schemas.microsoft.com/office/drawing/2014/main" id="{F59B21DC-94C5-4FA1-98A2-28E0F3CED485}"/>
              </a:ext>
            </a:extLst>
          </p:cNvPr>
          <p:cNvSpPr/>
          <p:nvPr/>
        </p:nvSpPr>
        <p:spPr>
          <a:xfrm rot="19800000">
            <a:off x="5655114" y="3444836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F9C1B286-571E-4752-BA2D-0D551122A7C1}"/>
              </a:ext>
            </a:extLst>
          </p:cNvPr>
          <p:cNvSpPr/>
          <p:nvPr/>
        </p:nvSpPr>
        <p:spPr>
          <a:xfrm rot="19800000">
            <a:off x="4111326" y="4309448"/>
            <a:ext cx="1946702" cy="169996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2CCD68-CF23-4E55-8CD0-8EA22E12D6A5}"/>
              </a:ext>
            </a:extLst>
          </p:cNvPr>
          <p:cNvGrpSpPr/>
          <p:nvPr/>
        </p:nvGrpSpPr>
        <p:grpSpPr>
          <a:xfrm>
            <a:off x="1454493" y="1913027"/>
            <a:ext cx="5491696" cy="702832"/>
            <a:chOff x="2551705" y="4319146"/>
            <a:chExt cx="3683695" cy="702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5C632-76F3-4C8D-8D4C-C4569EF9017E}"/>
                </a:ext>
              </a:extLst>
            </p:cNvPr>
            <p:cNvSpPr txBox="1"/>
            <p:nvPr/>
          </p:nvSpPr>
          <p:spPr>
            <a:xfrm>
              <a:off x="2551705" y="4560313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73462-86CB-4D1B-BEE0-08C15E65816D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63228A-D459-4BF3-A0C6-702A5EAD64D7}"/>
              </a:ext>
            </a:extLst>
          </p:cNvPr>
          <p:cNvGrpSpPr/>
          <p:nvPr/>
        </p:nvGrpSpPr>
        <p:grpSpPr>
          <a:xfrm>
            <a:off x="1454493" y="2734424"/>
            <a:ext cx="4855471" cy="702832"/>
            <a:chOff x="2551705" y="4296700"/>
            <a:chExt cx="3552136" cy="7028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95589-B46B-49E5-83B6-E04499B06495}"/>
                </a:ext>
              </a:extLst>
            </p:cNvPr>
            <p:cNvSpPr txBox="1"/>
            <p:nvPr/>
          </p:nvSpPr>
          <p:spPr>
            <a:xfrm>
              <a:off x="2551706" y="4537867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08DC5B-FD39-4945-9B68-E9A7D00B8080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E57008-F78C-46C2-AB3A-AFB5919EA21D}"/>
              </a:ext>
            </a:extLst>
          </p:cNvPr>
          <p:cNvGrpSpPr/>
          <p:nvPr/>
        </p:nvGrpSpPr>
        <p:grpSpPr>
          <a:xfrm>
            <a:off x="1454492" y="3555819"/>
            <a:ext cx="3323020" cy="887498"/>
            <a:chOff x="2551704" y="4319146"/>
            <a:chExt cx="2894333" cy="8874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E22703-C2AA-4992-B1A6-401B94D43964}"/>
                </a:ext>
              </a:extLst>
            </p:cNvPr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D59254-E7A3-4A68-A4C2-4246B534D654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78D638-5A42-4D5D-B19D-EEA0C98CD837}"/>
              </a:ext>
            </a:extLst>
          </p:cNvPr>
          <p:cNvGrpSpPr/>
          <p:nvPr/>
        </p:nvGrpSpPr>
        <p:grpSpPr>
          <a:xfrm>
            <a:off x="1410091" y="4552829"/>
            <a:ext cx="2303349" cy="1072164"/>
            <a:chOff x="2729836" y="4319146"/>
            <a:chExt cx="1685070" cy="10721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E4E12F-31F7-44B6-AF0A-B71349CF8DA1}"/>
                </a:ext>
              </a:extLst>
            </p:cNvPr>
            <p:cNvSpPr txBox="1"/>
            <p:nvPr/>
          </p:nvSpPr>
          <p:spPr>
            <a:xfrm>
              <a:off x="2729839" y="4560313"/>
              <a:ext cx="16850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6D086F-5897-4DB9-8646-A857620F78C8}"/>
                </a:ext>
              </a:extLst>
            </p:cNvPr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E4471E8-4F65-4D36-9FBF-4C5858F3E441}"/>
              </a:ext>
            </a:extLst>
          </p:cNvPr>
          <p:cNvSpPr txBox="1"/>
          <p:nvPr/>
        </p:nvSpPr>
        <p:spPr>
          <a:xfrm rot="19800000">
            <a:off x="4401952" y="5034932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24DC9-826B-48BE-B86C-ED653F073BB3}"/>
              </a:ext>
            </a:extLst>
          </p:cNvPr>
          <p:cNvSpPr txBox="1"/>
          <p:nvPr/>
        </p:nvSpPr>
        <p:spPr>
          <a:xfrm rot="19800000">
            <a:off x="6020667" y="4176719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7F12F7-8363-4B62-9CCC-6BDEB6901F39}"/>
              </a:ext>
            </a:extLst>
          </p:cNvPr>
          <p:cNvSpPr txBox="1"/>
          <p:nvPr/>
        </p:nvSpPr>
        <p:spPr>
          <a:xfrm rot="19800000">
            <a:off x="7606715" y="331850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4C033-A1A1-4E58-8461-B77F544BE596}"/>
              </a:ext>
            </a:extLst>
          </p:cNvPr>
          <p:cNvSpPr txBox="1"/>
          <p:nvPr/>
        </p:nvSpPr>
        <p:spPr>
          <a:xfrm rot="19800000">
            <a:off x="9125942" y="2389959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455C87-ACB7-4EA7-9D21-8EC0120E4610}"/>
              </a:ext>
            </a:extLst>
          </p:cNvPr>
          <p:cNvSpPr/>
          <p:nvPr/>
        </p:nvSpPr>
        <p:spPr>
          <a:xfrm>
            <a:off x="952052" y="1970173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042A1D-B09F-4CF4-BFE7-98183CF1C1DE}"/>
              </a:ext>
            </a:extLst>
          </p:cNvPr>
          <p:cNvSpPr/>
          <p:nvPr/>
        </p:nvSpPr>
        <p:spPr>
          <a:xfrm>
            <a:off x="952052" y="279880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BDAF50-2792-4C74-8EB9-3532770F65E7}"/>
              </a:ext>
            </a:extLst>
          </p:cNvPr>
          <p:cNvSpPr/>
          <p:nvPr/>
        </p:nvSpPr>
        <p:spPr>
          <a:xfrm>
            <a:off x="952052" y="362744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190A93-8801-43E0-B004-488C4398B8B8}"/>
              </a:ext>
            </a:extLst>
          </p:cNvPr>
          <p:cNvSpPr/>
          <p:nvPr/>
        </p:nvSpPr>
        <p:spPr>
          <a:xfrm>
            <a:off x="952052" y="4609979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0BE2EA1-DDEB-4BE5-9BC1-5C4084B3C001}"/>
              </a:ext>
            </a:extLst>
          </p:cNvPr>
          <p:cNvSpPr/>
          <p:nvPr/>
        </p:nvSpPr>
        <p:spPr>
          <a:xfrm rot="2700000">
            <a:off x="7738724" y="4544367"/>
            <a:ext cx="235554" cy="4223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213BB753-608D-420A-B1ED-FE37B2343949}"/>
              </a:ext>
            </a:extLst>
          </p:cNvPr>
          <p:cNvSpPr/>
          <p:nvPr/>
        </p:nvSpPr>
        <p:spPr>
          <a:xfrm>
            <a:off x="6150746" y="549368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FD6E42A-D233-424C-8954-14590E0991EA}"/>
              </a:ext>
            </a:extLst>
          </p:cNvPr>
          <p:cNvSpPr/>
          <p:nvPr/>
        </p:nvSpPr>
        <p:spPr>
          <a:xfrm>
            <a:off x="10779628" y="2750324"/>
            <a:ext cx="320022" cy="3200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BE218713-94BB-4064-8F56-2D372050A949}"/>
              </a:ext>
            </a:extLst>
          </p:cNvPr>
          <p:cNvSpPr/>
          <p:nvPr/>
        </p:nvSpPr>
        <p:spPr>
          <a:xfrm>
            <a:off x="9236442" y="3694608"/>
            <a:ext cx="323602" cy="2705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EF6CE7-E2F7-4C9C-BB89-1D02BC8ACF1C}"/>
              </a:ext>
            </a:extLst>
          </p:cNvPr>
          <p:cNvSpPr txBox="1"/>
          <p:nvPr/>
        </p:nvSpPr>
        <p:spPr>
          <a:xfrm>
            <a:off x="730751" y="1496450"/>
            <a:ext cx="4892381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6FE2053A-30E9-40A6-A969-20C778C55EA2}"/>
              </a:ext>
            </a:extLst>
          </p:cNvPr>
          <p:cNvSpPr txBox="1">
            <a:spLocks/>
          </p:cNvSpPr>
          <p:nvPr/>
        </p:nvSpPr>
        <p:spPr>
          <a:xfrm>
            <a:off x="730751" y="5999021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CDD2A14F-1DAF-4B5D-AF8B-EE9EBA5570F7}"/>
              </a:ext>
            </a:extLst>
          </p:cNvPr>
          <p:cNvSpPr txBox="1">
            <a:spLocks/>
          </p:cNvSpPr>
          <p:nvPr/>
        </p:nvSpPr>
        <p:spPr>
          <a:xfrm>
            <a:off x="1897859" y="5999021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71830E50-E896-4734-8AE6-877A1F5E3DAF}"/>
              </a:ext>
            </a:extLst>
          </p:cNvPr>
          <p:cNvSpPr txBox="1">
            <a:spLocks/>
          </p:cNvSpPr>
          <p:nvPr/>
        </p:nvSpPr>
        <p:spPr>
          <a:xfrm>
            <a:off x="3484067" y="5999021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8669D-B0BF-4E3C-AA47-B93C1A9621AE}"/>
              </a:ext>
            </a:extLst>
          </p:cNvPr>
          <p:cNvSpPr txBox="1"/>
          <p:nvPr/>
        </p:nvSpPr>
        <p:spPr>
          <a:xfrm>
            <a:off x="730751" y="4683196"/>
            <a:ext cx="44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EAA0A50-AD44-4CC1-9D9E-0E6E8E7B7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399528"/>
              </p:ext>
            </p:extLst>
          </p:nvPr>
        </p:nvGraphicFramePr>
        <p:xfrm>
          <a:off x="820396" y="1711126"/>
          <a:ext cx="10699335" cy="223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D4BA67-0BE8-4DAE-9DCE-E17F0642074B}"/>
              </a:ext>
            </a:extLst>
          </p:cNvPr>
          <p:cNvSpPr/>
          <p:nvPr/>
        </p:nvSpPr>
        <p:spPr>
          <a:xfrm>
            <a:off x="2367185" y="2008262"/>
            <a:ext cx="8246691" cy="717846"/>
          </a:xfrm>
          <a:custGeom>
            <a:avLst/>
            <a:gdLst>
              <a:gd name="connsiteX0" fmla="*/ 8186871 w 8186871"/>
              <a:gd name="connsiteY0" fmla="*/ 153824 h 717846"/>
              <a:gd name="connsiteX1" fmla="*/ 5400942 w 8186871"/>
              <a:gd name="connsiteY1" fmla="*/ 717846 h 717846"/>
              <a:gd name="connsiteX2" fmla="*/ 2871387 w 8186871"/>
              <a:gd name="connsiteY2" fmla="*/ 0 h 717846"/>
              <a:gd name="connsiteX3" fmla="*/ 0 w 8186871"/>
              <a:gd name="connsiteY3" fmla="*/ 546931 h 717846"/>
              <a:gd name="connsiteX4" fmla="*/ 0 w 8186871"/>
              <a:gd name="connsiteY4" fmla="*/ 546931 h 717846"/>
              <a:gd name="connsiteX0" fmla="*/ 8246691 w 8246691"/>
              <a:gd name="connsiteY0" fmla="*/ 188007 h 717846"/>
              <a:gd name="connsiteX1" fmla="*/ 5400942 w 8246691"/>
              <a:gd name="connsiteY1" fmla="*/ 717846 h 717846"/>
              <a:gd name="connsiteX2" fmla="*/ 2871387 w 8246691"/>
              <a:gd name="connsiteY2" fmla="*/ 0 h 717846"/>
              <a:gd name="connsiteX3" fmla="*/ 0 w 8246691"/>
              <a:gd name="connsiteY3" fmla="*/ 546931 h 717846"/>
              <a:gd name="connsiteX4" fmla="*/ 0 w 8246691"/>
              <a:gd name="connsiteY4" fmla="*/ 546931 h 71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6691" h="717846">
                <a:moveTo>
                  <a:pt x="8246691" y="188007"/>
                </a:moveTo>
                <a:lnTo>
                  <a:pt x="5400942" y="717846"/>
                </a:lnTo>
                <a:lnTo>
                  <a:pt x="2871387" y="0"/>
                </a:lnTo>
                <a:lnTo>
                  <a:pt x="0" y="546931"/>
                </a:lnTo>
                <a:lnTo>
                  <a:pt x="0" y="546931"/>
                </a:ln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8BEC679B-F6EA-4AD9-BA46-2782FD901E5C}"/>
              </a:ext>
            </a:extLst>
          </p:cNvPr>
          <p:cNvSpPr/>
          <p:nvPr/>
        </p:nvSpPr>
        <p:spPr>
          <a:xfrm>
            <a:off x="933868" y="4340132"/>
            <a:ext cx="2016000" cy="1584176"/>
          </a:xfrm>
          <a:prstGeom prst="roundRect">
            <a:avLst>
              <a:gd name="adj" fmla="val 69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CAB61D-3567-420E-B54E-2D8E5E85E32A}"/>
              </a:ext>
            </a:extLst>
          </p:cNvPr>
          <p:cNvGrpSpPr/>
          <p:nvPr/>
        </p:nvGrpSpPr>
        <p:grpSpPr>
          <a:xfrm>
            <a:off x="1249549" y="4525319"/>
            <a:ext cx="1368152" cy="1241700"/>
            <a:chOff x="867339" y="4843642"/>
            <a:chExt cx="1368152" cy="1241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DC0352-15AA-4355-9F29-94C41718CD64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5E99FE-CE89-4EE3-8A5E-9F92D87CE85B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FD14ABD7-5F79-4F01-A9A7-F4B82A6361EE}"/>
              </a:ext>
            </a:extLst>
          </p:cNvPr>
          <p:cNvSpPr/>
          <p:nvPr/>
        </p:nvSpPr>
        <p:spPr>
          <a:xfrm>
            <a:off x="3709177" y="4340132"/>
            <a:ext cx="2016000" cy="1584176"/>
          </a:xfrm>
          <a:prstGeom prst="roundRect">
            <a:avLst>
              <a:gd name="adj" fmla="val 641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BECEC8-C9CB-4194-A97B-6592B3F0D189}"/>
              </a:ext>
            </a:extLst>
          </p:cNvPr>
          <p:cNvGrpSpPr/>
          <p:nvPr/>
        </p:nvGrpSpPr>
        <p:grpSpPr>
          <a:xfrm>
            <a:off x="4030894" y="4525319"/>
            <a:ext cx="1368152" cy="1241700"/>
            <a:chOff x="867339" y="4843642"/>
            <a:chExt cx="1368152" cy="12417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5DE7E2-C174-44E6-B0BD-9D9535682B3E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018500-9043-4297-AA32-71CA028212B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563BC84D-D480-47EA-A653-95158934B042}"/>
              </a:ext>
            </a:extLst>
          </p:cNvPr>
          <p:cNvSpPr/>
          <p:nvPr/>
        </p:nvSpPr>
        <p:spPr>
          <a:xfrm>
            <a:off x="6484486" y="4340132"/>
            <a:ext cx="2016000" cy="1584176"/>
          </a:xfrm>
          <a:prstGeom prst="roundRect">
            <a:avLst>
              <a:gd name="adj" fmla="val 6957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1E844-8B13-4088-BA4B-7E04237AB556}"/>
              </a:ext>
            </a:extLst>
          </p:cNvPr>
          <p:cNvGrpSpPr/>
          <p:nvPr/>
        </p:nvGrpSpPr>
        <p:grpSpPr>
          <a:xfrm>
            <a:off x="6812239" y="4525319"/>
            <a:ext cx="1368152" cy="1241700"/>
            <a:chOff x="867339" y="4843642"/>
            <a:chExt cx="1368152" cy="1241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947017-5A96-41EF-9143-31CCE7915748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F23AF-6B06-48C8-A8A3-5A4475AE2DB7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488D49C1-FFD3-4AE5-ABBA-61702E19F9BF}"/>
              </a:ext>
            </a:extLst>
          </p:cNvPr>
          <p:cNvSpPr/>
          <p:nvPr/>
        </p:nvSpPr>
        <p:spPr>
          <a:xfrm>
            <a:off x="9259795" y="4348678"/>
            <a:ext cx="2016000" cy="1584176"/>
          </a:xfrm>
          <a:prstGeom prst="roundRect">
            <a:avLst>
              <a:gd name="adj" fmla="val 6418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B07632-AFD1-4170-9B05-8BD3D238F187}"/>
              </a:ext>
            </a:extLst>
          </p:cNvPr>
          <p:cNvGrpSpPr/>
          <p:nvPr/>
        </p:nvGrpSpPr>
        <p:grpSpPr>
          <a:xfrm>
            <a:off x="9593585" y="4525319"/>
            <a:ext cx="1368152" cy="1241700"/>
            <a:chOff x="867339" y="4843642"/>
            <a:chExt cx="1368152" cy="12417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2F5B7A-4073-449C-B415-5D1788EB6EFC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F17C79-80A7-46E0-B87C-C143CAE584A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33C650-1F7C-4604-8FD9-178F1E80A89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949868" y="5132220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3CB1F-6FB3-45EB-AAC8-5E6647BD95B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725177" y="5132220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96547A-6C53-45F7-9B2E-D3AA7FEAA58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8500486" y="5132220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3B82A-1214-4D08-90CB-0B222424285D}"/>
              </a:ext>
            </a:extLst>
          </p:cNvPr>
          <p:cNvGrpSpPr/>
          <p:nvPr/>
        </p:nvGrpSpPr>
        <p:grpSpPr>
          <a:xfrm>
            <a:off x="2186502" y="3195388"/>
            <a:ext cx="908757" cy="1001039"/>
            <a:chOff x="676746" y="2780928"/>
            <a:chExt cx="1352458" cy="1296144"/>
          </a:xfrm>
          <a:solidFill>
            <a:schemeClr val="accent6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C48FC1-808E-4616-91B8-1A90556C8DAC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1B18125-8557-41FD-BE19-62CC495F793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A28C471-80A4-4445-8593-478045C48592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605C1-70D6-4FB0-A44F-DBCFA4A5196B}"/>
              </a:ext>
            </a:extLst>
          </p:cNvPr>
          <p:cNvGrpSpPr/>
          <p:nvPr/>
        </p:nvGrpSpPr>
        <p:grpSpPr>
          <a:xfrm>
            <a:off x="4231178" y="2756331"/>
            <a:ext cx="908757" cy="1001039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EA6E06-465B-4CAD-9372-9D6F42012BE5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C3E429C-3AEE-494C-BFBA-913DF7973A1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652D216-DB39-4084-ABDF-AC163F9AD877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A811B1-65C8-4027-B76E-5C36EB4EA261}"/>
              </a:ext>
            </a:extLst>
          </p:cNvPr>
          <p:cNvGrpSpPr/>
          <p:nvPr/>
        </p:nvGrpSpPr>
        <p:grpSpPr>
          <a:xfrm>
            <a:off x="6275854" y="2317274"/>
            <a:ext cx="908757" cy="1001039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D3AE26-3FB2-4CA1-B5D8-D48FEDF31062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F4463FF-A52A-4100-8571-CB7009FF1D0A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D46179C-30C5-4548-92C7-B1979F68B5C1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A5260F-E725-4C46-B4A1-F41068921E9F}"/>
              </a:ext>
            </a:extLst>
          </p:cNvPr>
          <p:cNvGrpSpPr/>
          <p:nvPr/>
        </p:nvGrpSpPr>
        <p:grpSpPr>
          <a:xfrm>
            <a:off x="8320530" y="1878217"/>
            <a:ext cx="908757" cy="1001039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148BE2-5484-4886-9E1B-4F3958ECE45F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B33F42D-B22E-4355-9F57-2FC159B20334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89F5CE6-D98F-4A9A-9655-2BCC188562BA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0C83FD-BD9E-4DB4-9FB3-1772A3FD1ADB}"/>
              </a:ext>
            </a:extLst>
          </p:cNvPr>
          <p:cNvGrpSpPr/>
          <p:nvPr/>
        </p:nvGrpSpPr>
        <p:grpSpPr>
          <a:xfrm>
            <a:off x="10365204" y="1439160"/>
            <a:ext cx="908757" cy="1001039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02AC80-6434-40E5-974F-40F0923950E5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04ECCF5-A86E-4EA9-BEC9-0AADA21AB01E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B656E05-4BC4-4839-8ECF-60AD767D7A8D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15C4C8-070C-40F3-86A7-9EB19675AD8B}"/>
              </a:ext>
            </a:extLst>
          </p:cNvPr>
          <p:cNvGrpSpPr/>
          <p:nvPr/>
        </p:nvGrpSpPr>
        <p:grpSpPr>
          <a:xfrm>
            <a:off x="8881938" y="2452702"/>
            <a:ext cx="2137686" cy="1516068"/>
            <a:chOff x="4893312" y="3620656"/>
            <a:chExt cx="2137686" cy="1516068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47A091-8FFE-4377-9E6C-1B2B47399FC0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E7CE50DA-6BC2-4EDA-897A-BC49F4098809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6B0F5E-E0AD-4C13-AB66-D5880B976DA2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7A6729B-396E-4678-A438-AF8D21F57BB9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67185-7DE0-44D1-B151-4A2CF59298AE}"/>
              </a:ext>
            </a:extLst>
          </p:cNvPr>
          <p:cNvGrpSpPr/>
          <p:nvPr/>
        </p:nvGrpSpPr>
        <p:grpSpPr>
          <a:xfrm>
            <a:off x="6843362" y="2907510"/>
            <a:ext cx="2137686" cy="1516068"/>
            <a:chOff x="4893312" y="3620656"/>
            <a:chExt cx="2137686" cy="1516068"/>
          </a:xfrm>
          <a:solidFill>
            <a:schemeClr val="accent3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F7158A-5CD7-4FC7-9AE5-6F0616B4CB8B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E2EFE7A2-0AE7-43D1-ADE3-4F34D1A93EAE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5538AA-20D0-4833-BBA9-1CD6D3D4416F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758F27E-84F7-41F9-9739-615AD8B05919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67FD0E-6824-42B3-B05F-776F9FAE0EF3}"/>
              </a:ext>
            </a:extLst>
          </p:cNvPr>
          <p:cNvGrpSpPr/>
          <p:nvPr/>
        </p:nvGrpSpPr>
        <p:grpSpPr>
          <a:xfrm>
            <a:off x="4804786" y="3362318"/>
            <a:ext cx="2137686" cy="1516068"/>
            <a:chOff x="4893312" y="3620656"/>
            <a:chExt cx="2137686" cy="1516068"/>
          </a:xfrm>
          <a:solidFill>
            <a:schemeClr val="accent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65CCD5-8513-4B83-8AE0-6864DA54AC12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B496A45F-573F-4CEF-AF26-8C38E333EA69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38DBCE-D2BB-4667-B94C-0F6EB2F14A28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35EBB7B-9376-4ED2-BE80-34B8DC9A614E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CCC37A-D907-4231-BE45-77C591B84520}"/>
              </a:ext>
            </a:extLst>
          </p:cNvPr>
          <p:cNvGrpSpPr/>
          <p:nvPr/>
        </p:nvGrpSpPr>
        <p:grpSpPr>
          <a:xfrm>
            <a:off x="2766212" y="3817126"/>
            <a:ext cx="2137686" cy="1516068"/>
            <a:chOff x="4893312" y="3620656"/>
            <a:chExt cx="2137686" cy="1516068"/>
          </a:xfrm>
          <a:solidFill>
            <a:schemeClr val="accent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B2917DA-2544-44B2-B2E8-79390314F82E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20E1F6EC-CF60-4E05-A10D-14EBB13C5378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07EE2D-8158-4AFD-A967-D03FD9B253D9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E5E08E9A-1162-4A85-A0C0-DB6AB78E4966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0E1081-D9FC-48AD-9E56-1FC14CEA1080}"/>
              </a:ext>
            </a:extLst>
          </p:cNvPr>
          <p:cNvGrpSpPr/>
          <p:nvPr/>
        </p:nvGrpSpPr>
        <p:grpSpPr>
          <a:xfrm>
            <a:off x="2823669" y="4355690"/>
            <a:ext cx="1727068" cy="678649"/>
            <a:chOff x="3233964" y="1954419"/>
            <a:chExt cx="1410044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0B84FE-2595-4BE8-BC0A-0FA754CE628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BB57EA-87D6-4118-9078-B2024CF61F6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CD6B59-C854-4F5B-A873-DC2E01A1E9CA}"/>
              </a:ext>
            </a:extLst>
          </p:cNvPr>
          <p:cNvGrpSpPr/>
          <p:nvPr/>
        </p:nvGrpSpPr>
        <p:grpSpPr>
          <a:xfrm>
            <a:off x="4864940" y="3901102"/>
            <a:ext cx="1727068" cy="678649"/>
            <a:chOff x="3233964" y="1954419"/>
            <a:chExt cx="1410044" cy="67864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4EBAED-F41F-470A-AD01-68AF19EC874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5FEF68-2D89-4F9B-B51B-3BF13DC8AFA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C66AD6-C724-4D1A-80C8-2E8FB2AE90FB}"/>
              </a:ext>
            </a:extLst>
          </p:cNvPr>
          <p:cNvGrpSpPr/>
          <p:nvPr/>
        </p:nvGrpSpPr>
        <p:grpSpPr>
          <a:xfrm>
            <a:off x="6906211" y="3446516"/>
            <a:ext cx="1727068" cy="678649"/>
            <a:chOff x="3233964" y="1954419"/>
            <a:chExt cx="1410044" cy="6786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D2907C-EFE1-4B3F-92EC-A6889D18517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65B8C5-1CDB-497C-B262-DBC963F23D2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308095-C53C-4A53-AA8F-5DE9552BA1F3}"/>
              </a:ext>
            </a:extLst>
          </p:cNvPr>
          <p:cNvGrpSpPr/>
          <p:nvPr/>
        </p:nvGrpSpPr>
        <p:grpSpPr>
          <a:xfrm>
            <a:off x="8947482" y="2991930"/>
            <a:ext cx="1727068" cy="678649"/>
            <a:chOff x="3233964" y="1954419"/>
            <a:chExt cx="1410044" cy="67864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A03C34-A380-41F7-A923-20A2AB87537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D5192-E923-4332-B86F-036E8101FDB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427308-0B53-4E4B-9CA9-F79007A80186}"/>
              </a:ext>
            </a:extLst>
          </p:cNvPr>
          <p:cNvGrpSpPr/>
          <p:nvPr/>
        </p:nvGrpSpPr>
        <p:grpSpPr>
          <a:xfrm>
            <a:off x="898689" y="1403578"/>
            <a:ext cx="3451008" cy="871880"/>
            <a:chOff x="-740680" y="1114177"/>
            <a:chExt cx="4125026" cy="871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2817A2-C92B-45F2-9467-CEF724E2000E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6BAB4B1-F559-4245-8F74-E39EA197E24D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id="{7181D3FC-D493-42BC-A38D-3A0D5ED12526}"/>
              </a:ext>
            </a:extLst>
          </p:cNvPr>
          <p:cNvGrpSpPr/>
          <p:nvPr/>
        </p:nvGrpSpPr>
        <p:grpSpPr>
          <a:xfrm>
            <a:off x="930282" y="4251334"/>
            <a:ext cx="1957686" cy="1516068"/>
            <a:chOff x="5073312" y="3620656"/>
            <a:chExt cx="1957686" cy="1516068"/>
          </a:xfrm>
          <a:solidFill>
            <a:schemeClr val="accent6"/>
          </a:solidFill>
        </p:grpSpPr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FA497EF9-0DCA-4C62-93D9-245CDF0A8CCB}"/>
                </a:ext>
              </a:extLst>
            </p:cNvPr>
            <p:cNvSpPr/>
            <p:nvPr/>
          </p:nvSpPr>
          <p:spPr>
            <a:xfrm rot="10800000">
              <a:off x="5073312" y="4956723"/>
              <a:ext cx="140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Block Arc 40">
              <a:extLst>
                <a:ext uri="{FF2B5EF4-FFF2-40B4-BE49-F238E27FC236}">
                  <a16:creationId xmlns:a16="http://schemas.microsoft.com/office/drawing/2014/main" id="{8B03C9A7-CA47-42D4-817F-95552476B9D4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F85E2995-01DD-4B6E-833E-FD757BB32455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Isosceles Triangle 42">
              <a:extLst>
                <a:ext uri="{FF2B5EF4-FFF2-40B4-BE49-F238E27FC236}">
                  <a16:creationId xmlns:a16="http://schemas.microsoft.com/office/drawing/2014/main" id="{C42DA37B-25FD-4573-A245-DAE441CF2052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3" name="Isosceles Triangle 51">
            <a:extLst>
              <a:ext uri="{FF2B5EF4-FFF2-40B4-BE49-F238E27FC236}">
                <a16:creationId xmlns:a16="http://schemas.microsoft.com/office/drawing/2014/main" id="{48E43704-7D50-4539-A864-E9C2E89F7269}"/>
              </a:ext>
            </a:extLst>
          </p:cNvPr>
          <p:cNvSpPr/>
          <p:nvPr/>
        </p:nvSpPr>
        <p:spPr>
          <a:xfrm>
            <a:off x="2450488" y="356757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927BB0C7-D3A2-4C5C-BB1B-59C566FCE8CA}"/>
              </a:ext>
            </a:extLst>
          </p:cNvPr>
          <p:cNvSpPr/>
          <p:nvPr/>
        </p:nvSpPr>
        <p:spPr>
          <a:xfrm>
            <a:off x="4495458" y="309185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Teardrop 1">
            <a:extLst>
              <a:ext uri="{FF2B5EF4-FFF2-40B4-BE49-F238E27FC236}">
                <a16:creationId xmlns:a16="http://schemas.microsoft.com/office/drawing/2014/main" id="{CFEA2CA4-77B1-4ED8-A1AC-55DFEEE6942D}"/>
              </a:ext>
            </a:extLst>
          </p:cNvPr>
          <p:cNvSpPr/>
          <p:nvPr/>
        </p:nvSpPr>
        <p:spPr>
          <a:xfrm rot="18805991">
            <a:off x="6545594" y="264958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id="{12E7045C-2C3D-4C52-AE48-7BA3DAE8B23B}"/>
              </a:ext>
            </a:extLst>
          </p:cNvPr>
          <p:cNvSpPr/>
          <p:nvPr/>
        </p:nvSpPr>
        <p:spPr>
          <a:xfrm>
            <a:off x="8601086" y="224455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07C52009-3C4F-488B-A37D-F2C2D6A67690}"/>
              </a:ext>
            </a:extLst>
          </p:cNvPr>
          <p:cNvSpPr/>
          <p:nvPr/>
        </p:nvSpPr>
        <p:spPr>
          <a:xfrm>
            <a:off x="10674550" y="178549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0ECAC-2F66-4218-8A68-232771749DA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F1F4F-12D4-48B8-85F2-C65A28AC6C50}"/>
              </a:ext>
            </a:extLst>
          </p:cNvPr>
          <p:cNvSpPr txBox="1"/>
          <p:nvPr/>
        </p:nvSpPr>
        <p:spPr>
          <a:xfrm rot="16200000">
            <a:off x="9716437" y="4457400"/>
            <a:ext cx="28280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DCEE-7226-45E4-998E-F918EA1FAD4B}"/>
              </a:ext>
            </a:extLst>
          </p:cNvPr>
          <p:cNvSpPr txBox="1"/>
          <p:nvPr/>
        </p:nvSpPr>
        <p:spPr>
          <a:xfrm rot="16200000">
            <a:off x="9775163" y="1521397"/>
            <a:ext cx="2710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32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7042-4E24-4DCB-863C-FF085F85EE53}"/>
              </a:ext>
            </a:extLst>
          </p:cNvPr>
          <p:cNvSpPr txBox="1"/>
          <p:nvPr/>
        </p:nvSpPr>
        <p:spPr>
          <a:xfrm>
            <a:off x="1051133" y="888762"/>
            <a:ext cx="5563312" cy="18059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2785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8">
            <a:extLst>
              <a:ext uri="{FF2B5EF4-FFF2-40B4-BE49-F238E27FC236}">
                <a16:creationId xmlns:a16="http://schemas.microsoft.com/office/drawing/2014/main" id="{8D8803F0-F18A-4846-AA64-EF5EFC7ACB60}"/>
              </a:ext>
            </a:extLst>
          </p:cNvPr>
          <p:cNvGrpSpPr/>
          <p:nvPr/>
        </p:nvGrpSpPr>
        <p:grpSpPr>
          <a:xfrm>
            <a:off x="928622" y="1532395"/>
            <a:ext cx="6783726" cy="2544271"/>
            <a:chOff x="985265" y="1828321"/>
            <a:chExt cx="6783726" cy="2544271"/>
          </a:xfrm>
        </p:grpSpPr>
        <p:sp>
          <p:nvSpPr>
            <p:cNvPr id="4" name="자유형: 도형 46">
              <a:extLst>
                <a:ext uri="{FF2B5EF4-FFF2-40B4-BE49-F238E27FC236}">
                  <a16:creationId xmlns:a16="http://schemas.microsoft.com/office/drawing/2014/main" id="{BF55D6C8-FD3D-4161-814B-B45E6C8B51C6}"/>
                </a:ext>
              </a:extLst>
            </p:cNvPr>
            <p:cNvSpPr/>
            <p:nvPr/>
          </p:nvSpPr>
          <p:spPr>
            <a:xfrm rot="16200000">
              <a:off x="4816991" y="532321"/>
              <a:ext cx="1656000" cy="4248000"/>
            </a:xfrm>
            <a:custGeom>
              <a:avLst/>
              <a:gdLst>
                <a:gd name="connsiteX0" fmla="*/ 1656000 w 1656000"/>
                <a:gd name="connsiteY0" fmla="*/ 0 h 4248000"/>
                <a:gd name="connsiteX1" fmla="*/ 1656000 w 1656000"/>
                <a:gd name="connsiteY1" fmla="*/ 828000 h 4248000"/>
                <a:gd name="connsiteX2" fmla="*/ 1656000 w 1656000"/>
                <a:gd name="connsiteY2" fmla="*/ 4248000 h 4248000"/>
                <a:gd name="connsiteX3" fmla="*/ 828000 w 1656000"/>
                <a:gd name="connsiteY3" fmla="*/ 4248000 h 4248000"/>
                <a:gd name="connsiteX4" fmla="*/ 828000 w 1656000"/>
                <a:gd name="connsiteY4" fmla="*/ 828000 h 4248000"/>
                <a:gd name="connsiteX5" fmla="*/ 0 w 1656000"/>
                <a:gd name="connsiteY5" fmla="*/ 828000 h 4248000"/>
                <a:gd name="connsiteX6" fmla="*/ 0 w 1656000"/>
                <a:gd name="connsiteY6" fmla="*/ 0 h 4248000"/>
                <a:gd name="connsiteX7" fmla="*/ 828000 w 1656000"/>
                <a:gd name="connsiteY7" fmla="*/ 0 h 42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000" h="4248000">
                  <a:moveTo>
                    <a:pt x="1656000" y="0"/>
                  </a:moveTo>
                  <a:lnTo>
                    <a:pt x="1656000" y="828000"/>
                  </a:lnTo>
                  <a:lnTo>
                    <a:pt x="1656000" y="4248000"/>
                  </a:lnTo>
                  <a:lnTo>
                    <a:pt x="828000" y="4248000"/>
                  </a:lnTo>
                  <a:lnTo>
                    <a:pt x="828000" y="828000"/>
                  </a:lnTo>
                  <a:lnTo>
                    <a:pt x="0" y="828000"/>
                  </a:lnTo>
                  <a:lnTo>
                    <a:pt x="0" y="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자유형: 도형 47">
              <a:extLst>
                <a:ext uri="{FF2B5EF4-FFF2-40B4-BE49-F238E27FC236}">
                  <a16:creationId xmlns:a16="http://schemas.microsoft.com/office/drawing/2014/main" id="{4E6C90E6-7851-4B15-8146-6DFB1110D82F}"/>
                </a:ext>
              </a:extLst>
            </p:cNvPr>
            <p:cNvSpPr/>
            <p:nvPr/>
          </p:nvSpPr>
          <p:spPr>
            <a:xfrm>
              <a:off x="985265" y="2716592"/>
              <a:ext cx="4248000" cy="1656000"/>
            </a:xfrm>
            <a:custGeom>
              <a:avLst/>
              <a:gdLst>
                <a:gd name="connsiteX0" fmla="*/ 3420000 w 4248000"/>
                <a:gd name="connsiteY0" fmla="*/ 0 h 1656000"/>
                <a:gd name="connsiteX1" fmla="*/ 4248000 w 4248000"/>
                <a:gd name="connsiteY1" fmla="*/ 0 h 1656000"/>
                <a:gd name="connsiteX2" fmla="*/ 4248000 w 4248000"/>
                <a:gd name="connsiteY2" fmla="*/ 828000 h 1656000"/>
                <a:gd name="connsiteX3" fmla="*/ 4248000 w 4248000"/>
                <a:gd name="connsiteY3" fmla="*/ 1656000 h 1656000"/>
                <a:gd name="connsiteX4" fmla="*/ 3420000 w 4248000"/>
                <a:gd name="connsiteY4" fmla="*/ 1656000 h 1656000"/>
                <a:gd name="connsiteX5" fmla="*/ 0 w 4248000"/>
                <a:gd name="connsiteY5" fmla="*/ 1656000 h 1656000"/>
                <a:gd name="connsiteX6" fmla="*/ 0 w 4248000"/>
                <a:gd name="connsiteY6" fmla="*/ 828000 h 1656000"/>
                <a:gd name="connsiteX7" fmla="*/ 3420000 w 4248000"/>
                <a:gd name="connsiteY7" fmla="*/ 828000 h 16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8000" h="1656000">
                  <a:moveTo>
                    <a:pt x="3420000" y="0"/>
                  </a:moveTo>
                  <a:lnTo>
                    <a:pt x="4248000" y="0"/>
                  </a:lnTo>
                  <a:lnTo>
                    <a:pt x="4248000" y="828000"/>
                  </a:lnTo>
                  <a:lnTo>
                    <a:pt x="4248000" y="1656000"/>
                  </a:lnTo>
                  <a:lnTo>
                    <a:pt x="3420000" y="1656000"/>
                  </a:lnTo>
                  <a:lnTo>
                    <a:pt x="0" y="1656000"/>
                  </a:lnTo>
                  <a:lnTo>
                    <a:pt x="0" y="828000"/>
                  </a:lnTo>
                  <a:lnTo>
                    <a:pt x="3420000" y="828000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9">
            <a:extLst>
              <a:ext uri="{FF2B5EF4-FFF2-40B4-BE49-F238E27FC236}">
                <a16:creationId xmlns:a16="http://schemas.microsoft.com/office/drawing/2014/main" id="{8A0450A4-41D3-4D08-9957-496D875EB4A2}"/>
              </a:ext>
            </a:extLst>
          </p:cNvPr>
          <p:cNvGrpSpPr/>
          <p:nvPr/>
        </p:nvGrpSpPr>
        <p:grpSpPr>
          <a:xfrm>
            <a:off x="2704212" y="2418800"/>
            <a:ext cx="6783726" cy="2544271"/>
            <a:chOff x="985265" y="1828321"/>
            <a:chExt cx="6783726" cy="2544271"/>
          </a:xfrm>
        </p:grpSpPr>
        <p:sp>
          <p:nvSpPr>
            <p:cNvPr id="7" name="자유형: 도형 50">
              <a:extLst>
                <a:ext uri="{FF2B5EF4-FFF2-40B4-BE49-F238E27FC236}">
                  <a16:creationId xmlns:a16="http://schemas.microsoft.com/office/drawing/2014/main" id="{70CDA72A-813B-4401-AE22-ACFAF6876DD0}"/>
                </a:ext>
              </a:extLst>
            </p:cNvPr>
            <p:cNvSpPr/>
            <p:nvPr/>
          </p:nvSpPr>
          <p:spPr>
            <a:xfrm rot="16200000">
              <a:off x="4816991" y="532321"/>
              <a:ext cx="1656000" cy="4248000"/>
            </a:xfrm>
            <a:custGeom>
              <a:avLst/>
              <a:gdLst>
                <a:gd name="connsiteX0" fmla="*/ 1656000 w 1656000"/>
                <a:gd name="connsiteY0" fmla="*/ 0 h 4248000"/>
                <a:gd name="connsiteX1" fmla="*/ 1656000 w 1656000"/>
                <a:gd name="connsiteY1" fmla="*/ 828000 h 4248000"/>
                <a:gd name="connsiteX2" fmla="*/ 1656000 w 1656000"/>
                <a:gd name="connsiteY2" fmla="*/ 4248000 h 4248000"/>
                <a:gd name="connsiteX3" fmla="*/ 828000 w 1656000"/>
                <a:gd name="connsiteY3" fmla="*/ 4248000 h 4248000"/>
                <a:gd name="connsiteX4" fmla="*/ 828000 w 1656000"/>
                <a:gd name="connsiteY4" fmla="*/ 828000 h 4248000"/>
                <a:gd name="connsiteX5" fmla="*/ 0 w 1656000"/>
                <a:gd name="connsiteY5" fmla="*/ 828000 h 4248000"/>
                <a:gd name="connsiteX6" fmla="*/ 0 w 1656000"/>
                <a:gd name="connsiteY6" fmla="*/ 0 h 4248000"/>
                <a:gd name="connsiteX7" fmla="*/ 828000 w 1656000"/>
                <a:gd name="connsiteY7" fmla="*/ 0 h 42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000" h="4248000">
                  <a:moveTo>
                    <a:pt x="1656000" y="0"/>
                  </a:moveTo>
                  <a:lnTo>
                    <a:pt x="1656000" y="828000"/>
                  </a:lnTo>
                  <a:lnTo>
                    <a:pt x="1656000" y="4248000"/>
                  </a:lnTo>
                  <a:lnTo>
                    <a:pt x="828000" y="4248000"/>
                  </a:lnTo>
                  <a:lnTo>
                    <a:pt x="828000" y="828000"/>
                  </a:lnTo>
                  <a:lnTo>
                    <a:pt x="0" y="828000"/>
                  </a:lnTo>
                  <a:lnTo>
                    <a:pt x="0" y="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자유형: 도형 51">
              <a:extLst>
                <a:ext uri="{FF2B5EF4-FFF2-40B4-BE49-F238E27FC236}">
                  <a16:creationId xmlns:a16="http://schemas.microsoft.com/office/drawing/2014/main" id="{60E9DF7C-CC17-40E7-96D2-CA2B9199CD47}"/>
                </a:ext>
              </a:extLst>
            </p:cNvPr>
            <p:cNvSpPr/>
            <p:nvPr/>
          </p:nvSpPr>
          <p:spPr>
            <a:xfrm>
              <a:off x="985265" y="2716592"/>
              <a:ext cx="4248000" cy="1656000"/>
            </a:xfrm>
            <a:custGeom>
              <a:avLst/>
              <a:gdLst>
                <a:gd name="connsiteX0" fmla="*/ 3420000 w 4248000"/>
                <a:gd name="connsiteY0" fmla="*/ 0 h 1656000"/>
                <a:gd name="connsiteX1" fmla="*/ 4248000 w 4248000"/>
                <a:gd name="connsiteY1" fmla="*/ 0 h 1656000"/>
                <a:gd name="connsiteX2" fmla="*/ 4248000 w 4248000"/>
                <a:gd name="connsiteY2" fmla="*/ 828000 h 1656000"/>
                <a:gd name="connsiteX3" fmla="*/ 4248000 w 4248000"/>
                <a:gd name="connsiteY3" fmla="*/ 1656000 h 1656000"/>
                <a:gd name="connsiteX4" fmla="*/ 3420000 w 4248000"/>
                <a:gd name="connsiteY4" fmla="*/ 1656000 h 1656000"/>
                <a:gd name="connsiteX5" fmla="*/ 0 w 4248000"/>
                <a:gd name="connsiteY5" fmla="*/ 1656000 h 1656000"/>
                <a:gd name="connsiteX6" fmla="*/ 0 w 4248000"/>
                <a:gd name="connsiteY6" fmla="*/ 828000 h 1656000"/>
                <a:gd name="connsiteX7" fmla="*/ 3420000 w 4248000"/>
                <a:gd name="connsiteY7" fmla="*/ 828000 h 16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8000" h="1656000">
                  <a:moveTo>
                    <a:pt x="3420000" y="0"/>
                  </a:moveTo>
                  <a:lnTo>
                    <a:pt x="4248000" y="0"/>
                  </a:lnTo>
                  <a:lnTo>
                    <a:pt x="4248000" y="828000"/>
                  </a:lnTo>
                  <a:lnTo>
                    <a:pt x="4248000" y="1656000"/>
                  </a:lnTo>
                  <a:lnTo>
                    <a:pt x="3420000" y="1656000"/>
                  </a:lnTo>
                  <a:lnTo>
                    <a:pt x="0" y="1656000"/>
                  </a:lnTo>
                  <a:lnTo>
                    <a:pt x="0" y="828000"/>
                  </a:lnTo>
                  <a:lnTo>
                    <a:pt x="3420000" y="828000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52">
            <a:extLst>
              <a:ext uri="{FF2B5EF4-FFF2-40B4-BE49-F238E27FC236}">
                <a16:creationId xmlns:a16="http://schemas.microsoft.com/office/drawing/2014/main" id="{10F70F10-1F73-4F29-9C86-AC95EF4D853D}"/>
              </a:ext>
            </a:extLst>
          </p:cNvPr>
          <p:cNvGrpSpPr/>
          <p:nvPr/>
        </p:nvGrpSpPr>
        <p:grpSpPr>
          <a:xfrm>
            <a:off x="4482338" y="3308885"/>
            <a:ext cx="6783726" cy="2544271"/>
            <a:chOff x="985265" y="1828321"/>
            <a:chExt cx="6783726" cy="2544271"/>
          </a:xfrm>
        </p:grpSpPr>
        <p:sp>
          <p:nvSpPr>
            <p:cNvPr id="10" name="자유형: 도형 53">
              <a:extLst>
                <a:ext uri="{FF2B5EF4-FFF2-40B4-BE49-F238E27FC236}">
                  <a16:creationId xmlns:a16="http://schemas.microsoft.com/office/drawing/2014/main" id="{F7FBF72F-5468-49BA-B8CC-C0666B63A423}"/>
                </a:ext>
              </a:extLst>
            </p:cNvPr>
            <p:cNvSpPr/>
            <p:nvPr/>
          </p:nvSpPr>
          <p:spPr>
            <a:xfrm rot="16200000">
              <a:off x="4816991" y="532321"/>
              <a:ext cx="1656000" cy="4248000"/>
            </a:xfrm>
            <a:custGeom>
              <a:avLst/>
              <a:gdLst>
                <a:gd name="connsiteX0" fmla="*/ 1656000 w 1656000"/>
                <a:gd name="connsiteY0" fmla="*/ 0 h 4248000"/>
                <a:gd name="connsiteX1" fmla="*/ 1656000 w 1656000"/>
                <a:gd name="connsiteY1" fmla="*/ 828000 h 4248000"/>
                <a:gd name="connsiteX2" fmla="*/ 1656000 w 1656000"/>
                <a:gd name="connsiteY2" fmla="*/ 4248000 h 4248000"/>
                <a:gd name="connsiteX3" fmla="*/ 828000 w 1656000"/>
                <a:gd name="connsiteY3" fmla="*/ 4248000 h 4248000"/>
                <a:gd name="connsiteX4" fmla="*/ 828000 w 1656000"/>
                <a:gd name="connsiteY4" fmla="*/ 828000 h 4248000"/>
                <a:gd name="connsiteX5" fmla="*/ 0 w 1656000"/>
                <a:gd name="connsiteY5" fmla="*/ 828000 h 4248000"/>
                <a:gd name="connsiteX6" fmla="*/ 0 w 1656000"/>
                <a:gd name="connsiteY6" fmla="*/ 0 h 4248000"/>
                <a:gd name="connsiteX7" fmla="*/ 828000 w 1656000"/>
                <a:gd name="connsiteY7" fmla="*/ 0 h 42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000" h="4248000">
                  <a:moveTo>
                    <a:pt x="1656000" y="0"/>
                  </a:moveTo>
                  <a:lnTo>
                    <a:pt x="1656000" y="828000"/>
                  </a:lnTo>
                  <a:lnTo>
                    <a:pt x="1656000" y="4248000"/>
                  </a:lnTo>
                  <a:lnTo>
                    <a:pt x="828000" y="4248000"/>
                  </a:lnTo>
                  <a:lnTo>
                    <a:pt x="828000" y="828000"/>
                  </a:lnTo>
                  <a:lnTo>
                    <a:pt x="0" y="828000"/>
                  </a:lnTo>
                  <a:lnTo>
                    <a:pt x="0" y="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자유형: 도형 54">
              <a:extLst>
                <a:ext uri="{FF2B5EF4-FFF2-40B4-BE49-F238E27FC236}">
                  <a16:creationId xmlns:a16="http://schemas.microsoft.com/office/drawing/2014/main" id="{3FA0F4E2-9EB8-4B1F-8186-3C8C6E6A4015}"/>
                </a:ext>
              </a:extLst>
            </p:cNvPr>
            <p:cNvSpPr/>
            <p:nvPr/>
          </p:nvSpPr>
          <p:spPr>
            <a:xfrm>
              <a:off x="985265" y="2716592"/>
              <a:ext cx="4248000" cy="1656000"/>
            </a:xfrm>
            <a:custGeom>
              <a:avLst/>
              <a:gdLst>
                <a:gd name="connsiteX0" fmla="*/ 3420000 w 4248000"/>
                <a:gd name="connsiteY0" fmla="*/ 0 h 1656000"/>
                <a:gd name="connsiteX1" fmla="*/ 4248000 w 4248000"/>
                <a:gd name="connsiteY1" fmla="*/ 0 h 1656000"/>
                <a:gd name="connsiteX2" fmla="*/ 4248000 w 4248000"/>
                <a:gd name="connsiteY2" fmla="*/ 828000 h 1656000"/>
                <a:gd name="connsiteX3" fmla="*/ 4248000 w 4248000"/>
                <a:gd name="connsiteY3" fmla="*/ 1656000 h 1656000"/>
                <a:gd name="connsiteX4" fmla="*/ 3420000 w 4248000"/>
                <a:gd name="connsiteY4" fmla="*/ 1656000 h 1656000"/>
                <a:gd name="connsiteX5" fmla="*/ 0 w 4248000"/>
                <a:gd name="connsiteY5" fmla="*/ 1656000 h 1656000"/>
                <a:gd name="connsiteX6" fmla="*/ 0 w 4248000"/>
                <a:gd name="connsiteY6" fmla="*/ 828000 h 1656000"/>
                <a:gd name="connsiteX7" fmla="*/ 3420000 w 4248000"/>
                <a:gd name="connsiteY7" fmla="*/ 828000 h 16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8000" h="1656000">
                  <a:moveTo>
                    <a:pt x="3420000" y="0"/>
                  </a:moveTo>
                  <a:lnTo>
                    <a:pt x="4248000" y="0"/>
                  </a:lnTo>
                  <a:lnTo>
                    <a:pt x="4248000" y="828000"/>
                  </a:lnTo>
                  <a:lnTo>
                    <a:pt x="4248000" y="1656000"/>
                  </a:lnTo>
                  <a:lnTo>
                    <a:pt x="3420000" y="1656000"/>
                  </a:lnTo>
                  <a:lnTo>
                    <a:pt x="0" y="1656000"/>
                  </a:lnTo>
                  <a:lnTo>
                    <a:pt x="0" y="828000"/>
                  </a:lnTo>
                  <a:lnTo>
                    <a:pt x="3420000" y="828000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AE33F1-532F-453E-AFBA-4877B65A66AD}"/>
              </a:ext>
            </a:extLst>
          </p:cNvPr>
          <p:cNvGrpSpPr/>
          <p:nvPr/>
        </p:nvGrpSpPr>
        <p:grpSpPr>
          <a:xfrm>
            <a:off x="3599534" y="1570814"/>
            <a:ext cx="3265943" cy="746618"/>
            <a:chOff x="634921" y="1725549"/>
            <a:chExt cx="2352903" cy="7044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CB4E3-3583-4E64-8DEA-F843763CD3F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69C0EE-B59D-4AD8-81B2-6EC1FD8F809B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F70167-3070-48DB-BCDD-3221648FB19E}"/>
              </a:ext>
            </a:extLst>
          </p:cNvPr>
          <p:cNvGrpSpPr/>
          <p:nvPr/>
        </p:nvGrpSpPr>
        <p:grpSpPr>
          <a:xfrm>
            <a:off x="1069153" y="3326527"/>
            <a:ext cx="3265943" cy="746618"/>
            <a:chOff x="634921" y="1725549"/>
            <a:chExt cx="2352903" cy="7044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EEFD2F-EB3A-418E-97A5-999809F44A30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F4897-43BD-4C30-BC45-1F66022B7FD1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78BA64-9024-4A27-8D09-FCF023AD829F}"/>
              </a:ext>
            </a:extLst>
          </p:cNvPr>
          <p:cNvGrpSpPr/>
          <p:nvPr/>
        </p:nvGrpSpPr>
        <p:grpSpPr>
          <a:xfrm>
            <a:off x="5374738" y="2448671"/>
            <a:ext cx="3265943" cy="746620"/>
            <a:chOff x="634921" y="1725549"/>
            <a:chExt cx="2352903" cy="7044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0CE62B-16DA-4089-B1B6-061CD2157558}"/>
                </a:ext>
              </a:extLst>
            </p:cNvPr>
            <p:cNvSpPr txBox="1"/>
            <p:nvPr/>
          </p:nvSpPr>
          <p:spPr>
            <a:xfrm>
              <a:off x="634921" y="1994418"/>
              <a:ext cx="2352903" cy="435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14C1F1-C1FC-4CAD-AA30-95B47A48DABF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EE9BF5-7B00-44C8-839E-A96807E8CB68}"/>
              </a:ext>
            </a:extLst>
          </p:cNvPr>
          <p:cNvGrpSpPr/>
          <p:nvPr/>
        </p:nvGrpSpPr>
        <p:grpSpPr>
          <a:xfrm>
            <a:off x="2845084" y="4204383"/>
            <a:ext cx="3265943" cy="746618"/>
            <a:chOff x="634921" y="1725549"/>
            <a:chExt cx="2352903" cy="7044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421A29-0DE3-4153-81AA-955B4B3AAA7D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18FDB6-103F-4F25-8586-E4EF392373D6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DC26BD-0AC1-44C2-9DDF-5E3225A5A35D}"/>
              </a:ext>
            </a:extLst>
          </p:cNvPr>
          <p:cNvGrpSpPr/>
          <p:nvPr/>
        </p:nvGrpSpPr>
        <p:grpSpPr>
          <a:xfrm>
            <a:off x="4621015" y="5082239"/>
            <a:ext cx="3265943" cy="746618"/>
            <a:chOff x="634921" y="1725549"/>
            <a:chExt cx="2352903" cy="7044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E9D379-A4B3-4185-B10B-9DC7B198618F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D1932C-62AE-41BB-BF7F-B923FD36BC79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D68CD0-4C19-42F1-BC91-4C615148F4B2}"/>
              </a:ext>
            </a:extLst>
          </p:cNvPr>
          <p:cNvGrpSpPr/>
          <p:nvPr/>
        </p:nvGrpSpPr>
        <p:grpSpPr>
          <a:xfrm>
            <a:off x="7149941" y="3326527"/>
            <a:ext cx="3265943" cy="746618"/>
            <a:chOff x="634921" y="1725549"/>
            <a:chExt cx="2352903" cy="70447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B0F621-2E00-408A-BDDA-7AE55C1367B4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4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E97C3D-11A2-4015-8765-ABE0E640B4EC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6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56EDA-1668-43BB-A2D4-725E31C2612D}"/>
              </a:ext>
            </a:extLst>
          </p:cNvPr>
          <p:cNvGrpSpPr/>
          <p:nvPr/>
        </p:nvGrpSpPr>
        <p:grpSpPr>
          <a:xfrm>
            <a:off x="813436" y="1536750"/>
            <a:ext cx="2513406" cy="1614369"/>
            <a:chOff x="3017861" y="4330939"/>
            <a:chExt cx="1029856" cy="16143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C179C5-5FB1-4A5E-BE8D-D2715303BDFD}"/>
                </a:ext>
              </a:extLst>
            </p:cNvPr>
            <p:cNvSpPr txBox="1"/>
            <p:nvPr/>
          </p:nvSpPr>
          <p:spPr>
            <a:xfrm>
              <a:off x="3021856" y="4560313"/>
              <a:ext cx="10258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B251B3-A939-4F9C-84CD-2C341D4D9AA3}"/>
                </a:ext>
              </a:extLst>
            </p:cNvPr>
            <p:cNvSpPr txBox="1"/>
            <p:nvPr/>
          </p:nvSpPr>
          <p:spPr>
            <a:xfrm>
              <a:off x="3017861" y="4330939"/>
              <a:ext cx="1017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14F24F-2006-4C43-96D6-CF4777D30A94}"/>
              </a:ext>
            </a:extLst>
          </p:cNvPr>
          <p:cNvGrpSpPr/>
          <p:nvPr/>
        </p:nvGrpSpPr>
        <p:grpSpPr>
          <a:xfrm>
            <a:off x="8877194" y="4270974"/>
            <a:ext cx="2454720" cy="1614369"/>
            <a:chOff x="3017861" y="4330939"/>
            <a:chExt cx="1026617" cy="16143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260E1B-386B-4477-9E9B-50C6E74A9596}"/>
                </a:ext>
              </a:extLst>
            </p:cNvPr>
            <p:cNvSpPr txBox="1"/>
            <p:nvPr/>
          </p:nvSpPr>
          <p:spPr>
            <a:xfrm>
              <a:off x="3017861" y="4560313"/>
              <a:ext cx="10258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100497-2568-4609-A49F-7F66844E98CA}"/>
                </a:ext>
              </a:extLst>
            </p:cNvPr>
            <p:cNvSpPr txBox="1"/>
            <p:nvPr/>
          </p:nvSpPr>
          <p:spPr>
            <a:xfrm>
              <a:off x="3017861" y="4330939"/>
              <a:ext cx="1026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id="{38184835-86DD-4D80-AA7F-F8818DDC2384}"/>
              </a:ext>
            </a:extLst>
          </p:cNvPr>
          <p:cNvSpPr/>
          <p:nvPr/>
        </p:nvSpPr>
        <p:spPr>
          <a:xfrm>
            <a:off x="6356628" y="3576638"/>
            <a:ext cx="400357" cy="29358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DB7502EA-6A9B-4897-A23A-990941802B4A}"/>
              </a:ext>
            </a:extLst>
          </p:cNvPr>
          <p:cNvSpPr/>
          <p:nvPr/>
        </p:nvSpPr>
        <p:spPr>
          <a:xfrm rot="2700000">
            <a:off x="7280183" y="4331807"/>
            <a:ext cx="290549" cy="52090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435F1A7D-E19F-46CA-8D82-949D032F2767}"/>
              </a:ext>
            </a:extLst>
          </p:cNvPr>
          <p:cNvSpPr/>
          <p:nvPr/>
        </p:nvSpPr>
        <p:spPr>
          <a:xfrm>
            <a:off x="8147258" y="4429635"/>
            <a:ext cx="396054" cy="3707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9850E716-5A5D-46E9-9BD5-CAD7A4A96640}"/>
              </a:ext>
            </a:extLst>
          </p:cNvPr>
          <p:cNvSpPr/>
          <p:nvPr/>
        </p:nvSpPr>
        <p:spPr>
          <a:xfrm>
            <a:off x="4549460" y="2602385"/>
            <a:ext cx="434298" cy="4342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EF745FDB-0410-43A0-A987-5D664DA5CADF}"/>
              </a:ext>
            </a:extLst>
          </p:cNvPr>
          <p:cNvSpPr/>
          <p:nvPr/>
        </p:nvSpPr>
        <p:spPr>
          <a:xfrm>
            <a:off x="3679552" y="2644596"/>
            <a:ext cx="416411" cy="3198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10">
            <a:extLst>
              <a:ext uri="{FF2B5EF4-FFF2-40B4-BE49-F238E27FC236}">
                <a16:creationId xmlns:a16="http://schemas.microsoft.com/office/drawing/2014/main" id="{2DADE3C5-773B-4BCB-885A-6B7C17CB7DCA}"/>
              </a:ext>
            </a:extLst>
          </p:cNvPr>
          <p:cNvSpPr/>
          <p:nvPr/>
        </p:nvSpPr>
        <p:spPr>
          <a:xfrm>
            <a:off x="5386308" y="3518864"/>
            <a:ext cx="518726" cy="35135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215905-1F03-414D-B1DE-84630EE7330B}"/>
              </a:ext>
            </a:extLst>
          </p:cNvPr>
          <p:cNvGrpSpPr/>
          <p:nvPr/>
        </p:nvGrpSpPr>
        <p:grpSpPr>
          <a:xfrm>
            <a:off x="610417" y="1673036"/>
            <a:ext cx="5472000" cy="1152128"/>
            <a:chOff x="-568416" y="1916832"/>
            <a:chExt cx="4104456" cy="1152128"/>
          </a:xfrm>
        </p:grpSpPr>
        <p:sp>
          <p:nvSpPr>
            <p:cNvPr id="4" name="Right Arrow 8">
              <a:extLst>
                <a:ext uri="{FF2B5EF4-FFF2-40B4-BE49-F238E27FC236}">
                  <a16:creationId xmlns:a16="http://schemas.microsoft.com/office/drawing/2014/main" id="{4A62711C-C4A1-4F3E-B15F-9A1613D77760}"/>
                </a:ext>
              </a:extLst>
            </p:cNvPr>
            <p:cNvSpPr/>
            <p:nvPr/>
          </p:nvSpPr>
          <p:spPr>
            <a:xfrm>
              <a:off x="-568416" y="19168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4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5445DC-4FD3-4FAA-9ED8-F6ACA11FB530}"/>
                </a:ext>
              </a:extLst>
            </p:cNvPr>
            <p:cNvSpPr txBox="1"/>
            <p:nvPr/>
          </p:nvSpPr>
          <p:spPr>
            <a:xfrm>
              <a:off x="633925" y="2214555"/>
              <a:ext cx="232639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682AE3-8841-4831-A479-0390FF754C02}"/>
              </a:ext>
            </a:extLst>
          </p:cNvPr>
          <p:cNvGrpSpPr/>
          <p:nvPr/>
        </p:nvGrpSpPr>
        <p:grpSpPr>
          <a:xfrm>
            <a:off x="6105525" y="1673036"/>
            <a:ext cx="5472000" cy="1152128"/>
            <a:chOff x="4694684" y="1960632"/>
            <a:chExt cx="4104456" cy="1152128"/>
          </a:xfrm>
        </p:grpSpPr>
        <p:sp>
          <p:nvSpPr>
            <p:cNvPr id="7" name="Right Arrow 11">
              <a:extLst>
                <a:ext uri="{FF2B5EF4-FFF2-40B4-BE49-F238E27FC236}">
                  <a16:creationId xmlns:a16="http://schemas.microsoft.com/office/drawing/2014/main" id="{11AA7CDE-6959-4967-B895-F0140E5A4BB9}"/>
                </a:ext>
              </a:extLst>
            </p:cNvPr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1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C3C72E-1E1A-4729-A35F-3CFEB1A8C32C}"/>
                </a:ext>
              </a:extLst>
            </p:cNvPr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EFCDA5-E663-44E0-B81E-DE5666280286}"/>
              </a:ext>
            </a:extLst>
          </p:cNvPr>
          <p:cNvGrpSpPr/>
          <p:nvPr/>
        </p:nvGrpSpPr>
        <p:grpSpPr>
          <a:xfrm>
            <a:off x="2081649" y="3057467"/>
            <a:ext cx="3359796" cy="1270002"/>
            <a:chOff x="2081649" y="3313839"/>
            <a:chExt cx="3359796" cy="1270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8F754-CEBE-4481-AEC6-C690120F1D09}"/>
                </a:ext>
              </a:extLst>
            </p:cNvPr>
            <p:cNvSpPr txBox="1"/>
            <p:nvPr/>
          </p:nvSpPr>
          <p:spPr>
            <a:xfrm>
              <a:off x="2081649" y="3568178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79716-BB6D-43BB-B99E-2CB074C57DEF}"/>
                </a:ext>
              </a:extLst>
            </p:cNvPr>
            <p:cNvSpPr txBox="1"/>
            <p:nvPr/>
          </p:nvSpPr>
          <p:spPr>
            <a:xfrm>
              <a:off x="2081649" y="3313839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032899-781D-4A7C-8A51-5AF3B3956FF0}"/>
              </a:ext>
            </a:extLst>
          </p:cNvPr>
          <p:cNvGrpSpPr/>
          <p:nvPr/>
        </p:nvGrpSpPr>
        <p:grpSpPr>
          <a:xfrm>
            <a:off x="2081649" y="4722404"/>
            <a:ext cx="3359796" cy="1099865"/>
            <a:chOff x="2081649" y="4978776"/>
            <a:chExt cx="3359796" cy="10998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13DE86-08DB-44D2-A0A8-1F3E648F7E9A}"/>
                </a:ext>
              </a:extLst>
            </p:cNvPr>
            <p:cNvSpPr txBox="1"/>
            <p:nvPr/>
          </p:nvSpPr>
          <p:spPr>
            <a:xfrm>
              <a:off x="2081649" y="5247644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D6B05C-7E1E-42FA-9302-6DDEB3486912}"/>
                </a:ext>
              </a:extLst>
            </p:cNvPr>
            <p:cNvSpPr txBox="1"/>
            <p:nvPr/>
          </p:nvSpPr>
          <p:spPr>
            <a:xfrm>
              <a:off x="2081649" y="4978776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26FA27-D930-439B-A779-D5C8D0A0C426}"/>
              </a:ext>
            </a:extLst>
          </p:cNvPr>
          <p:cNvGrpSpPr/>
          <p:nvPr/>
        </p:nvGrpSpPr>
        <p:grpSpPr>
          <a:xfrm>
            <a:off x="6761807" y="3057467"/>
            <a:ext cx="3359796" cy="1270002"/>
            <a:chOff x="6761807" y="3313839"/>
            <a:chExt cx="3359796" cy="12700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69BEEF-7D54-49B7-84CD-2331FD2265A9}"/>
                </a:ext>
              </a:extLst>
            </p:cNvPr>
            <p:cNvSpPr txBox="1"/>
            <p:nvPr/>
          </p:nvSpPr>
          <p:spPr>
            <a:xfrm>
              <a:off x="6761807" y="3568178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C22177-8246-4B82-B8CC-D74C359EA181}"/>
                </a:ext>
              </a:extLst>
            </p:cNvPr>
            <p:cNvSpPr txBox="1"/>
            <p:nvPr/>
          </p:nvSpPr>
          <p:spPr>
            <a:xfrm>
              <a:off x="6761807" y="3313839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45B9F-C497-407E-8DF5-7BEA6EC9B694}"/>
              </a:ext>
            </a:extLst>
          </p:cNvPr>
          <p:cNvGrpSpPr/>
          <p:nvPr/>
        </p:nvGrpSpPr>
        <p:grpSpPr>
          <a:xfrm>
            <a:off x="6761807" y="4722404"/>
            <a:ext cx="3359796" cy="1099865"/>
            <a:chOff x="6761807" y="4978776"/>
            <a:chExt cx="3359796" cy="10998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758F02-743B-41E5-B8F7-4E0CD4DA498F}"/>
                </a:ext>
              </a:extLst>
            </p:cNvPr>
            <p:cNvSpPr txBox="1"/>
            <p:nvPr/>
          </p:nvSpPr>
          <p:spPr>
            <a:xfrm>
              <a:off x="6761807" y="5247644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6EEAA0-A1CF-4441-95A2-EA3003062B50}"/>
                </a:ext>
              </a:extLst>
            </p:cNvPr>
            <p:cNvSpPr txBox="1"/>
            <p:nvPr/>
          </p:nvSpPr>
          <p:spPr>
            <a:xfrm>
              <a:off x="6761807" y="4978776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F60FD2E7-0275-4DA5-82D2-723691576FB7}"/>
              </a:ext>
            </a:extLst>
          </p:cNvPr>
          <p:cNvSpPr/>
          <p:nvPr/>
        </p:nvSpPr>
        <p:spPr>
          <a:xfrm>
            <a:off x="1473060" y="3118031"/>
            <a:ext cx="504529" cy="38754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13E3486E-8020-4F65-9CF8-B00C1A65D5B4}"/>
              </a:ext>
            </a:extLst>
          </p:cNvPr>
          <p:cNvSpPr/>
          <p:nvPr/>
        </p:nvSpPr>
        <p:spPr>
          <a:xfrm>
            <a:off x="10329725" y="3094104"/>
            <a:ext cx="504529" cy="4354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D557B1-0600-4F53-9190-E283FF435F28}"/>
              </a:ext>
            </a:extLst>
          </p:cNvPr>
          <p:cNvSpPr txBox="1"/>
          <p:nvPr/>
        </p:nvSpPr>
        <p:spPr>
          <a:xfrm>
            <a:off x="669219" y="176691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C3964-DDA6-49AD-949A-A0D9A276135D}"/>
              </a:ext>
            </a:extLst>
          </p:cNvPr>
          <p:cNvSpPr txBox="1"/>
          <p:nvPr/>
        </p:nvSpPr>
        <p:spPr>
          <a:xfrm>
            <a:off x="706927" y="228496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EBAB4-FF1C-4A7D-A8A4-E8A0F7A3A8B8}"/>
              </a:ext>
            </a:extLst>
          </p:cNvPr>
          <p:cNvSpPr txBox="1"/>
          <p:nvPr/>
        </p:nvSpPr>
        <p:spPr>
          <a:xfrm>
            <a:off x="3451264" y="176691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D6B73-28AF-44E7-995E-76F605312954}"/>
              </a:ext>
            </a:extLst>
          </p:cNvPr>
          <p:cNvSpPr txBox="1"/>
          <p:nvPr/>
        </p:nvSpPr>
        <p:spPr>
          <a:xfrm>
            <a:off x="3488972" y="228496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FAF70-6A4C-43BD-9C47-2F3C788AF81F}"/>
              </a:ext>
            </a:extLst>
          </p:cNvPr>
          <p:cNvSpPr txBox="1"/>
          <p:nvPr/>
        </p:nvSpPr>
        <p:spPr>
          <a:xfrm>
            <a:off x="6233309" y="176691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7BABA-DCC9-41C2-AF4C-5EB66FD5D4D8}"/>
              </a:ext>
            </a:extLst>
          </p:cNvPr>
          <p:cNvSpPr txBox="1"/>
          <p:nvPr/>
        </p:nvSpPr>
        <p:spPr>
          <a:xfrm>
            <a:off x="6271017" y="228496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E30CA-A3D2-48FB-BB25-563F2386AF99}"/>
              </a:ext>
            </a:extLst>
          </p:cNvPr>
          <p:cNvSpPr txBox="1"/>
          <p:nvPr/>
        </p:nvSpPr>
        <p:spPr>
          <a:xfrm>
            <a:off x="9015355" y="176691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00761-3EF9-4C92-9E90-620685983183}"/>
              </a:ext>
            </a:extLst>
          </p:cNvPr>
          <p:cNvSpPr txBox="1"/>
          <p:nvPr/>
        </p:nvSpPr>
        <p:spPr>
          <a:xfrm>
            <a:off x="9053063" y="228496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D9ECE-0A87-43C1-9C07-7D0AE8086161}"/>
              </a:ext>
            </a:extLst>
          </p:cNvPr>
          <p:cNvSpPr txBox="1"/>
          <p:nvPr/>
        </p:nvSpPr>
        <p:spPr>
          <a:xfrm>
            <a:off x="1432843" y="189002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40654-5FBD-4023-9BC2-985430920837}"/>
              </a:ext>
            </a:extLst>
          </p:cNvPr>
          <p:cNvSpPr txBox="1"/>
          <p:nvPr/>
        </p:nvSpPr>
        <p:spPr>
          <a:xfrm>
            <a:off x="4214888" y="189002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9869F-B953-4A11-AFF0-95A7C695C30D}"/>
              </a:ext>
            </a:extLst>
          </p:cNvPr>
          <p:cNvSpPr txBox="1"/>
          <p:nvPr/>
        </p:nvSpPr>
        <p:spPr>
          <a:xfrm>
            <a:off x="7065869" y="1890029"/>
            <a:ext cx="1674866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691E9-A7BC-4099-BCF8-C550D092A77D}"/>
              </a:ext>
            </a:extLst>
          </p:cNvPr>
          <p:cNvSpPr txBox="1"/>
          <p:nvPr/>
        </p:nvSpPr>
        <p:spPr>
          <a:xfrm>
            <a:off x="9847915" y="189002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64A0E42D-84BB-449A-B37F-B50BD823D87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>
                <a:solidFill>
                  <a:schemeClr val="bg1"/>
                </a:solidFill>
                <a:latin typeface="+mj-lt"/>
              </a:rPr>
              <a:t>Infographic Style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45CBF-E989-498F-8AFD-2F2BDC71637C}"/>
              </a:ext>
            </a:extLst>
          </p:cNvPr>
          <p:cNvSpPr txBox="1"/>
          <p:nvPr/>
        </p:nvSpPr>
        <p:spPr>
          <a:xfrm>
            <a:off x="3883473" y="3389524"/>
            <a:ext cx="4425054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Professional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D666D-8F77-42F4-9C26-367FD458DE13}"/>
              </a:ext>
            </a:extLst>
          </p:cNvPr>
          <p:cNvSpPr txBox="1"/>
          <p:nvPr/>
        </p:nvSpPr>
        <p:spPr>
          <a:xfrm>
            <a:off x="5612961" y="2811625"/>
            <a:ext cx="583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4A9AFB-6A0B-484F-B11E-DFA187568687}"/>
              </a:ext>
            </a:extLst>
          </p:cNvPr>
          <p:cNvSpPr txBox="1"/>
          <p:nvPr/>
        </p:nvSpPr>
        <p:spPr>
          <a:xfrm>
            <a:off x="5612962" y="2217234"/>
            <a:ext cx="41847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AC208-5B33-4689-B720-6E532EA34BC3}"/>
              </a:ext>
            </a:extLst>
          </p:cNvPr>
          <p:cNvSpPr txBox="1"/>
          <p:nvPr/>
        </p:nvSpPr>
        <p:spPr>
          <a:xfrm>
            <a:off x="4784802" y="2186457"/>
            <a:ext cx="98110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330EA7-3357-401D-B689-F5D43E41D640}"/>
              </a:ext>
            </a:extLst>
          </p:cNvPr>
          <p:cNvSpPr txBox="1"/>
          <p:nvPr/>
        </p:nvSpPr>
        <p:spPr>
          <a:xfrm>
            <a:off x="5612961" y="4253503"/>
            <a:ext cx="583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C5B3CE-BA16-4F00-9BD3-0AD90D7EBF5C}"/>
              </a:ext>
            </a:extLst>
          </p:cNvPr>
          <p:cNvSpPr txBox="1"/>
          <p:nvPr/>
        </p:nvSpPr>
        <p:spPr>
          <a:xfrm>
            <a:off x="5612962" y="3683743"/>
            <a:ext cx="41847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B0EB63-69C8-4555-8308-748E7D70C554}"/>
              </a:ext>
            </a:extLst>
          </p:cNvPr>
          <p:cNvSpPr txBox="1"/>
          <p:nvPr/>
        </p:nvSpPr>
        <p:spPr>
          <a:xfrm>
            <a:off x="4784802" y="3652966"/>
            <a:ext cx="98110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BC7AE3-EC9E-436A-BD01-92CB18E7C7A7}"/>
              </a:ext>
            </a:extLst>
          </p:cNvPr>
          <p:cNvSpPr txBox="1"/>
          <p:nvPr/>
        </p:nvSpPr>
        <p:spPr>
          <a:xfrm>
            <a:off x="5612961" y="5670749"/>
            <a:ext cx="583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03B469-67FA-4B90-A655-F0059617A8DC}"/>
              </a:ext>
            </a:extLst>
          </p:cNvPr>
          <p:cNvSpPr txBox="1"/>
          <p:nvPr/>
        </p:nvSpPr>
        <p:spPr>
          <a:xfrm>
            <a:off x="5612962" y="5125620"/>
            <a:ext cx="41847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6C9BB6-C4DB-489C-8159-4AE61AB6604F}"/>
              </a:ext>
            </a:extLst>
          </p:cNvPr>
          <p:cNvSpPr txBox="1"/>
          <p:nvPr/>
        </p:nvSpPr>
        <p:spPr>
          <a:xfrm>
            <a:off x="4784802" y="5094843"/>
            <a:ext cx="98110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0EB907-3CAB-427A-9E35-D6C6F57AFE4A}"/>
              </a:ext>
            </a:extLst>
          </p:cNvPr>
          <p:cNvSpPr txBox="1"/>
          <p:nvPr/>
        </p:nvSpPr>
        <p:spPr>
          <a:xfrm>
            <a:off x="5612961" y="1345116"/>
            <a:ext cx="58388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EEF6B2-2728-4DB0-A635-789F88DFCEA0}"/>
              </a:ext>
            </a:extLst>
          </p:cNvPr>
          <p:cNvSpPr txBox="1"/>
          <p:nvPr/>
        </p:nvSpPr>
        <p:spPr>
          <a:xfrm>
            <a:off x="5612962" y="782490"/>
            <a:ext cx="4184732" cy="52322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221B9-02C7-4846-A4A6-6A7B7C88FEAC}"/>
              </a:ext>
            </a:extLst>
          </p:cNvPr>
          <p:cNvSpPr txBox="1"/>
          <p:nvPr/>
        </p:nvSpPr>
        <p:spPr>
          <a:xfrm>
            <a:off x="4784802" y="751713"/>
            <a:ext cx="98110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970090-1F60-439E-B8BC-9C0A39507A60}"/>
              </a:ext>
            </a:extLst>
          </p:cNvPr>
          <p:cNvGrpSpPr/>
          <p:nvPr/>
        </p:nvGrpSpPr>
        <p:grpSpPr>
          <a:xfrm>
            <a:off x="7263932" y="1904537"/>
            <a:ext cx="3674633" cy="3743876"/>
            <a:chOff x="2881974" y="2123959"/>
            <a:chExt cx="3382255" cy="3445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78D91-2107-4ED0-A677-7818FF171B69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35112D-F0AE-43D3-9111-AEF91162C2DF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E1A5A7-5B48-4A6F-B231-7FCF484F37C3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201DE4-21B7-4952-A836-93C5446D8ED9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48871F-7792-4C92-8A57-850AA6489D72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8A8753-56B8-444B-A756-08E48EF2B9DE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59F311-A193-461B-8F4E-8D8C84CEF830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307650-C710-43CF-A519-0E652CDA6383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1D7F0-38A1-41FA-A16A-7F80572DEE55}"/>
                </a:ext>
              </a:extLst>
            </p:cNvPr>
            <p:cNvSpPr/>
            <p:nvPr/>
          </p:nvSpPr>
          <p:spPr>
            <a:xfrm>
              <a:off x="4309281" y="212395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FB1584-DBBF-4C81-861D-5C743632B662}"/>
                </a:ext>
              </a:extLst>
            </p:cNvPr>
            <p:cNvSpPr/>
            <p:nvPr/>
          </p:nvSpPr>
          <p:spPr>
            <a:xfrm>
              <a:off x="2943252" y="3499587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8C7321-D7F5-42BA-80B2-ADE7E96B6BDC}"/>
                </a:ext>
              </a:extLst>
            </p:cNvPr>
            <p:cNvSpPr/>
            <p:nvPr/>
          </p:nvSpPr>
          <p:spPr>
            <a:xfrm>
              <a:off x="5680729" y="349357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E8BE0E-2B4F-4ED0-8403-F48920C54C46}"/>
                </a:ext>
              </a:extLst>
            </p:cNvPr>
            <p:cNvSpPr/>
            <p:nvPr/>
          </p:nvSpPr>
          <p:spPr>
            <a:xfrm>
              <a:off x="4319627" y="4861732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4400" dirty="0">
                <a:cs typeface="Arial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F6DCAF13-3D60-4838-9785-DAE0CC50ECF9}"/>
              </a:ext>
            </a:extLst>
          </p:cNvPr>
          <p:cNvGrpSpPr/>
          <p:nvPr/>
        </p:nvGrpSpPr>
        <p:grpSpPr>
          <a:xfrm>
            <a:off x="1926211" y="1567540"/>
            <a:ext cx="5244471" cy="728903"/>
            <a:chOff x="572117" y="2297666"/>
            <a:chExt cx="2436534" cy="728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6AEC30-EFE0-4FE4-A565-32F96C0EB104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99E345-17BF-469A-880E-FC093B4A92B3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01EA32B9-A7DC-4296-8958-74D94D89464B}"/>
              </a:ext>
            </a:extLst>
          </p:cNvPr>
          <p:cNvGrpSpPr/>
          <p:nvPr/>
        </p:nvGrpSpPr>
        <p:grpSpPr>
          <a:xfrm>
            <a:off x="769121" y="2771683"/>
            <a:ext cx="5244472" cy="723520"/>
            <a:chOff x="-867415" y="3168851"/>
            <a:chExt cx="3739457" cy="723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E34AE4-187B-4130-B670-596F9C6C2AAD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D1AFC5-F1A5-463F-AE7B-B8453866E9E8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768D20E8-B1F1-45CD-94E8-658FA023D722}"/>
              </a:ext>
            </a:extLst>
          </p:cNvPr>
          <p:cNvGrpSpPr/>
          <p:nvPr/>
        </p:nvGrpSpPr>
        <p:grpSpPr>
          <a:xfrm>
            <a:off x="769124" y="3970444"/>
            <a:ext cx="5244468" cy="724416"/>
            <a:chOff x="-264176" y="4096598"/>
            <a:chExt cx="3739454" cy="724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6A8318-6343-44EF-80FC-4866971DD7B7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E72B1A-8451-47F3-82CD-91A80854D599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DD1268F2-04BA-41E0-9BF4-763CED46B22B}"/>
              </a:ext>
            </a:extLst>
          </p:cNvPr>
          <p:cNvGrpSpPr/>
          <p:nvPr/>
        </p:nvGrpSpPr>
        <p:grpSpPr>
          <a:xfrm>
            <a:off x="1884716" y="5170101"/>
            <a:ext cx="5285965" cy="725312"/>
            <a:chOff x="-264176" y="5080906"/>
            <a:chExt cx="3769043" cy="7253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FE6580-A8EA-4EC9-A254-AB42C7272B7F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490CC-ABD3-450B-A79B-87B3FB927943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7">
            <a:extLst>
              <a:ext uri="{FF2B5EF4-FFF2-40B4-BE49-F238E27FC236}">
                <a16:creationId xmlns:a16="http://schemas.microsoft.com/office/drawing/2014/main" id="{D414F259-07C2-4E1D-8454-B68FB8C5125B}"/>
              </a:ext>
            </a:extLst>
          </p:cNvPr>
          <p:cNvSpPr/>
          <p:nvPr/>
        </p:nvSpPr>
        <p:spPr>
          <a:xfrm>
            <a:off x="8409079" y="362345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589DAC81-75CA-49FD-B1CC-C06727D0750C}"/>
              </a:ext>
            </a:extLst>
          </p:cNvPr>
          <p:cNvSpPr/>
          <p:nvPr/>
        </p:nvSpPr>
        <p:spPr>
          <a:xfrm>
            <a:off x="9507421" y="362345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72D6CCD-B53A-4A98-A1EB-A4CCE5EF089C}"/>
              </a:ext>
            </a:extLst>
          </p:cNvPr>
          <p:cNvSpPr/>
          <p:nvPr/>
        </p:nvSpPr>
        <p:spPr>
          <a:xfrm>
            <a:off x="8934463" y="305053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0B800922-BF82-406A-B3C6-348B27410B79}"/>
              </a:ext>
            </a:extLst>
          </p:cNvPr>
          <p:cNvSpPr/>
          <p:nvPr/>
        </p:nvSpPr>
        <p:spPr>
          <a:xfrm>
            <a:off x="8954216" y="4145595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ame 1">
            <a:extLst>
              <a:ext uri="{FF2B5EF4-FFF2-40B4-BE49-F238E27FC236}">
                <a16:creationId xmlns:a16="http://schemas.microsoft.com/office/drawing/2014/main" id="{12B7B4B6-3419-4E28-AB32-1BFC919E1A4F}"/>
              </a:ext>
            </a:extLst>
          </p:cNvPr>
          <p:cNvSpPr/>
          <p:nvPr/>
        </p:nvSpPr>
        <p:spPr>
          <a:xfrm rot="10800000">
            <a:off x="914400" y="3552482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51E048-5FAB-40E6-A356-16885DBCCA77}"/>
              </a:ext>
            </a:extLst>
          </p:cNvPr>
          <p:cNvGrpSpPr/>
          <p:nvPr/>
        </p:nvGrpSpPr>
        <p:grpSpPr>
          <a:xfrm>
            <a:off x="1431493" y="1965136"/>
            <a:ext cx="7334820" cy="923330"/>
            <a:chOff x="3017859" y="4283314"/>
            <a:chExt cx="1890849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1DE312-CFA3-4B82-9D18-986612C325A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0ACA94-5C69-4770-95F9-4F1170E4A32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4B4DC9-439B-48D8-9DB0-D29FE4950FD7}"/>
              </a:ext>
            </a:extLst>
          </p:cNvPr>
          <p:cNvGrpSpPr/>
          <p:nvPr/>
        </p:nvGrpSpPr>
        <p:grpSpPr>
          <a:xfrm>
            <a:off x="3468758" y="4392038"/>
            <a:ext cx="7269885" cy="923330"/>
            <a:chOff x="3017859" y="4283314"/>
            <a:chExt cx="189084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972C11-141E-4E51-A220-E045AAEE9A2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AD7904-CAD6-4114-90CF-78E6202D4DE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BBACEB1-C680-469A-ADCC-F6A4AD3797A3}"/>
              </a:ext>
            </a:extLst>
          </p:cNvPr>
          <p:cNvSpPr/>
          <p:nvPr/>
        </p:nvSpPr>
        <p:spPr>
          <a:xfrm>
            <a:off x="1399308" y="4373738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23A3C-5E50-44F9-AA43-AB93ED54A283}"/>
              </a:ext>
            </a:extLst>
          </p:cNvPr>
          <p:cNvSpPr/>
          <p:nvPr/>
        </p:nvSpPr>
        <p:spPr>
          <a:xfrm>
            <a:off x="9898426" y="2064526"/>
            <a:ext cx="864000" cy="8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Left-Right Arrow Callout 128">
            <a:extLst>
              <a:ext uri="{FF2B5EF4-FFF2-40B4-BE49-F238E27FC236}">
                <a16:creationId xmlns:a16="http://schemas.microsoft.com/office/drawing/2014/main" id="{4D27CC89-0D2F-4F2C-8F89-AC2EE660435A}"/>
              </a:ext>
            </a:extLst>
          </p:cNvPr>
          <p:cNvSpPr/>
          <p:nvPr/>
        </p:nvSpPr>
        <p:spPr>
          <a:xfrm rot="5400000">
            <a:off x="5227467" y="3000479"/>
            <a:ext cx="1754623" cy="1353490"/>
          </a:xfrm>
          <a:prstGeom prst="leftRigh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2683B-513D-47B8-B426-D7F50B9B38AC}"/>
              </a:ext>
            </a:extLst>
          </p:cNvPr>
          <p:cNvSpPr txBox="1"/>
          <p:nvPr/>
        </p:nvSpPr>
        <p:spPr>
          <a:xfrm>
            <a:off x="5599448" y="3447535"/>
            <a:ext cx="101606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C766ED-7DCF-426D-AF9C-7B8B6653A268}"/>
              </a:ext>
            </a:extLst>
          </p:cNvPr>
          <p:cNvGrpSpPr/>
          <p:nvPr/>
        </p:nvGrpSpPr>
        <p:grpSpPr>
          <a:xfrm>
            <a:off x="9082485" y="3031637"/>
            <a:ext cx="1727068" cy="678649"/>
            <a:chOff x="3233964" y="1954419"/>
            <a:chExt cx="1410044" cy="6786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6F0C-9B62-4E84-B9C6-BED18B97534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3F7D39-CDDB-42B5-A6F7-3D7C76674F2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A3A667-D5A4-486D-917D-AC5F1133C432}"/>
              </a:ext>
            </a:extLst>
          </p:cNvPr>
          <p:cNvGrpSpPr/>
          <p:nvPr/>
        </p:nvGrpSpPr>
        <p:grpSpPr>
          <a:xfrm>
            <a:off x="1320825" y="3595975"/>
            <a:ext cx="1727068" cy="678649"/>
            <a:chOff x="3233964" y="1954419"/>
            <a:chExt cx="1410044" cy="6786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33239-3C84-4D13-99D9-19AB5FD4981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B8AC3F-80FA-47FA-ACA7-D9E98FDBDB0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Frame 1">
            <a:extLst>
              <a:ext uri="{FF2B5EF4-FFF2-40B4-BE49-F238E27FC236}">
                <a16:creationId xmlns:a16="http://schemas.microsoft.com/office/drawing/2014/main" id="{F063A1D7-9EA8-4F36-8BEF-E917E18F3058}"/>
              </a:ext>
            </a:extLst>
          </p:cNvPr>
          <p:cNvSpPr/>
          <p:nvPr/>
        </p:nvSpPr>
        <p:spPr>
          <a:xfrm>
            <a:off x="914400" y="1558336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0E814CF-6F77-4F0D-8979-BBB69E8A99C8}"/>
              </a:ext>
            </a:extLst>
          </p:cNvPr>
          <p:cNvSpPr/>
          <p:nvPr/>
        </p:nvSpPr>
        <p:spPr>
          <a:xfrm>
            <a:off x="1627840" y="4627261"/>
            <a:ext cx="368758" cy="34519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37DE2944-A8E0-4ED8-AA75-2B109D604B62}"/>
              </a:ext>
            </a:extLst>
          </p:cNvPr>
          <p:cNvSpPr/>
          <p:nvPr/>
        </p:nvSpPr>
        <p:spPr>
          <a:xfrm flipH="1">
            <a:off x="10111228" y="2315700"/>
            <a:ext cx="438398" cy="36165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062C-6761-41B1-AA83-F8224D74F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B4BC5-43CE-4F46-9C37-3BF768C6686B}"/>
              </a:ext>
            </a:extLst>
          </p:cNvPr>
          <p:cNvGrpSpPr/>
          <p:nvPr/>
        </p:nvGrpSpPr>
        <p:grpSpPr>
          <a:xfrm>
            <a:off x="1270942" y="1764425"/>
            <a:ext cx="5636853" cy="702832"/>
            <a:chOff x="1270942" y="1764425"/>
            <a:chExt cx="5636853" cy="7028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2C01D6-9B3F-4D2E-84DD-1C9C3942402B}"/>
                </a:ext>
              </a:extLst>
            </p:cNvPr>
            <p:cNvSpPr txBox="1"/>
            <p:nvPr/>
          </p:nvSpPr>
          <p:spPr>
            <a:xfrm>
              <a:off x="1270942" y="2005592"/>
              <a:ext cx="563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C32AC2-9B38-40B1-B774-CCA0E0E26945}"/>
                </a:ext>
              </a:extLst>
            </p:cNvPr>
            <p:cNvSpPr txBox="1"/>
            <p:nvPr/>
          </p:nvSpPr>
          <p:spPr>
            <a:xfrm>
              <a:off x="1270942" y="1764425"/>
              <a:ext cx="563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2E7226-77C7-437C-B9D1-7508381E04B5}"/>
              </a:ext>
            </a:extLst>
          </p:cNvPr>
          <p:cNvGrpSpPr/>
          <p:nvPr/>
        </p:nvGrpSpPr>
        <p:grpSpPr>
          <a:xfrm>
            <a:off x="1270942" y="2466248"/>
            <a:ext cx="5166072" cy="702832"/>
            <a:chOff x="1270942" y="2466248"/>
            <a:chExt cx="5166072" cy="7028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CA8B80-96D4-41BE-A059-6480CB2302D6}"/>
                </a:ext>
              </a:extLst>
            </p:cNvPr>
            <p:cNvSpPr txBox="1"/>
            <p:nvPr/>
          </p:nvSpPr>
          <p:spPr>
            <a:xfrm>
              <a:off x="1270943" y="2707415"/>
              <a:ext cx="5166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7DF09-608B-4FF0-BBF2-EE934B541F02}"/>
                </a:ext>
              </a:extLst>
            </p:cNvPr>
            <p:cNvSpPr txBox="1"/>
            <p:nvPr/>
          </p:nvSpPr>
          <p:spPr>
            <a:xfrm>
              <a:off x="1270942" y="2466248"/>
              <a:ext cx="5166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FD5696-A8A5-4AA9-B6F7-C122CC6AFFBA}"/>
              </a:ext>
            </a:extLst>
          </p:cNvPr>
          <p:cNvGrpSpPr/>
          <p:nvPr/>
        </p:nvGrpSpPr>
        <p:grpSpPr>
          <a:xfrm>
            <a:off x="1270942" y="3168079"/>
            <a:ext cx="4622864" cy="702832"/>
            <a:chOff x="1270942" y="3168079"/>
            <a:chExt cx="4622864" cy="702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20DC5-17B4-4E6D-982D-F751E45C6348}"/>
                </a:ext>
              </a:extLst>
            </p:cNvPr>
            <p:cNvSpPr txBox="1"/>
            <p:nvPr/>
          </p:nvSpPr>
          <p:spPr>
            <a:xfrm>
              <a:off x="1270944" y="3409246"/>
              <a:ext cx="4622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A8908-A436-4FCD-8C64-A37880742C2E}"/>
                </a:ext>
              </a:extLst>
            </p:cNvPr>
            <p:cNvSpPr txBox="1"/>
            <p:nvPr/>
          </p:nvSpPr>
          <p:spPr>
            <a:xfrm>
              <a:off x="1270942" y="3168079"/>
              <a:ext cx="4609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A58249-4F47-4DA3-9FB1-0995B5A1014A}"/>
              </a:ext>
            </a:extLst>
          </p:cNvPr>
          <p:cNvGrpSpPr/>
          <p:nvPr/>
        </p:nvGrpSpPr>
        <p:grpSpPr>
          <a:xfrm>
            <a:off x="1270942" y="3869905"/>
            <a:ext cx="4095290" cy="702832"/>
            <a:chOff x="1270942" y="3869905"/>
            <a:chExt cx="4095290" cy="7028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7AC67F-28DB-4D84-A03E-3DF444E0040F}"/>
                </a:ext>
              </a:extLst>
            </p:cNvPr>
            <p:cNvSpPr txBox="1"/>
            <p:nvPr/>
          </p:nvSpPr>
          <p:spPr>
            <a:xfrm>
              <a:off x="1270949" y="4111072"/>
              <a:ext cx="4095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82122C-98EF-4616-BAD1-83AD5CD7DB80}"/>
                </a:ext>
              </a:extLst>
            </p:cNvPr>
            <p:cNvSpPr txBox="1"/>
            <p:nvPr/>
          </p:nvSpPr>
          <p:spPr>
            <a:xfrm>
              <a:off x="1270942" y="3869905"/>
              <a:ext cx="409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79DC838-2F06-430E-BBB6-071940782085}"/>
              </a:ext>
            </a:extLst>
          </p:cNvPr>
          <p:cNvSpPr/>
          <p:nvPr/>
        </p:nvSpPr>
        <p:spPr>
          <a:xfrm>
            <a:off x="737255" y="1851605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D41F4-007C-4C22-80C6-EF748C3C0F72}"/>
              </a:ext>
            </a:extLst>
          </p:cNvPr>
          <p:cNvSpPr/>
          <p:nvPr/>
        </p:nvSpPr>
        <p:spPr>
          <a:xfrm>
            <a:off x="737255" y="255057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F159DA-9749-4EA3-B0D5-28A81FD1DC79}"/>
              </a:ext>
            </a:extLst>
          </p:cNvPr>
          <p:cNvSpPr/>
          <p:nvPr/>
        </p:nvSpPr>
        <p:spPr>
          <a:xfrm>
            <a:off x="737255" y="3249545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EC7271-FD85-473A-8D74-E4101CF33A17}"/>
              </a:ext>
            </a:extLst>
          </p:cNvPr>
          <p:cNvSpPr/>
          <p:nvPr/>
        </p:nvSpPr>
        <p:spPr>
          <a:xfrm>
            <a:off x="737255" y="394851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382504-57AA-445C-AA3E-ABDA8C6E2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12907E-C024-4B47-98E9-7C60903ABD29}"/>
              </a:ext>
            </a:extLst>
          </p:cNvPr>
          <p:cNvGrpSpPr/>
          <p:nvPr/>
        </p:nvGrpSpPr>
        <p:grpSpPr>
          <a:xfrm rot="16200000">
            <a:off x="4580193" y="1301387"/>
            <a:ext cx="3031617" cy="4741332"/>
            <a:chOff x="4680573" y="1245347"/>
            <a:chExt cx="2814395" cy="4401592"/>
          </a:xfrm>
        </p:grpSpPr>
        <p:sp>
          <p:nvSpPr>
            <p:cNvPr id="4" name="Bent Arrow 9">
              <a:extLst>
                <a:ext uri="{FF2B5EF4-FFF2-40B4-BE49-F238E27FC236}">
                  <a16:creationId xmlns:a16="http://schemas.microsoft.com/office/drawing/2014/main" id="{B44E194F-1AAC-418D-9E41-AAB53DD33F1D}"/>
                </a:ext>
              </a:extLst>
            </p:cNvPr>
            <p:cNvSpPr/>
            <p:nvPr/>
          </p:nvSpPr>
          <p:spPr>
            <a:xfrm>
              <a:off x="5005650" y="1489625"/>
              <a:ext cx="668408" cy="1470500"/>
            </a:xfrm>
            <a:prstGeom prst="bentArrow">
              <a:avLst>
                <a:gd name="adj1" fmla="val 15772"/>
                <a:gd name="adj2" fmla="val 17802"/>
                <a:gd name="adj3" fmla="val 28740"/>
                <a:gd name="adj4" fmla="val 27522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2D3787-912D-43BD-B5C0-770499DE70C0}"/>
                </a:ext>
              </a:extLst>
            </p:cNvPr>
            <p:cNvGrpSpPr/>
            <p:nvPr/>
          </p:nvGrpSpPr>
          <p:grpSpPr>
            <a:xfrm>
              <a:off x="5693634" y="1245347"/>
              <a:ext cx="763052" cy="4401592"/>
              <a:chOff x="5655835" y="1245347"/>
              <a:chExt cx="763052" cy="440159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90AF17-2DBE-4F92-AE9C-C0E96A4C5B45}"/>
                  </a:ext>
                </a:extLst>
              </p:cNvPr>
              <p:cNvSpPr/>
              <p:nvPr/>
            </p:nvSpPr>
            <p:spPr>
              <a:xfrm>
                <a:off x="5655835" y="1245347"/>
                <a:ext cx="763052" cy="7630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C3C3D9-1D0B-4065-941D-E0F24C66DECA}"/>
                  </a:ext>
                </a:extLst>
              </p:cNvPr>
              <p:cNvSpPr/>
              <p:nvPr/>
            </p:nvSpPr>
            <p:spPr>
              <a:xfrm>
                <a:off x="5655835" y="4883887"/>
                <a:ext cx="763052" cy="763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4DA976-F24B-4596-98E5-8E47150A5DD3}"/>
                </a:ext>
              </a:extLst>
            </p:cNvPr>
            <p:cNvGrpSpPr/>
            <p:nvPr/>
          </p:nvGrpSpPr>
          <p:grpSpPr>
            <a:xfrm>
              <a:off x="4680573" y="3065897"/>
              <a:ext cx="2814395" cy="763052"/>
              <a:chOff x="4680573" y="3065897"/>
              <a:chExt cx="2814395" cy="76305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D956C9-0B09-46B8-B593-D51C6703FACC}"/>
                  </a:ext>
                </a:extLst>
              </p:cNvPr>
              <p:cNvSpPr/>
              <p:nvPr/>
            </p:nvSpPr>
            <p:spPr>
              <a:xfrm>
                <a:off x="4680573" y="3065897"/>
                <a:ext cx="763052" cy="763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6BB7D9-6CC9-44E6-8EA9-47DA99FE096E}"/>
                  </a:ext>
                </a:extLst>
              </p:cNvPr>
              <p:cNvSpPr/>
              <p:nvPr/>
            </p:nvSpPr>
            <p:spPr>
              <a:xfrm>
                <a:off x="6731916" y="3065897"/>
                <a:ext cx="763052" cy="763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7" name="Bent Arrow 52">
              <a:extLst>
                <a:ext uri="{FF2B5EF4-FFF2-40B4-BE49-F238E27FC236}">
                  <a16:creationId xmlns:a16="http://schemas.microsoft.com/office/drawing/2014/main" id="{BEAEF32A-117C-4597-B35A-EE78C1A17F0E}"/>
                </a:ext>
              </a:extLst>
            </p:cNvPr>
            <p:cNvSpPr/>
            <p:nvPr/>
          </p:nvSpPr>
          <p:spPr>
            <a:xfrm rot="16200000">
              <a:off x="4542031" y="4289907"/>
              <a:ext cx="1470500" cy="668408"/>
            </a:xfrm>
            <a:prstGeom prst="bentArrow">
              <a:avLst>
                <a:gd name="adj1" fmla="val 15909"/>
                <a:gd name="adj2" fmla="val 18319"/>
                <a:gd name="adj3" fmla="val 28663"/>
                <a:gd name="adj4" fmla="val 29876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ent Arrow 9">
              <a:extLst>
                <a:ext uri="{FF2B5EF4-FFF2-40B4-BE49-F238E27FC236}">
                  <a16:creationId xmlns:a16="http://schemas.microsoft.com/office/drawing/2014/main" id="{C5C906B7-1230-4300-AA66-AA1D23D94A08}"/>
                </a:ext>
              </a:extLst>
            </p:cNvPr>
            <p:cNvSpPr/>
            <p:nvPr/>
          </p:nvSpPr>
          <p:spPr>
            <a:xfrm rot="10800000">
              <a:off x="6508814" y="3944950"/>
              <a:ext cx="668408" cy="1470500"/>
            </a:xfrm>
            <a:prstGeom prst="bentArrow">
              <a:avLst>
                <a:gd name="adj1" fmla="val 15772"/>
                <a:gd name="adj2" fmla="val 17802"/>
                <a:gd name="adj3" fmla="val 28740"/>
                <a:gd name="adj4" fmla="val 27522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Bent Arrow 52">
              <a:extLst>
                <a:ext uri="{FF2B5EF4-FFF2-40B4-BE49-F238E27FC236}">
                  <a16:creationId xmlns:a16="http://schemas.microsoft.com/office/drawing/2014/main" id="{7F8A6B38-4426-41C0-825C-A599D8C0444B}"/>
                </a:ext>
              </a:extLst>
            </p:cNvPr>
            <p:cNvSpPr/>
            <p:nvPr/>
          </p:nvSpPr>
          <p:spPr>
            <a:xfrm rot="5400000">
              <a:off x="6155267" y="1953042"/>
              <a:ext cx="1470500" cy="668408"/>
            </a:xfrm>
            <a:prstGeom prst="bentArrow">
              <a:avLst>
                <a:gd name="adj1" fmla="val 15909"/>
                <a:gd name="adj2" fmla="val 18319"/>
                <a:gd name="adj3" fmla="val 28663"/>
                <a:gd name="adj4" fmla="val 29876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5EAA2F-BE20-4281-9F4F-8778B4B7F604}"/>
              </a:ext>
            </a:extLst>
          </p:cNvPr>
          <p:cNvGrpSpPr/>
          <p:nvPr/>
        </p:nvGrpSpPr>
        <p:grpSpPr>
          <a:xfrm>
            <a:off x="4739632" y="3606179"/>
            <a:ext cx="2712738" cy="696808"/>
            <a:chOff x="5328220" y="3089998"/>
            <a:chExt cx="1379637" cy="6968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450777-DA76-4799-8432-DDAC37AFAB56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34DC7F-DA15-4573-85D1-FE3385F5BE0C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2CEAAD-C274-457C-8080-C57950222AA2}"/>
              </a:ext>
            </a:extLst>
          </p:cNvPr>
          <p:cNvGrpSpPr/>
          <p:nvPr/>
        </p:nvGrpSpPr>
        <p:grpSpPr>
          <a:xfrm>
            <a:off x="8691147" y="3295182"/>
            <a:ext cx="2687808" cy="770022"/>
            <a:chOff x="5210294" y="837292"/>
            <a:chExt cx="1750034" cy="5156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B058B5-E345-4272-99E1-D35C0A7E076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709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7F2D3D-CAB0-4E34-93AF-0AE3DB625117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23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D2CF89-DC72-4568-9190-E8A6C7DFF091}"/>
              </a:ext>
            </a:extLst>
          </p:cNvPr>
          <p:cNvGrpSpPr/>
          <p:nvPr/>
        </p:nvGrpSpPr>
        <p:grpSpPr>
          <a:xfrm>
            <a:off x="905346" y="3295181"/>
            <a:ext cx="2595558" cy="770022"/>
            <a:chOff x="5210294" y="837292"/>
            <a:chExt cx="1750034" cy="5156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6C218-4347-43A6-A455-C7B3CB482A5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70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F46065-F545-4C5F-B340-9D965AAF171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3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541982-8FF2-4DB9-B1F7-062EDA34DF28}"/>
              </a:ext>
            </a:extLst>
          </p:cNvPr>
          <p:cNvGrpSpPr/>
          <p:nvPr/>
        </p:nvGrpSpPr>
        <p:grpSpPr>
          <a:xfrm>
            <a:off x="4620958" y="5265171"/>
            <a:ext cx="2949234" cy="585357"/>
            <a:chOff x="5210294" y="837292"/>
            <a:chExt cx="1750034" cy="3919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A7A0EF-3988-4A69-8652-919E3BCF8E9A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7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3F2D1-024D-49C1-8B68-FE74AFC449D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36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ADD9B1-B79A-4D63-8F6D-1FDBFE4AA52E}"/>
              </a:ext>
            </a:extLst>
          </p:cNvPr>
          <p:cNvGrpSpPr/>
          <p:nvPr/>
        </p:nvGrpSpPr>
        <p:grpSpPr>
          <a:xfrm>
            <a:off x="4621384" y="1529923"/>
            <a:ext cx="2949234" cy="570092"/>
            <a:chOff x="5210294" y="837292"/>
            <a:chExt cx="1750034" cy="41077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08A1FA-95B1-4C35-A6F2-67D324F436A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898508-6C9E-4D43-BB2C-94BB3C3B92B7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9" name="Rectangle 9">
            <a:extLst>
              <a:ext uri="{FF2B5EF4-FFF2-40B4-BE49-F238E27FC236}">
                <a16:creationId xmlns:a16="http://schemas.microsoft.com/office/drawing/2014/main" id="{C966BD6E-FBD3-438B-8B6A-66E449FB963D}"/>
              </a:ext>
            </a:extLst>
          </p:cNvPr>
          <p:cNvSpPr/>
          <p:nvPr/>
        </p:nvSpPr>
        <p:spPr>
          <a:xfrm>
            <a:off x="5920726" y="2380979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E40B34B8-512E-45E2-86AB-3E3F138EE4C0}"/>
              </a:ext>
            </a:extLst>
          </p:cNvPr>
          <p:cNvSpPr/>
          <p:nvPr/>
        </p:nvSpPr>
        <p:spPr>
          <a:xfrm>
            <a:off x="3960220" y="35336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Block Arc 10">
            <a:extLst>
              <a:ext uri="{FF2B5EF4-FFF2-40B4-BE49-F238E27FC236}">
                <a16:creationId xmlns:a16="http://schemas.microsoft.com/office/drawing/2014/main" id="{333500FB-360D-4252-A63F-45F39BCD9CB2}"/>
              </a:ext>
            </a:extLst>
          </p:cNvPr>
          <p:cNvSpPr/>
          <p:nvPr/>
        </p:nvSpPr>
        <p:spPr>
          <a:xfrm>
            <a:off x="5880246" y="466305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E4D2741F-2C3F-4769-BA9E-308E6975BBE3}"/>
              </a:ext>
            </a:extLst>
          </p:cNvPr>
          <p:cNvSpPr>
            <a:spLocks noChangeAspect="1"/>
          </p:cNvSpPr>
          <p:nvPr/>
        </p:nvSpPr>
        <p:spPr>
          <a:xfrm>
            <a:off x="7877475" y="353831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Left Arrow 1">
            <a:extLst>
              <a:ext uri="{FF2B5EF4-FFF2-40B4-BE49-F238E27FC236}">
                <a16:creationId xmlns:a16="http://schemas.microsoft.com/office/drawing/2014/main" id="{D7BB3CCE-7E44-4DBA-BE83-F29A42E70E63}"/>
              </a:ext>
            </a:extLst>
          </p:cNvPr>
          <p:cNvSpPr>
            <a:spLocks noChangeAspect="1"/>
          </p:cNvSpPr>
          <p:nvPr/>
        </p:nvSpPr>
        <p:spPr>
          <a:xfrm>
            <a:off x="5880522" y="3097210"/>
            <a:ext cx="443498" cy="431661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2B56C3-6436-46E6-9A29-0DFDB5EFA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89066"/>
              </p:ext>
            </p:extLst>
          </p:nvPr>
        </p:nvGraphicFramePr>
        <p:xfrm>
          <a:off x="914399" y="1572104"/>
          <a:ext cx="10354488" cy="425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963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Parallelogram 15">
            <a:extLst>
              <a:ext uri="{FF2B5EF4-FFF2-40B4-BE49-F238E27FC236}">
                <a16:creationId xmlns:a16="http://schemas.microsoft.com/office/drawing/2014/main" id="{1FE34C62-1A7B-4F71-8CAB-2814B2221D0F}"/>
              </a:ext>
            </a:extLst>
          </p:cNvPr>
          <p:cNvSpPr/>
          <p:nvPr/>
        </p:nvSpPr>
        <p:spPr>
          <a:xfrm flipH="1">
            <a:off x="7208815" y="1804216"/>
            <a:ext cx="420627" cy="42062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FFCF88B5-0066-4839-8FE5-C11A359EA8CD}"/>
              </a:ext>
            </a:extLst>
          </p:cNvPr>
          <p:cNvSpPr/>
          <p:nvPr/>
        </p:nvSpPr>
        <p:spPr>
          <a:xfrm>
            <a:off x="4661396" y="1774848"/>
            <a:ext cx="303909" cy="40218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6C8262F-1492-4129-9F07-451BCC27B25C}"/>
              </a:ext>
            </a:extLst>
          </p:cNvPr>
          <p:cNvSpPr/>
          <p:nvPr/>
        </p:nvSpPr>
        <p:spPr>
          <a:xfrm>
            <a:off x="2004162" y="1774848"/>
            <a:ext cx="413723" cy="42062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3D5D09A-39F4-49B9-B60D-14DB8D35E5D9}"/>
              </a:ext>
            </a:extLst>
          </p:cNvPr>
          <p:cNvSpPr/>
          <p:nvPr/>
        </p:nvSpPr>
        <p:spPr>
          <a:xfrm>
            <a:off x="9773303" y="1781919"/>
            <a:ext cx="414537" cy="3880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DBD7BFCF-027B-4CBD-A77F-BC5518395544}"/>
              </a:ext>
            </a:extLst>
          </p:cNvPr>
          <p:cNvSpPr/>
          <p:nvPr/>
        </p:nvSpPr>
        <p:spPr>
          <a:xfrm>
            <a:off x="7566597" y="53185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1E3548E9-F21D-4287-ADBA-7F206C7FA2DB}"/>
              </a:ext>
            </a:extLst>
          </p:cNvPr>
          <p:cNvSpPr/>
          <p:nvPr/>
        </p:nvSpPr>
        <p:spPr>
          <a:xfrm>
            <a:off x="7566596" y="5887105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9DFAE-9AFB-4CAF-A4DC-35301A1D26E5}"/>
              </a:ext>
            </a:extLst>
          </p:cNvPr>
          <p:cNvSpPr txBox="1"/>
          <p:nvPr/>
        </p:nvSpPr>
        <p:spPr>
          <a:xfrm>
            <a:off x="4057807" y="4164353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D2889C-AD2B-4651-8C36-6A3BDF67D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606423"/>
              </p:ext>
            </p:extLst>
          </p:nvPr>
        </p:nvGraphicFramePr>
        <p:xfrm>
          <a:off x="3098093" y="1489904"/>
          <a:ext cx="1789003" cy="196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C4693D-E864-4F46-A1AD-4DF7302A2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714232"/>
              </p:ext>
            </p:extLst>
          </p:nvPr>
        </p:nvGraphicFramePr>
        <p:xfrm>
          <a:off x="5213773" y="1489904"/>
          <a:ext cx="1789003" cy="196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203E55-E22C-425B-AF3D-40B937A45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229606"/>
              </p:ext>
            </p:extLst>
          </p:nvPr>
        </p:nvGraphicFramePr>
        <p:xfrm>
          <a:off x="7329454" y="1489904"/>
          <a:ext cx="1789003" cy="196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6980F4-9D64-4FC8-BB96-138ED0108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942733"/>
              </p:ext>
            </p:extLst>
          </p:nvPr>
        </p:nvGraphicFramePr>
        <p:xfrm>
          <a:off x="9445135" y="1489904"/>
          <a:ext cx="1789003" cy="196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2F021F-977A-4700-81C9-66BA92053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754580"/>
              </p:ext>
            </p:extLst>
          </p:nvPr>
        </p:nvGraphicFramePr>
        <p:xfrm>
          <a:off x="982413" y="1489904"/>
          <a:ext cx="1789003" cy="196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Pentagon 5">
            <a:extLst>
              <a:ext uri="{FF2B5EF4-FFF2-40B4-BE49-F238E27FC236}">
                <a16:creationId xmlns:a16="http://schemas.microsoft.com/office/drawing/2014/main" id="{613CFFDC-0239-4DC5-B22C-82C36E789F70}"/>
              </a:ext>
            </a:extLst>
          </p:cNvPr>
          <p:cNvSpPr/>
          <p:nvPr/>
        </p:nvSpPr>
        <p:spPr>
          <a:xfrm rot="5400000">
            <a:off x="781361" y="3890383"/>
            <a:ext cx="2191104" cy="1857876"/>
          </a:xfrm>
          <a:prstGeom prst="homePlate">
            <a:avLst>
              <a:gd name="adj" fmla="val 268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3541A-3338-4761-86DD-53508E2E48F6}"/>
              </a:ext>
            </a:extLst>
          </p:cNvPr>
          <p:cNvSpPr txBox="1"/>
          <p:nvPr/>
        </p:nvSpPr>
        <p:spPr>
          <a:xfrm>
            <a:off x="1171049" y="3363730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C1349-6C3E-49F7-8D14-056870341201}"/>
              </a:ext>
            </a:extLst>
          </p:cNvPr>
          <p:cNvSpPr txBox="1"/>
          <p:nvPr/>
        </p:nvSpPr>
        <p:spPr>
          <a:xfrm>
            <a:off x="1071840" y="3806164"/>
            <a:ext cx="161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A0F0F-CA2F-4EF3-9CB4-116A774AE361}"/>
              </a:ext>
            </a:extLst>
          </p:cNvPr>
          <p:cNvSpPr txBox="1"/>
          <p:nvPr/>
        </p:nvSpPr>
        <p:spPr>
          <a:xfrm>
            <a:off x="1349836" y="2232953"/>
            <a:ext cx="10541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67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Pentagon 102">
            <a:extLst>
              <a:ext uri="{FF2B5EF4-FFF2-40B4-BE49-F238E27FC236}">
                <a16:creationId xmlns:a16="http://schemas.microsoft.com/office/drawing/2014/main" id="{9A28EEED-4DB0-4FC2-BC4D-CF104B437D4F}"/>
              </a:ext>
            </a:extLst>
          </p:cNvPr>
          <p:cNvSpPr/>
          <p:nvPr/>
        </p:nvSpPr>
        <p:spPr>
          <a:xfrm rot="5400000">
            <a:off x="9244083" y="3890383"/>
            <a:ext cx="2191104" cy="1857876"/>
          </a:xfrm>
          <a:prstGeom prst="homePlate">
            <a:avLst>
              <a:gd name="adj" fmla="val 268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D1FDC-EA08-4FFF-8DD9-CB75958FF304}"/>
              </a:ext>
            </a:extLst>
          </p:cNvPr>
          <p:cNvSpPr txBox="1"/>
          <p:nvPr/>
        </p:nvSpPr>
        <p:spPr>
          <a:xfrm>
            <a:off x="9633771" y="3363730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41C4B-CA03-482C-BE71-8347BB1C0C2D}"/>
              </a:ext>
            </a:extLst>
          </p:cNvPr>
          <p:cNvSpPr txBox="1"/>
          <p:nvPr/>
        </p:nvSpPr>
        <p:spPr>
          <a:xfrm>
            <a:off x="9534562" y="3806164"/>
            <a:ext cx="161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A5812-4D45-472B-8E46-CAE963299CF2}"/>
              </a:ext>
            </a:extLst>
          </p:cNvPr>
          <p:cNvSpPr txBox="1"/>
          <p:nvPr/>
        </p:nvSpPr>
        <p:spPr>
          <a:xfrm>
            <a:off x="9812558" y="2232953"/>
            <a:ext cx="10541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90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6" name="Pentagon 84">
            <a:extLst>
              <a:ext uri="{FF2B5EF4-FFF2-40B4-BE49-F238E27FC236}">
                <a16:creationId xmlns:a16="http://schemas.microsoft.com/office/drawing/2014/main" id="{B393D3F3-4D83-4C8B-90F9-91E88D47836C}"/>
              </a:ext>
            </a:extLst>
          </p:cNvPr>
          <p:cNvSpPr/>
          <p:nvPr/>
        </p:nvSpPr>
        <p:spPr>
          <a:xfrm rot="5400000">
            <a:off x="2897041" y="3890383"/>
            <a:ext cx="2191104" cy="1857876"/>
          </a:xfrm>
          <a:prstGeom prst="homePlate">
            <a:avLst>
              <a:gd name="adj" fmla="val 268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75FF1-B9BF-41A1-9226-8997EF080576}"/>
              </a:ext>
            </a:extLst>
          </p:cNvPr>
          <p:cNvSpPr txBox="1"/>
          <p:nvPr/>
        </p:nvSpPr>
        <p:spPr>
          <a:xfrm>
            <a:off x="3286729" y="3363730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42420-4EF7-4E9C-B4C9-F0597BC643BC}"/>
              </a:ext>
            </a:extLst>
          </p:cNvPr>
          <p:cNvSpPr txBox="1"/>
          <p:nvPr/>
        </p:nvSpPr>
        <p:spPr>
          <a:xfrm>
            <a:off x="3187520" y="3806164"/>
            <a:ext cx="161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D4BBD-D7BE-4534-9B96-7E026100B0C8}"/>
              </a:ext>
            </a:extLst>
          </p:cNvPr>
          <p:cNvSpPr txBox="1"/>
          <p:nvPr/>
        </p:nvSpPr>
        <p:spPr>
          <a:xfrm>
            <a:off x="3465516" y="2232953"/>
            <a:ext cx="10541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Pentagon 90">
            <a:extLst>
              <a:ext uri="{FF2B5EF4-FFF2-40B4-BE49-F238E27FC236}">
                <a16:creationId xmlns:a16="http://schemas.microsoft.com/office/drawing/2014/main" id="{525E2940-7BB8-4119-AC6A-46F1350A5DB4}"/>
              </a:ext>
            </a:extLst>
          </p:cNvPr>
          <p:cNvSpPr/>
          <p:nvPr/>
        </p:nvSpPr>
        <p:spPr>
          <a:xfrm rot="5400000">
            <a:off x="5012721" y="3890383"/>
            <a:ext cx="2191104" cy="1857876"/>
          </a:xfrm>
          <a:prstGeom prst="homePlate">
            <a:avLst>
              <a:gd name="adj" fmla="val 268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5D986D-1AD1-4CED-9462-F5C0DF1A29F6}"/>
              </a:ext>
            </a:extLst>
          </p:cNvPr>
          <p:cNvSpPr txBox="1"/>
          <p:nvPr/>
        </p:nvSpPr>
        <p:spPr>
          <a:xfrm>
            <a:off x="5402409" y="3363730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0D93EC-183D-4D57-9D2F-162C1FB6EE6B}"/>
              </a:ext>
            </a:extLst>
          </p:cNvPr>
          <p:cNvSpPr txBox="1"/>
          <p:nvPr/>
        </p:nvSpPr>
        <p:spPr>
          <a:xfrm>
            <a:off x="5303200" y="3806164"/>
            <a:ext cx="161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0541B3-E0CE-4CB9-BF41-D7E9C4E122DE}"/>
              </a:ext>
            </a:extLst>
          </p:cNvPr>
          <p:cNvSpPr txBox="1"/>
          <p:nvPr/>
        </p:nvSpPr>
        <p:spPr>
          <a:xfrm>
            <a:off x="5581196" y="2232953"/>
            <a:ext cx="10541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78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Pentagon 96">
            <a:extLst>
              <a:ext uri="{FF2B5EF4-FFF2-40B4-BE49-F238E27FC236}">
                <a16:creationId xmlns:a16="http://schemas.microsoft.com/office/drawing/2014/main" id="{D40F70F5-2731-4A95-97B9-27D6A1B161C7}"/>
              </a:ext>
            </a:extLst>
          </p:cNvPr>
          <p:cNvSpPr/>
          <p:nvPr/>
        </p:nvSpPr>
        <p:spPr>
          <a:xfrm rot="5400000">
            <a:off x="7128402" y="3890383"/>
            <a:ext cx="2191104" cy="1857876"/>
          </a:xfrm>
          <a:prstGeom prst="homePlate">
            <a:avLst>
              <a:gd name="adj" fmla="val 26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EB1E7-7803-41D2-90D3-4B0E5915BACE}"/>
              </a:ext>
            </a:extLst>
          </p:cNvPr>
          <p:cNvSpPr txBox="1"/>
          <p:nvPr/>
        </p:nvSpPr>
        <p:spPr>
          <a:xfrm>
            <a:off x="7518090" y="3363730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7C7D4A-D772-438D-ADC5-5BA325D604AA}"/>
              </a:ext>
            </a:extLst>
          </p:cNvPr>
          <p:cNvSpPr txBox="1"/>
          <p:nvPr/>
        </p:nvSpPr>
        <p:spPr>
          <a:xfrm>
            <a:off x="7418881" y="3806164"/>
            <a:ext cx="161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1977CD-9B38-4495-917D-9FD695FA2A68}"/>
              </a:ext>
            </a:extLst>
          </p:cNvPr>
          <p:cNvSpPr txBox="1"/>
          <p:nvPr/>
        </p:nvSpPr>
        <p:spPr>
          <a:xfrm>
            <a:off x="7696878" y="2232953"/>
            <a:ext cx="10541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5CE2A-D257-4416-8F3C-49C8EA996773}"/>
              </a:ext>
            </a:extLst>
          </p:cNvPr>
          <p:cNvSpPr/>
          <p:nvPr/>
        </p:nvSpPr>
        <p:spPr>
          <a:xfrm>
            <a:off x="4945376" y="3800313"/>
            <a:ext cx="2301250" cy="19838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9AE696C1-1C86-4DE7-8C33-3D90D62237F4}"/>
              </a:ext>
            </a:extLst>
          </p:cNvPr>
          <p:cNvSpPr/>
          <p:nvPr/>
        </p:nvSpPr>
        <p:spPr>
          <a:xfrm rot="10800000">
            <a:off x="9170354" y="2942786"/>
            <a:ext cx="2087994" cy="2841363"/>
          </a:xfrm>
          <a:prstGeom prst="downArrow">
            <a:avLst>
              <a:gd name="adj1" fmla="val 73536"/>
              <a:gd name="adj2" fmla="val 546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02BF7-A371-45DA-A68A-42686EE565FD}"/>
              </a:ext>
            </a:extLst>
          </p:cNvPr>
          <p:cNvSpPr/>
          <p:nvPr/>
        </p:nvSpPr>
        <p:spPr>
          <a:xfrm rot="-720000">
            <a:off x="786000" y="3656152"/>
            <a:ext cx="10620000" cy="1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own Arrow 6">
            <a:extLst>
              <a:ext uri="{FF2B5EF4-FFF2-40B4-BE49-F238E27FC236}">
                <a16:creationId xmlns:a16="http://schemas.microsoft.com/office/drawing/2014/main" id="{6EBD5D62-C250-421E-99EA-4B38FD28D369}"/>
              </a:ext>
            </a:extLst>
          </p:cNvPr>
          <p:cNvSpPr/>
          <p:nvPr/>
        </p:nvSpPr>
        <p:spPr>
          <a:xfrm>
            <a:off x="951752" y="1638368"/>
            <a:ext cx="2087994" cy="2841363"/>
          </a:xfrm>
          <a:prstGeom prst="downArrow">
            <a:avLst>
              <a:gd name="adj1" fmla="val 73536"/>
              <a:gd name="adj2" fmla="val 54666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27A032-CE22-48E8-84C7-4C608074B37E}"/>
              </a:ext>
            </a:extLst>
          </p:cNvPr>
          <p:cNvGrpSpPr/>
          <p:nvPr/>
        </p:nvGrpSpPr>
        <p:grpSpPr>
          <a:xfrm>
            <a:off x="1346230" y="1747003"/>
            <a:ext cx="1296144" cy="1655429"/>
            <a:chOff x="2079598" y="4324401"/>
            <a:chExt cx="3303211" cy="1655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648F1B-9DF1-4DEC-9971-7858C3322F1E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F80E4-671C-4618-BADB-66058AC83E5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723691-DD52-4FC0-A809-F7A7C4359EDB}"/>
              </a:ext>
            </a:extLst>
          </p:cNvPr>
          <p:cNvGrpSpPr/>
          <p:nvPr/>
        </p:nvGrpSpPr>
        <p:grpSpPr>
          <a:xfrm>
            <a:off x="9574735" y="4011031"/>
            <a:ext cx="1296144" cy="1655429"/>
            <a:chOff x="2079598" y="4324401"/>
            <a:chExt cx="3303211" cy="16554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C74544-9486-495E-AB05-E71B6AEB5B63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FF48AB-7AAB-4D9F-8705-F8A09024D97F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EB323DD-C3F6-4418-8E6B-68DDB5DD55D6}"/>
              </a:ext>
            </a:extLst>
          </p:cNvPr>
          <p:cNvSpPr/>
          <p:nvPr/>
        </p:nvSpPr>
        <p:spPr>
          <a:xfrm rot="10800000">
            <a:off x="4945376" y="1599687"/>
            <a:ext cx="2301250" cy="19838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051C6-1CB1-4639-B289-82FDA9C2B72B}"/>
              </a:ext>
            </a:extLst>
          </p:cNvPr>
          <p:cNvGrpSpPr/>
          <p:nvPr/>
        </p:nvGrpSpPr>
        <p:grpSpPr>
          <a:xfrm>
            <a:off x="8034939" y="1595891"/>
            <a:ext cx="2236415" cy="1113093"/>
            <a:chOff x="2079598" y="4324401"/>
            <a:chExt cx="3476763" cy="11130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1BB1C3-32FA-469D-AEBA-BBB347A4CABD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AC8E2A-826D-4883-A257-E2E66413921A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2ACD4B-5EDD-41E1-B44A-05EEB4A78611}"/>
              </a:ext>
            </a:extLst>
          </p:cNvPr>
          <p:cNvGrpSpPr/>
          <p:nvPr/>
        </p:nvGrpSpPr>
        <p:grpSpPr>
          <a:xfrm>
            <a:off x="1996412" y="4716446"/>
            <a:ext cx="2236415" cy="1113093"/>
            <a:chOff x="2079598" y="4324401"/>
            <a:chExt cx="3476763" cy="1113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0BE4D1-61E6-4781-9465-E7A458386065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850D4E-7B25-46E0-AE48-3EE2E2973E00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36">
            <a:extLst>
              <a:ext uri="{FF2B5EF4-FFF2-40B4-BE49-F238E27FC236}">
                <a16:creationId xmlns:a16="http://schemas.microsoft.com/office/drawing/2014/main" id="{231A86AF-2A16-4625-A5BE-4BCB26B65264}"/>
              </a:ext>
            </a:extLst>
          </p:cNvPr>
          <p:cNvSpPr/>
          <p:nvPr/>
        </p:nvSpPr>
        <p:spPr>
          <a:xfrm>
            <a:off x="5867423" y="4775325"/>
            <a:ext cx="475255" cy="39727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273CA111-908E-48EC-8D8E-1D51FAF56152}"/>
              </a:ext>
            </a:extLst>
          </p:cNvPr>
          <p:cNvSpPr/>
          <p:nvPr/>
        </p:nvSpPr>
        <p:spPr>
          <a:xfrm>
            <a:off x="5826598" y="2199211"/>
            <a:ext cx="538804" cy="35411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7CFFD8A8-FEBB-492F-B8FB-559C68E33356}"/>
              </a:ext>
            </a:extLst>
          </p:cNvPr>
          <p:cNvSpPr txBox="1">
            <a:spLocks/>
          </p:cNvSpPr>
          <p:nvPr/>
        </p:nvSpPr>
        <p:spPr>
          <a:xfrm>
            <a:off x="4860403" y="320199"/>
            <a:ext cx="5478753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 </a:t>
            </a:r>
            <a:r>
              <a:rPr lang="en-GB" altLang="ko-KR" sz="48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69CC6BD0-CB05-4780-A897-03FA155E551B}"/>
              </a:ext>
            </a:extLst>
          </p:cNvPr>
          <p:cNvSpPr/>
          <p:nvPr/>
        </p:nvSpPr>
        <p:spPr>
          <a:xfrm>
            <a:off x="4348264" y="3104964"/>
            <a:ext cx="7843736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1C7E8B4E-7DB2-419F-ADD4-4CA59D94546D}"/>
              </a:ext>
            </a:extLst>
          </p:cNvPr>
          <p:cNvSpPr/>
          <p:nvPr/>
        </p:nvSpPr>
        <p:spPr>
          <a:xfrm>
            <a:off x="5100739" y="4069814"/>
            <a:ext cx="6339200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5D9C31-CE0C-491D-8861-54FC015E76AC}"/>
              </a:ext>
            </a:extLst>
          </p:cNvPr>
          <p:cNvSpPr txBox="1"/>
          <p:nvPr/>
        </p:nvSpPr>
        <p:spPr>
          <a:xfrm>
            <a:off x="5348389" y="4329100"/>
            <a:ext cx="584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80E22-3927-4315-80F2-430AF6C664DA}"/>
              </a:ext>
            </a:extLst>
          </p:cNvPr>
          <p:cNvSpPr txBox="1"/>
          <p:nvPr/>
        </p:nvSpPr>
        <p:spPr>
          <a:xfrm>
            <a:off x="5100739" y="3275113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99D214-7D59-4B92-AE36-DC3056CBD04F}"/>
              </a:ext>
            </a:extLst>
          </p:cNvPr>
          <p:cNvSpPr txBox="1"/>
          <p:nvPr/>
        </p:nvSpPr>
        <p:spPr>
          <a:xfrm>
            <a:off x="4957873" y="2434469"/>
            <a:ext cx="6482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086493-FA7B-47C3-900C-310309EE381E}"/>
              </a:ext>
            </a:extLst>
          </p:cNvPr>
          <p:cNvSpPr txBox="1"/>
          <p:nvPr/>
        </p:nvSpPr>
        <p:spPr>
          <a:xfrm>
            <a:off x="4957873" y="1516000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591A5-7620-42BF-8756-94DE7A1A85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2FC44C-1695-43EE-9609-C213B75D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57212"/>
              </p:ext>
            </p:extLst>
          </p:nvPr>
        </p:nvGraphicFramePr>
        <p:xfrm>
          <a:off x="917711" y="1584212"/>
          <a:ext cx="2232000" cy="325114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A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A TITLE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Contents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75E3ECE-5647-497F-BEDC-EFF20ED51DDC}"/>
              </a:ext>
            </a:extLst>
          </p:cNvPr>
          <p:cNvGrpSpPr/>
          <p:nvPr/>
        </p:nvGrpSpPr>
        <p:grpSpPr>
          <a:xfrm>
            <a:off x="1043711" y="4944549"/>
            <a:ext cx="1980000" cy="924231"/>
            <a:chOff x="701814" y="1480774"/>
            <a:chExt cx="1899428" cy="9242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6050E9-997C-40D1-8198-26ED3B6B8C72}"/>
                </a:ext>
              </a:extLst>
            </p:cNvPr>
            <p:cNvSpPr txBox="1"/>
            <p:nvPr/>
          </p:nvSpPr>
          <p:spPr>
            <a:xfrm>
              <a:off x="706055" y="1480774"/>
              <a:ext cx="189518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CD1030-14A2-4364-851B-33881FA84297}"/>
                </a:ext>
              </a:extLst>
            </p:cNvPr>
            <p:cNvSpPr txBox="1"/>
            <p:nvPr/>
          </p:nvSpPr>
          <p:spPr>
            <a:xfrm>
              <a:off x="701814" y="1758674"/>
              <a:ext cx="1894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2433B-3EE1-487D-A42D-18534232C8F2}"/>
              </a:ext>
            </a:extLst>
          </p:cNvPr>
          <p:cNvGrpSpPr/>
          <p:nvPr/>
        </p:nvGrpSpPr>
        <p:grpSpPr>
          <a:xfrm>
            <a:off x="3753238" y="4944549"/>
            <a:ext cx="1980000" cy="924231"/>
            <a:chOff x="701814" y="1480774"/>
            <a:chExt cx="1899428" cy="9242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46EDDC-D1F6-4E1D-BA2E-9405D43B699C}"/>
                </a:ext>
              </a:extLst>
            </p:cNvPr>
            <p:cNvSpPr txBox="1"/>
            <p:nvPr/>
          </p:nvSpPr>
          <p:spPr>
            <a:xfrm>
              <a:off x="706055" y="1480774"/>
              <a:ext cx="189518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D3E504-D2DC-4CCC-A40D-34E393C7F386}"/>
                </a:ext>
              </a:extLst>
            </p:cNvPr>
            <p:cNvSpPr txBox="1"/>
            <p:nvPr/>
          </p:nvSpPr>
          <p:spPr>
            <a:xfrm>
              <a:off x="701814" y="1758674"/>
              <a:ext cx="1894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31CBE-BECF-488E-9CCF-41CBB3171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5565"/>
              </p:ext>
            </p:extLst>
          </p:nvPr>
        </p:nvGraphicFramePr>
        <p:xfrm>
          <a:off x="6336141" y="1572654"/>
          <a:ext cx="2232000" cy="325114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79AD824-5048-4138-97E5-B35AFD620700}"/>
              </a:ext>
            </a:extLst>
          </p:cNvPr>
          <p:cNvGrpSpPr/>
          <p:nvPr/>
        </p:nvGrpSpPr>
        <p:grpSpPr>
          <a:xfrm>
            <a:off x="6462765" y="4944549"/>
            <a:ext cx="1980000" cy="924231"/>
            <a:chOff x="701814" y="1480774"/>
            <a:chExt cx="1899428" cy="9242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DA1AA-19C8-4204-8EC0-7E1212B572B8}"/>
                </a:ext>
              </a:extLst>
            </p:cNvPr>
            <p:cNvSpPr txBox="1"/>
            <p:nvPr/>
          </p:nvSpPr>
          <p:spPr>
            <a:xfrm>
              <a:off x="706055" y="1480774"/>
              <a:ext cx="189518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3781C-BBC0-48AD-88E6-E534418B2756}"/>
                </a:ext>
              </a:extLst>
            </p:cNvPr>
            <p:cNvSpPr txBox="1"/>
            <p:nvPr/>
          </p:nvSpPr>
          <p:spPr>
            <a:xfrm>
              <a:off x="701814" y="1758674"/>
              <a:ext cx="1894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FBF375-90A0-4BE4-8F63-2075E59AB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95293"/>
              </p:ext>
            </p:extLst>
          </p:nvPr>
        </p:nvGraphicFramePr>
        <p:xfrm>
          <a:off x="9045357" y="1566875"/>
          <a:ext cx="2232000" cy="325114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9923B82-2D83-4056-83F0-546D743B3F8B}"/>
              </a:ext>
            </a:extLst>
          </p:cNvPr>
          <p:cNvGrpSpPr/>
          <p:nvPr/>
        </p:nvGrpSpPr>
        <p:grpSpPr>
          <a:xfrm>
            <a:off x="9172293" y="4944549"/>
            <a:ext cx="1978128" cy="924231"/>
            <a:chOff x="701814" y="1480774"/>
            <a:chExt cx="1899428" cy="9242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AC39C8-A2E3-4ACE-909B-2CA9D572BA23}"/>
                </a:ext>
              </a:extLst>
            </p:cNvPr>
            <p:cNvSpPr txBox="1"/>
            <p:nvPr/>
          </p:nvSpPr>
          <p:spPr>
            <a:xfrm>
              <a:off x="706055" y="1480774"/>
              <a:ext cx="189518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943EC1-825B-48B6-A0B7-137198C2E0E5}"/>
                </a:ext>
              </a:extLst>
            </p:cNvPr>
            <p:cNvSpPr txBox="1"/>
            <p:nvPr/>
          </p:nvSpPr>
          <p:spPr>
            <a:xfrm>
              <a:off x="701814" y="1758674"/>
              <a:ext cx="1894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634B9A7-4B12-4B03-B8CF-B1AE7746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06206"/>
              </p:ext>
            </p:extLst>
          </p:nvPr>
        </p:nvGraphicFramePr>
        <p:xfrm>
          <a:off x="3626926" y="1578530"/>
          <a:ext cx="2232000" cy="325114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60" name="Chevron 2">
            <a:extLst>
              <a:ext uri="{FF2B5EF4-FFF2-40B4-BE49-F238E27FC236}">
                <a16:creationId xmlns:a16="http://schemas.microsoft.com/office/drawing/2014/main" id="{6505194F-83C0-405F-8F85-6E0F1355D74F}"/>
              </a:ext>
            </a:extLst>
          </p:cNvPr>
          <p:cNvSpPr/>
          <p:nvPr/>
        </p:nvSpPr>
        <p:spPr>
          <a:xfrm>
            <a:off x="919729" y="278779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1" name="직사각형 113">
            <a:extLst>
              <a:ext uri="{FF2B5EF4-FFF2-40B4-BE49-F238E27FC236}">
                <a16:creationId xmlns:a16="http://schemas.microsoft.com/office/drawing/2014/main" id="{74859490-1351-4F7D-AC8F-E93A6B72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087" y="3123495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Chevron 11">
            <a:extLst>
              <a:ext uri="{FF2B5EF4-FFF2-40B4-BE49-F238E27FC236}">
                <a16:creationId xmlns:a16="http://schemas.microsoft.com/office/drawing/2014/main" id="{26F7073C-B957-4080-BCD3-148ED020BBF8}"/>
              </a:ext>
            </a:extLst>
          </p:cNvPr>
          <p:cNvSpPr/>
          <p:nvPr/>
        </p:nvSpPr>
        <p:spPr>
          <a:xfrm>
            <a:off x="2990405" y="278779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3" name="직사각형 113">
            <a:extLst>
              <a:ext uri="{FF2B5EF4-FFF2-40B4-BE49-F238E27FC236}">
                <a16:creationId xmlns:a16="http://schemas.microsoft.com/office/drawing/2014/main" id="{1DF0D76C-55ED-4D96-B7D1-C4D78057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763" y="3123495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Chevron 19">
            <a:extLst>
              <a:ext uri="{FF2B5EF4-FFF2-40B4-BE49-F238E27FC236}">
                <a16:creationId xmlns:a16="http://schemas.microsoft.com/office/drawing/2014/main" id="{72B125A6-FD70-4CAC-BF48-3F8536733C30}"/>
              </a:ext>
            </a:extLst>
          </p:cNvPr>
          <p:cNvSpPr/>
          <p:nvPr/>
        </p:nvSpPr>
        <p:spPr>
          <a:xfrm>
            <a:off x="5061081" y="278779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5" name="직사각형 113">
            <a:extLst>
              <a:ext uri="{FF2B5EF4-FFF2-40B4-BE49-F238E27FC236}">
                <a16:creationId xmlns:a16="http://schemas.microsoft.com/office/drawing/2014/main" id="{7AD60989-7A85-4ED3-BD21-A203DC90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59" y="3123495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Chevron 27">
            <a:extLst>
              <a:ext uri="{FF2B5EF4-FFF2-40B4-BE49-F238E27FC236}">
                <a16:creationId xmlns:a16="http://schemas.microsoft.com/office/drawing/2014/main" id="{0002FE9E-2271-43FC-A62D-AAD2D8E8EFD2}"/>
              </a:ext>
            </a:extLst>
          </p:cNvPr>
          <p:cNvSpPr/>
          <p:nvPr/>
        </p:nvSpPr>
        <p:spPr>
          <a:xfrm>
            <a:off x="7131757" y="278779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113">
            <a:extLst>
              <a:ext uri="{FF2B5EF4-FFF2-40B4-BE49-F238E27FC236}">
                <a16:creationId xmlns:a16="http://schemas.microsoft.com/office/drawing/2014/main" id="{51441D57-F42D-4F99-8E21-89668BE9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735" y="3123495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Chevron 35">
            <a:extLst>
              <a:ext uri="{FF2B5EF4-FFF2-40B4-BE49-F238E27FC236}">
                <a16:creationId xmlns:a16="http://schemas.microsoft.com/office/drawing/2014/main" id="{E36DDF12-8343-4524-8225-C6A4DA94BD69}"/>
              </a:ext>
            </a:extLst>
          </p:cNvPr>
          <p:cNvSpPr/>
          <p:nvPr/>
        </p:nvSpPr>
        <p:spPr>
          <a:xfrm>
            <a:off x="9202433" y="278779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9" name="직사각형 113">
            <a:extLst>
              <a:ext uri="{FF2B5EF4-FFF2-40B4-BE49-F238E27FC236}">
                <a16:creationId xmlns:a16="http://schemas.microsoft.com/office/drawing/2014/main" id="{7DAA5C27-8C8D-4C29-8C84-2505F320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411" y="3123495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0801C02-F618-4408-8097-F0BA50977039}"/>
              </a:ext>
            </a:extLst>
          </p:cNvPr>
          <p:cNvSpPr/>
          <p:nvPr/>
        </p:nvSpPr>
        <p:spPr>
          <a:xfrm>
            <a:off x="8626943" y="1638897"/>
            <a:ext cx="492289" cy="1104765"/>
          </a:xfrm>
          <a:custGeom>
            <a:avLst/>
            <a:gdLst>
              <a:gd name="connsiteX0" fmla="*/ 30018 w 780876"/>
              <a:gd name="connsiteY0" fmla="*/ 1629924 h 1752396"/>
              <a:gd name="connsiteX1" fmla="*/ 20379 w 780876"/>
              <a:gd name="connsiteY1" fmla="*/ 1612845 h 1752396"/>
              <a:gd name="connsiteX2" fmla="*/ 26618 w 780876"/>
              <a:gd name="connsiteY2" fmla="*/ 1542009 h 1752396"/>
              <a:gd name="connsiteX3" fmla="*/ 138812 w 780876"/>
              <a:gd name="connsiteY3" fmla="*/ 1406777 h 1752396"/>
              <a:gd name="connsiteX4" fmla="*/ 156131 w 780876"/>
              <a:gd name="connsiteY4" fmla="*/ 1338381 h 1752396"/>
              <a:gd name="connsiteX5" fmla="*/ 153131 w 780876"/>
              <a:gd name="connsiteY5" fmla="*/ 1316663 h 1752396"/>
              <a:gd name="connsiteX6" fmla="*/ 171530 w 780876"/>
              <a:gd name="connsiteY6" fmla="*/ 1272665 h 1752396"/>
              <a:gd name="connsiteX7" fmla="*/ 221887 w 780876"/>
              <a:gd name="connsiteY7" fmla="*/ 1200629 h 1752396"/>
              <a:gd name="connsiteX8" fmla="*/ 277484 w 780876"/>
              <a:gd name="connsiteY8" fmla="*/ 853170 h 1752396"/>
              <a:gd name="connsiteX9" fmla="*/ 278123 w 780876"/>
              <a:gd name="connsiteY9" fmla="*/ 689380 h 1752396"/>
              <a:gd name="connsiteX10" fmla="*/ 255165 w 780876"/>
              <a:gd name="connsiteY10" fmla="*/ 664581 h 1752396"/>
              <a:gd name="connsiteX11" fmla="*/ 137252 w 780876"/>
              <a:gd name="connsiteY11" fmla="*/ 636623 h 1752396"/>
              <a:gd name="connsiteX12" fmla="*/ 114853 w 780876"/>
              <a:gd name="connsiteY12" fmla="*/ 623984 h 1752396"/>
              <a:gd name="connsiteX13" fmla="*/ 116053 w 780876"/>
              <a:gd name="connsiteY13" fmla="*/ 595065 h 1752396"/>
              <a:gd name="connsiteX14" fmla="*/ 162570 w 780876"/>
              <a:gd name="connsiteY14" fmla="*/ 572427 h 1752396"/>
              <a:gd name="connsiteX15" fmla="*/ 175130 w 780876"/>
              <a:gd name="connsiteY15" fmla="*/ 550788 h 1752396"/>
              <a:gd name="connsiteX16" fmla="*/ 185969 w 780876"/>
              <a:gd name="connsiteY16" fmla="*/ 533229 h 1752396"/>
              <a:gd name="connsiteX17" fmla="*/ 238366 w 780876"/>
              <a:gd name="connsiteY17" fmla="*/ 516630 h 1752396"/>
              <a:gd name="connsiteX18" fmla="*/ 237886 w 780876"/>
              <a:gd name="connsiteY18" fmla="*/ 475792 h 1752396"/>
              <a:gd name="connsiteX19" fmla="*/ 227686 w 780876"/>
              <a:gd name="connsiteY19" fmla="*/ 463593 h 1752396"/>
              <a:gd name="connsiteX20" fmla="*/ 227447 w 780876"/>
              <a:gd name="connsiteY20" fmla="*/ 415436 h 1752396"/>
              <a:gd name="connsiteX21" fmla="*/ 237006 w 780876"/>
              <a:gd name="connsiteY21" fmla="*/ 400917 h 1752396"/>
              <a:gd name="connsiteX22" fmla="*/ 193568 w 780876"/>
              <a:gd name="connsiteY22" fmla="*/ 192329 h 1752396"/>
              <a:gd name="connsiteX23" fmla="*/ 163330 w 780876"/>
              <a:gd name="connsiteY23" fmla="*/ 150771 h 1752396"/>
              <a:gd name="connsiteX24" fmla="*/ 172530 w 780876"/>
              <a:gd name="connsiteY24" fmla="*/ 112134 h 1752396"/>
              <a:gd name="connsiteX25" fmla="*/ 215047 w 780876"/>
              <a:gd name="connsiteY25" fmla="*/ 111614 h 1752396"/>
              <a:gd name="connsiteX26" fmla="*/ 260925 w 780876"/>
              <a:gd name="connsiteY26" fmla="*/ 107454 h 1752396"/>
              <a:gd name="connsiteX27" fmla="*/ 293522 w 780876"/>
              <a:gd name="connsiteY27" fmla="*/ 100374 h 1752396"/>
              <a:gd name="connsiteX28" fmla="*/ 330040 w 780876"/>
              <a:gd name="connsiteY28" fmla="*/ 114974 h 1752396"/>
              <a:gd name="connsiteX29" fmla="*/ 337120 w 780876"/>
              <a:gd name="connsiteY29" fmla="*/ 54737 h 1752396"/>
              <a:gd name="connsiteX30" fmla="*/ 411116 w 780876"/>
              <a:gd name="connsiteY30" fmla="*/ 3300 h 1752396"/>
              <a:gd name="connsiteX31" fmla="*/ 444834 w 780876"/>
              <a:gd name="connsiteY31" fmla="*/ 44778 h 1752396"/>
              <a:gd name="connsiteX32" fmla="*/ 452553 w 780876"/>
              <a:gd name="connsiteY32" fmla="*/ 115014 h 1752396"/>
              <a:gd name="connsiteX33" fmla="*/ 486831 w 780876"/>
              <a:gd name="connsiteY33" fmla="*/ 101214 h 1752396"/>
              <a:gd name="connsiteX34" fmla="*/ 522949 w 780876"/>
              <a:gd name="connsiteY34" fmla="*/ 108574 h 1752396"/>
              <a:gd name="connsiteX35" fmla="*/ 568106 w 780876"/>
              <a:gd name="connsiteY35" fmla="*/ 111734 h 1752396"/>
              <a:gd name="connsiteX36" fmla="*/ 616823 w 780876"/>
              <a:gd name="connsiteY36" fmla="*/ 122693 h 1752396"/>
              <a:gd name="connsiteX37" fmla="*/ 616783 w 780876"/>
              <a:gd name="connsiteY37" fmla="*/ 149332 h 1752396"/>
              <a:gd name="connsiteX38" fmla="*/ 542428 w 780876"/>
              <a:gd name="connsiteY38" fmla="*/ 399877 h 1752396"/>
              <a:gd name="connsiteX39" fmla="*/ 552707 w 780876"/>
              <a:gd name="connsiteY39" fmla="*/ 415916 h 1752396"/>
              <a:gd name="connsiteX40" fmla="*/ 553107 w 780876"/>
              <a:gd name="connsiteY40" fmla="*/ 461593 h 1752396"/>
              <a:gd name="connsiteX41" fmla="*/ 542308 w 780876"/>
              <a:gd name="connsiteY41" fmla="*/ 516830 h 1752396"/>
              <a:gd name="connsiteX42" fmla="*/ 554827 w 780876"/>
              <a:gd name="connsiteY42" fmla="*/ 521430 h 1752396"/>
              <a:gd name="connsiteX43" fmla="*/ 585545 w 780876"/>
              <a:gd name="connsiteY43" fmla="*/ 529029 h 1752396"/>
              <a:gd name="connsiteX44" fmla="*/ 601104 w 780876"/>
              <a:gd name="connsiteY44" fmla="*/ 564427 h 1752396"/>
              <a:gd name="connsiteX45" fmla="*/ 648781 w 780876"/>
              <a:gd name="connsiteY45" fmla="*/ 586826 h 1752396"/>
              <a:gd name="connsiteX46" fmla="*/ 670860 w 780876"/>
              <a:gd name="connsiteY46" fmla="*/ 611464 h 1752396"/>
              <a:gd name="connsiteX47" fmla="*/ 648662 w 780876"/>
              <a:gd name="connsiteY47" fmla="*/ 632903 h 1752396"/>
              <a:gd name="connsiteX48" fmla="*/ 521589 w 780876"/>
              <a:gd name="connsiteY48" fmla="*/ 664541 h 1752396"/>
              <a:gd name="connsiteX49" fmla="*/ 502150 w 780876"/>
              <a:gd name="connsiteY49" fmla="*/ 683300 h 1752396"/>
              <a:gd name="connsiteX50" fmla="*/ 558747 w 780876"/>
              <a:gd name="connsiteY50" fmla="*/ 1194830 h 1752396"/>
              <a:gd name="connsiteX51" fmla="*/ 613904 w 780876"/>
              <a:gd name="connsiteY51" fmla="*/ 1274905 h 1752396"/>
              <a:gd name="connsiteX52" fmla="*/ 630143 w 780876"/>
              <a:gd name="connsiteY52" fmla="*/ 1315783 h 1752396"/>
              <a:gd name="connsiteX53" fmla="*/ 662381 w 780876"/>
              <a:gd name="connsiteY53" fmla="*/ 1431296 h 1752396"/>
              <a:gd name="connsiteX54" fmla="*/ 756175 w 780876"/>
              <a:gd name="connsiteY54" fmla="*/ 1542849 h 1752396"/>
              <a:gd name="connsiteX55" fmla="*/ 760615 w 780876"/>
              <a:gd name="connsiteY55" fmla="*/ 1617645 h 1752396"/>
              <a:gd name="connsiteX56" fmla="*/ 765015 w 780876"/>
              <a:gd name="connsiteY56" fmla="*/ 1643883 h 1752396"/>
              <a:gd name="connsiteX57" fmla="*/ 779734 w 780876"/>
              <a:gd name="connsiteY57" fmla="*/ 1670962 h 1752396"/>
              <a:gd name="connsiteX58" fmla="*/ 780214 w 780876"/>
              <a:gd name="connsiteY58" fmla="*/ 1730798 h 1752396"/>
              <a:gd name="connsiteX59" fmla="*/ 758775 w 780876"/>
              <a:gd name="connsiteY59" fmla="*/ 1752397 h 1752396"/>
              <a:gd name="connsiteX60" fmla="*/ 23699 w 780876"/>
              <a:gd name="connsiteY60" fmla="*/ 1752317 h 1752396"/>
              <a:gd name="connsiteX61" fmla="*/ 340 w 780876"/>
              <a:gd name="connsiteY61" fmla="*/ 1731998 h 1752396"/>
              <a:gd name="connsiteX62" fmla="*/ 3220 w 780876"/>
              <a:gd name="connsiteY62" fmla="*/ 1660642 h 1752396"/>
              <a:gd name="connsiteX63" fmla="*/ 30018 w 780876"/>
              <a:gd name="connsiteY63" fmla="*/ 1629924 h 17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80876" h="1752396">
                <a:moveTo>
                  <a:pt x="30018" y="1629924"/>
                </a:moveTo>
                <a:cubicBezTo>
                  <a:pt x="26858" y="1624324"/>
                  <a:pt x="23858" y="1618445"/>
                  <a:pt x="20379" y="1612845"/>
                </a:cubicBezTo>
                <a:cubicBezTo>
                  <a:pt x="1140" y="1582047"/>
                  <a:pt x="2100" y="1571688"/>
                  <a:pt x="26618" y="1542009"/>
                </a:cubicBezTo>
                <a:cubicBezTo>
                  <a:pt x="63976" y="1496892"/>
                  <a:pt x="100574" y="1451135"/>
                  <a:pt x="138812" y="1406777"/>
                </a:cubicBezTo>
                <a:cubicBezTo>
                  <a:pt x="156571" y="1386138"/>
                  <a:pt x="161650" y="1364100"/>
                  <a:pt x="156131" y="1338381"/>
                </a:cubicBezTo>
                <a:cubicBezTo>
                  <a:pt x="154611" y="1331262"/>
                  <a:pt x="154571" y="1323822"/>
                  <a:pt x="153131" y="1316663"/>
                </a:cubicBezTo>
                <a:cubicBezTo>
                  <a:pt x="149331" y="1297704"/>
                  <a:pt x="154411" y="1283984"/>
                  <a:pt x="171530" y="1272665"/>
                </a:cubicBezTo>
                <a:cubicBezTo>
                  <a:pt x="197288" y="1255586"/>
                  <a:pt x="212687" y="1230468"/>
                  <a:pt x="221887" y="1200629"/>
                </a:cubicBezTo>
                <a:cubicBezTo>
                  <a:pt x="256925" y="1087396"/>
                  <a:pt x="275444" y="971563"/>
                  <a:pt x="277484" y="853170"/>
                </a:cubicBezTo>
                <a:cubicBezTo>
                  <a:pt x="278403" y="798573"/>
                  <a:pt x="277204" y="743976"/>
                  <a:pt x="278123" y="689380"/>
                </a:cubicBezTo>
                <a:cubicBezTo>
                  <a:pt x="278403" y="672021"/>
                  <a:pt x="271204" y="667661"/>
                  <a:pt x="255165" y="664581"/>
                </a:cubicBezTo>
                <a:cubicBezTo>
                  <a:pt x="215527" y="656942"/>
                  <a:pt x="176369" y="646702"/>
                  <a:pt x="137252" y="636623"/>
                </a:cubicBezTo>
                <a:cubicBezTo>
                  <a:pt x="129212" y="634543"/>
                  <a:pt x="121453" y="629343"/>
                  <a:pt x="114853" y="623984"/>
                </a:cubicBezTo>
                <a:cubicBezTo>
                  <a:pt x="103054" y="614424"/>
                  <a:pt x="101974" y="603145"/>
                  <a:pt x="116053" y="595065"/>
                </a:cubicBezTo>
                <a:cubicBezTo>
                  <a:pt x="130972" y="586506"/>
                  <a:pt x="147051" y="579946"/>
                  <a:pt x="162570" y="572427"/>
                </a:cubicBezTo>
                <a:cubicBezTo>
                  <a:pt x="171450" y="568147"/>
                  <a:pt x="181809" y="565707"/>
                  <a:pt x="175130" y="550788"/>
                </a:cubicBezTo>
                <a:cubicBezTo>
                  <a:pt x="173450" y="547028"/>
                  <a:pt x="180529" y="535549"/>
                  <a:pt x="185969" y="533229"/>
                </a:cubicBezTo>
                <a:cubicBezTo>
                  <a:pt x="201568" y="526549"/>
                  <a:pt x="218367" y="522709"/>
                  <a:pt x="238366" y="516630"/>
                </a:cubicBezTo>
                <a:cubicBezTo>
                  <a:pt x="238366" y="504591"/>
                  <a:pt x="239166" y="490111"/>
                  <a:pt x="237886" y="475792"/>
                </a:cubicBezTo>
                <a:cubicBezTo>
                  <a:pt x="237486" y="471393"/>
                  <a:pt x="232046" y="466473"/>
                  <a:pt x="227686" y="463593"/>
                </a:cubicBezTo>
                <a:cubicBezTo>
                  <a:pt x="207368" y="450234"/>
                  <a:pt x="207368" y="429555"/>
                  <a:pt x="227447" y="415436"/>
                </a:cubicBezTo>
                <a:cubicBezTo>
                  <a:pt x="231966" y="412276"/>
                  <a:pt x="237126" y="405756"/>
                  <a:pt x="237006" y="400917"/>
                </a:cubicBezTo>
                <a:cubicBezTo>
                  <a:pt x="235006" y="328841"/>
                  <a:pt x="230966" y="256925"/>
                  <a:pt x="193568" y="192329"/>
                </a:cubicBezTo>
                <a:cubicBezTo>
                  <a:pt x="185009" y="177570"/>
                  <a:pt x="174130" y="164011"/>
                  <a:pt x="163330" y="150771"/>
                </a:cubicBezTo>
                <a:cubicBezTo>
                  <a:pt x="154171" y="139532"/>
                  <a:pt x="157971" y="119933"/>
                  <a:pt x="172530" y="112134"/>
                </a:cubicBezTo>
                <a:cubicBezTo>
                  <a:pt x="186409" y="104694"/>
                  <a:pt x="200888" y="100494"/>
                  <a:pt x="215047" y="111614"/>
                </a:cubicBezTo>
                <a:cubicBezTo>
                  <a:pt x="231766" y="124733"/>
                  <a:pt x="245405" y="125413"/>
                  <a:pt x="260925" y="107454"/>
                </a:cubicBezTo>
                <a:cubicBezTo>
                  <a:pt x="266884" y="100574"/>
                  <a:pt x="282723" y="99214"/>
                  <a:pt x="293522" y="100374"/>
                </a:cubicBezTo>
                <a:cubicBezTo>
                  <a:pt x="304842" y="101574"/>
                  <a:pt x="315481" y="108854"/>
                  <a:pt x="330040" y="114974"/>
                </a:cubicBezTo>
                <a:cubicBezTo>
                  <a:pt x="332480" y="94495"/>
                  <a:pt x="335520" y="74696"/>
                  <a:pt x="337120" y="54737"/>
                </a:cubicBezTo>
                <a:cubicBezTo>
                  <a:pt x="340560" y="11620"/>
                  <a:pt x="369038" y="-8419"/>
                  <a:pt x="411116" y="3300"/>
                </a:cubicBezTo>
                <a:cubicBezTo>
                  <a:pt x="433034" y="9380"/>
                  <a:pt x="442274" y="20819"/>
                  <a:pt x="444834" y="44778"/>
                </a:cubicBezTo>
                <a:cubicBezTo>
                  <a:pt x="447273" y="67576"/>
                  <a:pt x="449833" y="90375"/>
                  <a:pt x="452553" y="115014"/>
                </a:cubicBezTo>
                <a:cubicBezTo>
                  <a:pt x="466312" y="109174"/>
                  <a:pt x="476352" y="101934"/>
                  <a:pt x="486831" y="101214"/>
                </a:cubicBezTo>
                <a:cubicBezTo>
                  <a:pt x="498950" y="100374"/>
                  <a:pt x="515949" y="101094"/>
                  <a:pt x="522949" y="108574"/>
                </a:cubicBezTo>
                <a:cubicBezTo>
                  <a:pt x="538908" y="125613"/>
                  <a:pt x="551787" y="121773"/>
                  <a:pt x="568106" y="111734"/>
                </a:cubicBezTo>
                <a:cubicBezTo>
                  <a:pt x="594425" y="95575"/>
                  <a:pt x="599145" y="97415"/>
                  <a:pt x="616823" y="122693"/>
                </a:cubicBezTo>
                <a:cubicBezTo>
                  <a:pt x="623543" y="132333"/>
                  <a:pt x="624703" y="140172"/>
                  <a:pt x="616783" y="149332"/>
                </a:cubicBezTo>
                <a:cubicBezTo>
                  <a:pt x="554307" y="221607"/>
                  <a:pt x="542708" y="309162"/>
                  <a:pt x="542428" y="399877"/>
                </a:cubicBezTo>
                <a:cubicBezTo>
                  <a:pt x="542428" y="405316"/>
                  <a:pt x="547787" y="412556"/>
                  <a:pt x="552707" y="415916"/>
                </a:cubicBezTo>
                <a:cubicBezTo>
                  <a:pt x="570386" y="427915"/>
                  <a:pt x="571026" y="448954"/>
                  <a:pt x="553107" y="461593"/>
                </a:cubicBezTo>
                <a:cubicBezTo>
                  <a:pt x="541788" y="469593"/>
                  <a:pt x="533908" y="507190"/>
                  <a:pt x="542308" y="516830"/>
                </a:cubicBezTo>
                <a:cubicBezTo>
                  <a:pt x="544868" y="519790"/>
                  <a:pt x="550467" y="520310"/>
                  <a:pt x="554827" y="521430"/>
                </a:cubicBezTo>
                <a:cubicBezTo>
                  <a:pt x="565066" y="524069"/>
                  <a:pt x="575866" y="525109"/>
                  <a:pt x="585545" y="529029"/>
                </a:cubicBezTo>
                <a:cubicBezTo>
                  <a:pt x="605344" y="537029"/>
                  <a:pt x="607024" y="541628"/>
                  <a:pt x="601104" y="564427"/>
                </a:cubicBezTo>
                <a:cubicBezTo>
                  <a:pt x="616823" y="571587"/>
                  <a:pt x="633742" y="577666"/>
                  <a:pt x="648781" y="586826"/>
                </a:cubicBezTo>
                <a:cubicBezTo>
                  <a:pt x="658181" y="592545"/>
                  <a:pt x="669420" y="602185"/>
                  <a:pt x="670860" y="611464"/>
                </a:cubicBezTo>
                <a:cubicBezTo>
                  <a:pt x="671820" y="617544"/>
                  <a:pt x="657941" y="630223"/>
                  <a:pt x="648662" y="632903"/>
                </a:cubicBezTo>
                <a:cubicBezTo>
                  <a:pt x="606744" y="644982"/>
                  <a:pt x="564266" y="655422"/>
                  <a:pt x="521589" y="664541"/>
                </a:cubicBezTo>
                <a:cubicBezTo>
                  <a:pt x="509350" y="667141"/>
                  <a:pt x="502270" y="669141"/>
                  <a:pt x="502150" y="683300"/>
                </a:cubicBezTo>
                <a:cubicBezTo>
                  <a:pt x="500590" y="856050"/>
                  <a:pt x="506310" y="1027880"/>
                  <a:pt x="558747" y="1194830"/>
                </a:cubicBezTo>
                <a:cubicBezTo>
                  <a:pt x="569186" y="1228028"/>
                  <a:pt x="584425" y="1256066"/>
                  <a:pt x="613904" y="1274905"/>
                </a:cubicBezTo>
                <a:cubicBezTo>
                  <a:pt x="629663" y="1284945"/>
                  <a:pt x="635862" y="1299144"/>
                  <a:pt x="630143" y="1315783"/>
                </a:cubicBezTo>
                <a:cubicBezTo>
                  <a:pt x="614223" y="1362220"/>
                  <a:pt x="631543" y="1397538"/>
                  <a:pt x="662381" y="1431296"/>
                </a:cubicBezTo>
                <a:cubicBezTo>
                  <a:pt x="695139" y="1467134"/>
                  <a:pt x="725377" y="1505291"/>
                  <a:pt x="756175" y="1542849"/>
                </a:cubicBezTo>
                <a:cubicBezTo>
                  <a:pt x="782094" y="1574447"/>
                  <a:pt x="786373" y="1588807"/>
                  <a:pt x="760615" y="1617645"/>
                </a:cubicBezTo>
                <a:cubicBezTo>
                  <a:pt x="751376" y="1628004"/>
                  <a:pt x="754735" y="1635124"/>
                  <a:pt x="765015" y="1643883"/>
                </a:cubicBezTo>
                <a:cubicBezTo>
                  <a:pt x="772414" y="1650203"/>
                  <a:pt x="778654" y="1661362"/>
                  <a:pt x="779734" y="1670962"/>
                </a:cubicBezTo>
                <a:cubicBezTo>
                  <a:pt x="781934" y="1690681"/>
                  <a:pt x="780294" y="1710839"/>
                  <a:pt x="780214" y="1730798"/>
                </a:cubicBezTo>
                <a:cubicBezTo>
                  <a:pt x="780174" y="1745037"/>
                  <a:pt x="774854" y="1752397"/>
                  <a:pt x="758775" y="1752397"/>
                </a:cubicBezTo>
                <a:cubicBezTo>
                  <a:pt x="513749" y="1752037"/>
                  <a:pt x="268724" y="1751997"/>
                  <a:pt x="23699" y="1752317"/>
                </a:cubicBezTo>
                <a:cubicBezTo>
                  <a:pt x="8539" y="1752317"/>
                  <a:pt x="460" y="1746357"/>
                  <a:pt x="340" y="1731998"/>
                </a:cubicBezTo>
                <a:cubicBezTo>
                  <a:pt x="140" y="1708159"/>
                  <a:pt x="-1180" y="1683801"/>
                  <a:pt x="3220" y="1660642"/>
                </a:cubicBezTo>
                <a:cubicBezTo>
                  <a:pt x="5220" y="1649843"/>
                  <a:pt x="19539" y="1641363"/>
                  <a:pt x="30018" y="1629924"/>
                </a:cubicBezTo>
                <a:close/>
              </a:path>
            </a:pathLst>
          </a:custGeom>
          <a:solidFill>
            <a:schemeClr val="accent2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E1B0008-8483-486D-A7AA-41FF2E4B0B03}"/>
              </a:ext>
            </a:extLst>
          </p:cNvPr>
          <p:cNvSpPr/>
          <p:nvPr/>
        </p:nvSpPr>
        <p:spPr>
          <a:xfrm>
            <a:off x="10741771" y="1634856"/>
            <a:ext cx="438665" cy="1108806"/>
          </a:xfrm>
          <a:custGeom>
            <a:avLst/>
            <a:gdLst>
              <a:gd name="connsiteX0" fmla="*/ 286941 w 695818"/>
              <a:gd name="connsiteY0" fmla="*/ 258481 h 1758806"/>
              <a:gd name="connsiteX1" fmla="*/ 291180 w 695818"/>
              <a:gd name="connsiteY1" fmla="*/ 181925 h 1758806"/>
              <a:gd name="connsiteX2" fmla="*/ 240703 w 695818"/>
              <a:gd name="connsiteY2" fmla="*/ 181925 h 1758806"/>
              <a:gd name="connsiteX3" fmla="*/ 240703 w 695818"/>
              <a:gd name="connsiteY3" fmla="*/ 76811 h 1758806"/>
              <a:gd name="connsiteX4" fmla="*/ 306340 w 695818"/>
              <a:gd name="connsiteY4" fmla="*/ 76811 h 1758806"/>
              <a:gd name="connsiteX5" fmla="*/ 335898 w 695818"/>
              <a:gd name="connsiteY5" fmla="*/ 5695 h 1758806"/>
              <a:gd name="connsiteX6" fmla="*/ 372936 w 695818"/>
              <a:gd name="connsiteY6" fmla="*/ 6215 h 1758806"/>
              <a:gd name="connsiteX7" fmla="*/ 398694 w 695818"/>
              <a:gd name="connsiteY7" fmla="*/ 21414 h 1758806"/>
              <a:gd name="connsiteX8" fmla="*/ 410494 w 695818"/>
              <a:gd name="connsiteY8" fmla="*/ 56012 h 1758806"/>
              <a:gd name="connsiteX9" fmla="*/ 424773 w 695818"/>
              <a:gd name="connsiteY9" fmla="*/ 78331 h 1758806"/>
              <a:gd name="connsiteX10" fmla="*/ 471250 w 695818"/>
              <a:gd name="connsiteY10" fmla="*/ 78331 h 1758806"/>
              <a:gd name="connsiteX11" fmla="*/ 470650 w 695818"/>
              <a:gd name="connsiteY11" fmla="*/ 171446 h 1758806"/>
              <a:gd name="connsiteX12" fmla="*/ 457251 w 695818"/>
              <a:gd name="connsiteY12" fmla="*/ 181125 h 1758806"/>
              <a:gd name="connsiteX13" fmla="*/ 419333 w 695818"/>
              <a:gd name="connsiteY13" fmla="*/ 187485 h 1758806"/>
              <a:gd name="connsiteX14" fmla="*/ 434292 w 695818"/>
              <a:gd name="connsiteY14" fmla="*/ 221363 h 1758806"/>
              <a:gd name="connsiteX15" fmla="*/ 434812 w 695818"/>
              <a:gd name="connsiteY15" fmla="*/ 253801 h 1758806"/>
              <a:gd name="connsiteX16" fmla="*/ 461090 w 695818"/>
              <a:gd name="connsiteY16" fmla="*/ 285799 h 1758806"/>
              <a:gd name="connsiteX17" fmla="*/ 482449 w 695818"/>
              <a:gd name="connsiteY17" fmla="*/ 293798 h 1758806"/>
              <a:gd name="connsiteX18" fmla="*/ 540166 w 695818"/>
              <a:gd name="connsiteY18" fmla="*/ 298238 h 1758806"/>
              <a:gd name="connsiteX19" fmla="*/ 566684 w 695818"/>
              <a:gd name="connsiteY19" fmla="*/ 331836 h 1758806"/>
              <a:gd name="connsiteX20" fmla="*/ 552565 w 695818"/>
              <a:gd name="connsiteY20" fmla="*/ 379353 h 1758806"/>
              <a:gd name="connsiteX21" fmla="*/ 482969 w 695818"/>
              <a:gd name="connsiteY21" fmla="*/ 547303 h 1758806"/>
              <a:gd name="connsiteX22" fmla="*/ 491089 w 695818"/>
              <a:gd name="connsiteY22" fmla="*/ 554063 h 1758806"/>
              <a:gd name="connsiteX23" fmla="*/ 492169 w 695818"/>
              <a:gd name="connsiteY23" fmla="*/ 595661 h 1758806"/>
              <a:gd name="connsiteX24" fmla="*/ 483649 w 695818"/>
              <a:gd name="connsiteY24" fmla="*/ 645058 h 1758806"/>
              <a:gd name="connsiteX25" fmla="*/ 493728 w 695818"/>
              <a:gd name="connsiteY25" fmla="*/ 649777 h 1758806"/>
              <a:gd name="connsiteX26" fmla="*/ 515127 w 695818"/>
              <a:gd name="connsiteY26" fmla="*/ 654257 h 1758806"/>
              <a:gd name="connsiteX27" fmla="*/ 535806 w 695818"/>
              <a:gd name="connsiteY27" fmla="*/ 688935 h 1758806"/>
              <a:gd name="connsiteX28" fmla="*/ 583803 w 695818"/>
              <a:gd name="connsiteY28" fmla="*/ 711534 h 1758806"/>
              <a:gd name="connsiteX29" fmla="*/ 582963 w 695818"/>
              <a:gd name="connsiteY29" fmla="*/ 746772 h 1758806"/>
              <a:gd name="connsiteX30" fmla="*/ 469930 w 695818"/>
              <a:gd name="connsiteY30" fmla="*/ 776810 h 1758806"/>
              <a:gd name="connsiteX31" fmla="*/ 448291 w 695818"/>
              <a:gd name="connsiteY31" fmla="*/ 796289 h 1758806"/>
              <a:gd name="connsiteX32" fmla="*/ 500888 w 695818"/>
              <a:gd name="connsiteY32" fmla="*/ 1264141 h 1758806"/>
              <a:gd name="connsiteX33" fmla="*/ 544006 w 695818"/>
              <a:gd name="connsiteY33" fmla="*/ 1324458 h 1758806"/>
              <a:gd name="connsiteX34" fmla="*/ 561045 w 695818"/>
              <a:gd name="connsiteY34" fmla="*/ 1369015 h 1758806"/>
              <a:gd name="connsiteX35" fmla="*/ 584123 w 695818"/>
              <a:gd name="connsiteY35" fmla="*/ 1460369 h 1758806"/>
              <a:gd name="connsiteX36" fmla="*/ 675718 w 695818"/>
              <a:gd name="connsiteY36" fmla="*/ 1571203 h 1758806"/>
              <a:gd name="connsiteX37" fmla="*/ 677638 w 695818"/>
              <a:gd name="connsiteY37" fmla="*/ 1635519 h 1758806"/>
              <a:gd name="connsiteX38" fmla="*/ 678958 w 695818"/>
              <a:gd name="connsiteY38" fmla="*/ 1654598 h 1758806"/>
              <a:gd name="connsiteX39" fmla="*/ 695437 w 695818"/>
              <a:gd name="connsiteY39" fmla="*/ 1693996 h 1758806"/>
              <a:gd name="connsiteX40" fmla="*/ 688317 w 695818"/>
              <a:gd name="connsiteY40" fmla="*/ 1753272 h 1758806"/>
              <a:gd name="connsiteX41" fmla="*/ 633001 w 695818"/>
              <a:gd name="connsiteY41" fmla="*/ 1756912 h 1758806"/>
              <a:gd name="connsiteX42" fmla="*/ 31636 w 695818"/>
              <a:gd name="connsiteY42" fmla="*/ 1756352 h 1758806"/>
              <a:gd name="connsiteX43" fmla="*/ 278 w 695818"/>
              <a:gd name="connsiteY43" fmla="*/ 1723874 h 1758806"/>
              <a:gd name="connsiteX44" fmla="*/ 1798 w 695818"/>
              <a:gd name="connsiteY44" fmla="*/ 1684076 h 1758806"/>
              <a:gd name="connsiteX45" fmla="*/ 17037 w 695818"/>
              <a:gd name="connsiteY45" fmla="*/ 1658198 h 1758806"/>
              <a:gd name="connsiteX46" fmla="*/ 20676 w 695818"/>
              <a:gd name="connsiteY46" fmla="*/ 1630720 h 1758806"/>
              <a:gd name="connsiteX47" fmla="*/ 21597 w 695818"/>
              <a:gd name="connsiteY47" fmla="*/ 1572403 h 1758806"/>
              <a:gd name="connsiteX48" fmla="*/ 120591 w 695818"/>
              <a:gd name="connsiteY48" fmla="*/ 1452130 h 1758806"/>
              <a:gd name="connsiteX49" fmla="*/ 138590 w 695818"/>
              <a:gd name="connsiteY49" fmla="*/ 1374295 h 1758806"/>
              <a:gd name="connsiteX50" fmla="*/ 156668 w 695818"/>
              <a:gd name="connsiteY50" fmla="*/ 1323058 h 1758806"/>
              <a:gd name="connsiteX51" fmla="*/ 199746 w 695818"/>
              <a:gd name="connsiteY51" fmla="*/ 1258102 h 1758806"/>
              <a:gd name="connsiteX52" fmla="*/ 249223 w 695818"/>
              <a:gd name="connsiteY52" fmla="*/ 833847 h 1758806"/>
              <a:gd name="connsiteX53" fmla="*/ 248303 w 695818"/>
              <a:gd name="connsiteY53" fmla="*/ 803928 h 1758806"/>
              <a:gd name="connsiteX54" fmla="*/ 223065 w 695818"/>
              <a:gd name="connsiteY54" fmla="*/ 776530 h 1758806"/>
              <a:gd name="connsiteX55" fmla="*/ 129990 w 695818"/>
              <a:gd name="connsiteY55" fmla="*/ 755531 h 1758806"/>
              <a:gd name="connsiteX56" fmla="*/ 105711 w 695818"/>
              <a:gd name="connsiteY56" fmla="*/ 742132 h 1758806"/>
              <a:gd name="connsiteX57" fmla="*/ 106831 w 695818"/>
              <a:gd name="connsiteY57" fmla="*/ 714734 h 1758806"/>
              <a:gd name="connsiteX58" fmla="*/ 147869 w 695818"/>
              <a:gd name="connsiteY58" fmla="*/ 694575 h 1758806"/>
              <a:gd name="connsiteX59" fmla="*/ 158748 w 695818"/>
              <a:gd name="connsiteY59" fmla="*/ 681296 h 1758806"/>
              <a:gd name="connsiteX60" fmla="*/ 173787 w 695818"/>
              <a:gd name="connsiteY60" fmla="*/ 656737 h 1758806"/>
              <a:gd name="connsiteX61" fmla="*/ 188827 w 695818"/>
              <a:gd name="connsiteY61" fmla="*/ 651497 h 1758806"/>
              <a:gd name="connsiteX62" fmla="*/ 213985 w 695818"/>
              <a:gd name="connsiteY62" fmla="*/ 639098 h 1758806"/>
              <a:gd name="connsiteX63" fmla="*/ 200666 w 695818"/>
              <a:gd name="connsiteY63" fmla="*/ 593621 h 1758806"/>
              <a:gd name="connsiteX64" fmla="*/ 201506 w 695818"/>
              <a:gd name="connsiteY64" fmla="*/ 557463 h 1758806"/>
              <a:gd name="connsiteX65" fmla="*/ 207225 w 695818"/>
              <a:gd name="connsiteY65" fmla="*/ 532864 h 1758806"/>
              <a:gd name="connsiteX66" fmla="*/ 137990 w 695818"/>
              <a:gd name="connsiteY66" fmla="*/ 367274 h 1758806"/>
              <a:gd name="connsiteX67" fmla="*/ 128550 w 695818"/>
              <a:gd name="connsiteY67" fmla="*/ 336876 h 1758806"/>
              <a:gd name="connsiteX68" fmla="*/ 158388 w 695818"/>
              <a:gd name="connsiteY68" fmla="*/ 298078 h 1758806"/>
              <a:gd name="connsiteX69" fmla="*/ 224104 w 695818"/>
              <a:gd name="connsiteY69" fmla="*/ 293998 h 1758806"/>
              <a:gd name="connsiteX70" fmla="*/ 239384 w 695818"/>
              <a:gd name="connsiteY70" fmla="*/ 288719 h 1758806"/>
              <a:gd name="connsiteX71" fmla="*/ 286941 w 695818"/>
              <a:gd name="connsiteY71" fmla="*/ 258481 h 17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95818" h="1758806">
                <a:moveTo>
                  <a:pt x="286941" y="258481"/>
                </a:moveTo>
                <a:cubicBezTo>
                  <a:pt x="251543" y="227282"/>
                  <a:pt x="293140" y="209443"/>
                  <a:pt x="291180" y="181925"/>
                </a:cubicBezTo>
                <a:cubicBezTo>
                  <a:pt x="274221" y="181925"/>
                  <a:pt x="258023" y="181925"/>
                  <a:pt x="240703" y="181925"/>
                </a:cubicBezTo>
                <a:cubicBezTo>
                  <a:pt x="240703" y="146287"/>
                  <a:pt x="240703" y="113449"/>
                  <a:pt x="240703" y="76811"/>
                </a:cubicBezTo>
                <a:cubicBezTo>
                  <a:pt x="262942" y="76811"/>
                  <a:pt x="284301" y="76811"/>
                  <a:pt x="306340" y="76811"/>
                </a:cubicBezTo>
                <a:cubicBezTo>
                  <a:pt x="293180" y="30694"/>
                  <a:pt x="294620" y="28374"/>
                  <a:pt x="335898" y="5695"/>
                </a:cubicBezTo>
                <a:cubicBezTo>
                  <a:pt x="349057" y="-1544"/>
                  <a:pt x="360457" y="-2424"/>
                  <a:pt x="372936" y="6215"/>
                </a:cubicBezTo>
                <a:cubicBezTo>
                  <a:pt x="381095" y="11895"/>
                  <a:pt x="389775" y="17015"/>
                  <a:pt x="398694" y="21414"/>
                </a:cubicBezTo>
                <a:cubicBezTo>
                  <a:pt x="414453" y="29214"/>
                  <a:pt x="419933" y="39373"/>
                  <a:pt x="410494" y="56012"/>
                </a:cubicBezTo>
                <a:cubicBezTo>
                  <a:pt x="401894" y="71212"/>
                  <a:pt x="408334" y="78331"/>
                  <a:pt x="424773" y="78331"/>
                </a:cubicBezTo>
                <a:cubicBezTo>
                  <a:pt x="440012" y="78331"/>
                  <a:pt x="455291" y="78331"/>
                  <a:pt x="471250" y="78331"/>
                </a:cubicBezTo>
                <a:cubicBezTo>
                  <a:pt x="471250" y="110729"/>
                  <a:pt x="471690" y="141127"/>
                  <a:pt x="470650" y="171446"/>
                </a:cubicBezTo>
                <a:cubicBezTo>
                  <a:pt x="470530" y="174925"/>
                  <a:pt x="462411" y="179885"/>
                  <a:pt x="457251" y="181125"/>
                </a:cubicBezTo>
                <a:cubicBezTo>
                  <a:pt x="444851" y="184165"/>
                  <a:pt x="431972" y="185485"/>
                  <a:pt x="419333" y="187485"/>
                </a:cubicBezTo>
                <a:cubicBezTo>
                  <a:pt x="424493" y="198724"/>
                  <a:pt x="431452" y="209563"/>
                  <a:pt x="434292" y="221363"/>
                </a:cubicBezTo>
                <a:cubicBezTo>
                  <a:pt x="436852" y="231962"/>
                  <a:pt x="434812" y="243641"/>
                  <a:pt x="434812" y="253801"/>
                </a:cubicBezTo>
                <a:cubicBezTo>
                  <a:pt x="442972" y="264000"/>
                  <a:pt x="450971" y="276039"/>
                  <a:pt x="461090" y="285799"/>
                </a:cubicBezTo>
                <a:cubicBezTo>
                  <a:pt x="466170" y="290679"/>
                  <a:pt x="475010" y="292958"/>
                  <a:pt x="482449" y="293798"/>
                </a:cubicBezTo>
                <a:cubicBezTo>
                  <a:pt x="501608" y="295998"/>
                  <a:pt x="521007" y="296118"/>
                  <a:pt x="540166" y="298238"/>
                </a:cubicBezTo>
                <a:cubicBezTo>
                  <a:pt x="561485" y="300598"/>
                  <a:pt x="570004" y="310517"/>
                  <a:pt x="566684" y="331836"/>
                </a:cubicBezTo>
                <a:cubicBezTo>
                  <a:pt x="564164" y="348035"/>
                  <a:pt x="558765" y="364074"/>
                  <a:pt x="552565" y="379353"/>
                </a:cubicBezTo>
                <a:cubicBezTo>
                  <a:pt x="529887" y="435350"/>
                  <a:pt x="506368" y="491027"/>
                  <a:pt x="482969" y="547303"/>
                </a:cubicBezTo>
                <a:cubicBezTo>
                  <a:pt x="486129" y="549903"/>
                  <a:pt x="488529" y="552063"/>
                  <a:pt x="491089" y="554063"/>
                </a:cubicBezTo>
                <a:cubicBezTo>
                  <a:pt x="510048" y="568742"/>
                  <a:pt x="510368" y="579902"/>
                  <a:pt x="492169" y="595661"/>
                </a:cubicBezTo>
                <a:cubicBezTo>
                  <a:pt x="483649" y="603060"/>
                  <a:pt x="477450" y="636298"/>
                  <a:pt x="483649" y="645058"/>
                </a:cubicBezTo>
                <a:cubicBezTo>
                  <a:pt x="485529" y="647697"/>
                  <a:pt x="490129" y="648857"/>
                  <a:pt x="493728" y="649777"/>
                </a:cubicBezTo>
                <a:cubicBezTo>
                  <a:pt x="500768" y="651577"/>
                  <a:pt x="508208" y="652057"/>
                  <a:pt x="515127" y="654257"/>
                </a:cubicBezTo>
                <a:cubicBezTo>
                  <a:pt x="537086" y="661217"/>
                  <a:pt x="540206" y="666536"/>
                  <a:pt x="535806" y="688935"/>
                </a:cubicBezTo>
                <a:cubicBezTo>
                  <a:pt x="551685" y="696295"/>
                  <a:pt x="568404" y="702774"/>
                  <a:pt x="583803" y="711534"/>
                </a:cubicBezTo>
                <a:cubicBezTo>
                  <a:pt x="605082" y="723653"/>
                  <a:pt x="605682" y="738812"/>
                  <a:pt x="582963" y="746772"/>
                </a:cubicBezTo>
                <a:cubicBezTo>
                  <a:pt x="546285" y="759611"/>
                  <a:pt x="507968" y="768130"/>
                  <a:pt x="469930" y="776810"/>
                </a:cubicBezTo>
                <a:cubicBezTo>
                  <a:pt x="457771" y="779610"/>
                  <a:pt x="448611" y="780730"/>
                  <a:pt x="448291" y="796289"/>
                </a:cubicBezTo>
                <a:cubicBezTo>
                  <a:pt x="445211" y="954559"/>
                  <a:pt x="452211" y="1111590"/>
                  <a:pt x="500888" y="1264141"/>
                </a:cubicBezTo>
                <a:cubicBezTo>
                  <a:pt x="508968" y="1289420"/>
                  <a:pt x="522287" y="1309978"/>
                  <a:pt x="544006" y="1324458"/>
                </a:cubicBezTo>
                <a:cubicBezTo>
                  <a:pt x="560885" y="1335737"/>
                  <a:pt x="566844" y="1350656"/>
                  <a:pt x="561045" y="1369015"/>
                </a:cubicBezTo>
                <a:cubicBezTo>
                  <a:pt x="549765" y="1404653"/>
                  <a:pt x="560285" y="1433251"/>
                  <a:pt x="584123" y="1460369"/>
                </a:cubicBezTo>
                <a:cubicBezTo>
                  <a:pt x="615761" y="1496367"/>
                  <a:pt x="645840" y="1533725"/>
                  <a:pt x="675718" y="1571203"/>
                </a:cubicBezTo>
                <a:cubicBezTo>
                  <a:pt x="699676" y="1601241"/>
                  <a:pt x="698756" y="1604161"/>
                  <a:pt x="677638" y="1635519"/>
                </a:cubicBezTo>
                <a:cubicBezTo>
                  <a:pt x="674678" y="1639919"/>
                  <a:pt x="675638" y="1652558"/>
                  <a:pt x="678958" y="1654598"/>
                </a:cubicBezTo>
                <a:cubicBezTo>
                  <a:pt x="694637" y="1664237"/>
                  <a:pt x="696917" y="1677877"/>
                  <a:pt x="695437" y="1693996"/>
                </a:cubicBezTo>
                <a:cubicBezTo>
                  <a:pt x="693597" y="1714354"/>
                  <a:pt x="698917" y="1740153"/>
                  <a:pt x="688317" y="1753272"/>
                </a:cubicBezTo>
                <a:cubicBezTo>
                  <a:pt x="680438" y="1763032"/>
                  <a:pt x="652199" y="1756912"/>
                  <a:pt x="633001" y="1756912"/>
                </a:cubicBezTo>
                <a:cubicBezTo>
                  <a:pt x="432532" y="1756872"/>
                  <a:pt x="232104" y="1756672"/>
                  <a:pt x="31636" y="1756352"/>
                </a:cubicBezTo>
                <a:cubicBezTo>
                  <a:pt x="2838" y="1756312"/>
                  <a:pt x="278" y="1753432"/>
                  <a:pt x="278" y="1723874"/>
                </a:cubicBezTo>
                <a:cubicBezTo>
                  <a:pt x="278" y="1710555"/>
                  <a:pt x="-962" y="1696876"/>
                  <a:pt x="1798" y="1684076"/>
                </a:cubicBezTo>
                <a:cubicBezTo>
                  <a:pt x="3837" y="1674677"/>
                  <a:pt x="9717" y="1664397"/>
                  <a:pt x="17037" y="1658198"/>
                </a:cubicBezTo>
                <a:cubicBezTo>
                  <a:pt x="27876" y="1648998"/>
                  <a:pt x="30636" y="1642799"/>
                  <a:pt x="20676" y="1630720"/>
                </a:cubicBezTo>
                <a:cubicBezTo>
                  <a:pt x="2278" y="1608441"/>
                  <a:pt x="2838" y="1595642"/>
                  <a:pt x="21597" y="1572403"/>
                </a:cubicBezTo>
                <a:cubicBezTo>
                  <a:pt x="54194" y="1532005"/>
                  <a:pt x="86353" y="1491168"/>
                  <a:pt x="120591" y="1452130"/>
                </a:cubicBezTo>
                <a:cubicBezTo>
                  <a:pt x="141309" y="1428531"/>
                  <a:pt x="145789" y="1402893"/>
                  <a:pt x="138590" y="1374295"/>
                </a:cubicBezTo>
                <a:cubicBezTo>
                  <a:pt x="133070" y="1352496"/>
                  <a:pt x="136150" y="1335657"/>
                  <a:pt x="156668" y="1323058"/>
                </a:cubicBezTo>
                <a:cubicBezTo>
                  <a:pt x="180787" y="1308298"/>
                  <a:pt x="191547" y="1284140"/>
                  <a:pt x="199746" y="1258102"/>
                </a:cubicBezTo>
                <a:cubicBezTo>
                  <a:pt x="243303" y="1119790"/>
                  <a:pt x="251943" y="977478"/>
                  <a:pt x="249223" y="833847"/>
                </a:cubicBezTo>
                <a:cubicBezTo>
                  <a:pt x="249023" y="823847"/>
                  <a:pt x="247263" y="813768"/>
                  <a:pt x="248303" y="803928"/>
                </a:cubicBezTo>
                <a:cubicBezTo>
                  <a:pt x="250303" y="784449"/>
                  <a:pt x="240424" y="779450"/>
                  <a:pt x="223065" y="776530"/>
                </a:cubicBezTo>
                <a:cubicBezTo>
                  <a:pt x="191746" y="771250"/>
                  <a:pt x="160788" y="763451"/>
                  <a:pt x="129990" y="755531"/>
                </a:cubicBezTo>
                <a:cubicBezTo>
                  <a:pt x="121311" y="753291"/>
                  <a:pt x="113071" y="747652"/>
                  <a:pt x="105711" y="742132"/>
                </a:cubicBezTo>
                <a:cubicBezTo>
                  <a:pt x="91832" y="731733"/>
                  <a:pt x="91832" y="723813"/>
                  <a:pt x="106831" y="714734"/>
                </a:cubicBezTo>
                <a:cubicBezTo>
                  <a:pt x="119791" y="706854"/>
                  <a:pt x="134590" y="702014"/>
                  <a:pt x="147869" y="694575"/>
                </a:cubicBezTo>
                <a:cubicBezTo>
                  <a:pt x="152749" y="691855"/>
                  <a:pt x="159868" y="683775"/>
                  <a:pt x="158748" y="681296"/>
                </a:cubicBezTo>
                <a:cubicBezTo>
                  <a:pt x="151589" y="664817"/>
                  <a:pt x="163988" y="661657"/>
                  <a:pt x="173787" y="656737"/>
                </a:cubicBezTo>
                <a:cubicBezTo>
                  <a:pt x="178467" y="654377"/>
                  <a:pt x="183947" y="653577"/>
                  <a:pt x="188827" y="651497"/>
                </a:cubicBezTo>
                <a:cubicBezTo>
                  <a:pt x="197746" y="647658"/>
                  <a:pt x="213065" y="644538"/>
                  <a:pt x="213985" y="639098"/>
                </a:cubicBezTo>
                <a:cubicBezTo>
                  <a:pt x="216665" y="623299"/>
                  <a:pt x="221025" y="605460"/>
                  <a:pt x="200666" y="593621"/>
                </a:cubicBezTo>
                <a:cubicBezTo>
                  <a:pt x="185587" y="584861"/>
                  <a:pt x="186667" y="568622"/>
                  <a:pt x="201506" y="557463"/>
                </a:cubicBezTo>
                <a:cubicBezTo>
                  <a:pt x="211465" y="549983"/>
                  <a:pt x="212145" y="544224"/>
                  <a:pt x="207225" y="532864"/>
                </a:cubicBezTo>
                <a:cubicBezTo>
                  <a:pt x="183387" y="477988"/>
                  <a:pt x="160748" y="422631"/>
                  <a:pt x="137990" y="367274"/>
                </a:cubicBezTo>
                <a:cubicBezTo>
                  <a:pt x="133950" y="357475"/>
                  <a:pt x="130390" y="347235"/>
                  <a:pt x="128550" y="336876"/>
                </a:cubicBezTo>
                <a:cubicBezTo>
                  <a:pt x="124270" y="312597"/>
                  <a:pt x="133630" y="300358"/>
                  <a:pt x="158388" y="298078"/>
                </a:cubicBezTo>
                <a:cubicBezTo>
                  <a:pt x="180227" y="296038"/>
                  <a:pt x="202226" y="295718"/>
                  <a:pt x="224104" y="293998"/>
                </a:cubicBezTo>
                <a:cubicBezTo>
                  <a:pt x="229504" y="293558"/>
                  <a:pt x="238184" y="291959"/>
                  <a:pt x="239384" y="288719"/>
                </a:cubicBezTo>
                <a:cubicBezTo>
                  <a:pt x="246463" y="269680"/>
                  <a:pt x="258503" y="257841"/>
                  <a:pt x="286941" y="258481"/>
                </a:cubicBezTo>
                <a:close/>
              </a:path>
            </a:pathLst>
          </a:custGeom>
          <a:solidFill>
            <a:schemeClr val="accent1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E5C8DD5-EE66-484E-9465-B8BDB0C8FB71}"/>
              </a:ext>
            </a:extLst>
          </p:cNvPr>
          <p:cNvSpPr/>
          <p:nvPr/>
        </p:nvSpPr>
        <p:spPr>
          <a:xfrm>
            <a:off x="6596922" y="1743105"/>
            <a:ext cx="445660" cy="994856"/>
          </a:xfrm>
          <a:custGeom>
            <a:avLst/>
            <a:gdLst>
              <a:gd name="connsiteX0" fmla="*/ 198028 w 706914"/>
              <a:gd name="connsiteY0" fmla="*/ 527715 h 1578057"/>
              <a:gd name="connsiteX1" fmla="*/ 143911 w 706914"/>
              <a:gd name="connsiteY1" fmla="*/ 371964 h 1578057"/>
              <a:gd name="connsiteX2" fmla="*/ 177389 w 706914"/>
              <a:gd name="connsiteY2" fmla="*/ 273090 h 1578057"/>
              <a:gd name="connsiteX3" fmla="*/ 259705 w 706914"/>
              <a:gd name="connsiteY3" fmla="*/ 153177 h 1578057"/>
              <a:gd name="connsiteX4" fmla="*/ 300862 w 706914"/>
              <a:gd name="connsiteY4" fmla="*/ 99180 h 1578057"/>
              <a:gd name="connsiteX5" fmla="*/ 297302 w 706914"/>
              <a:gd name="connsiteY5" fmla="*/ 65022 h 1578057"/>
              <a:gd name="connsiteX6" fmla="*/ 283783 w 706914"/>
              <a:gd name="connsiteY6" fmla="*/ 37744 h 1578057"/>
              <a:gd name="connsiteX7" fmla="*/ 307142 w 706914"/>
              <a:gd name="connsiteY7" fmla="*/ 3186 h 1578057"/>
              <a:gd name="connsiteX8" fmla="*/ 393817 w 706914"/>
              <a:gd name="connsiteY8" fmla="*/ 626 h 1578057"/>
              <a:gd name="connsiteX9" fmla="*/ 426735 w 706914"/>
              <a:gd name="connsiteY9" fmla="*/ 28104 h 1578057"/>
              <a:gd name="connsiteX10" fmla="*/ 407576 w 706914"/>
              <a:gd name="connsiteY10" fmla="*/ 68022 h 1578057"/>
              <a:gd name="connsiteX11" fmla="*/ 403256 w 706914"/>
              <a:gd name="connsiteY11" fmla="*/ 89341 h 1578057"/>
              <a:gd name="connsiteX12" fmla="*/ 427095 w 706914"/>
              <a:gd name="connsiteY12" fmla="*/ 123739 h 1578057"/>
              <a:gd name="connsiteX13" fmla="*/ 431174 w 706914"/>
              <a:gd name="connsiteY13" fmla="*/ 167216 h 1578057"/>
              <a:gd name="connsiteX14" fmla="*/ 381257 w 706914"/>
              <a:gd name="connsiteY14" fmla="*/ 264930 h 1578057"/>
              <a:gd name="connsiteX15" fmla="*/ 372618 w 706914"/>
              <a:gd name="connsiteY15" fmla="*/ 282809 h 1578057"/>
              <a:gd name="connsiteX16" fmla="*/ 373738 w 706914"/>
              <a:gd name="connsiteY16" fmla="*/ 299168 h 1578057"/>
              <a:gd name="connsiteX17" fmla="*/ 389777 w 706914"/>
              <a:gd name="connsiteY17" fmla="*/ 291969 h 1578057"/>
              <a:gd name="connsiteX18" fmla="*/ 431294 w 706914"/>
              <a:gd name="connsiteY18" fmla="*/ 219253 h 1578057"/>
              <a:gd name="connsiteX19" fmla="*/ 459493 w 706914"/>
              <a:gd name="connsiteY19" fmla="*/ 167536 h 1578057"/>
              <a:gd name="connsiteX20" fmla="*/ 545968 w 706914"/>
              <a:gd name="connsiteY20" fmla="*/ 310168 h 1578057"/>
              <a:gd name="connsiteX21" fmla="*/ 545328 w 706914"/>
              <a:gd name="connsiteY21" fmla="*/ 469478 h 1578057"/>
              <a:gd name="connsiteX22" fmla="*/ 508570 w 706914"/>
              <a:gd name="connsiteY22" fmla="*/ 530315 h 1578057"/>
              <a:gd name="connsiteX23" fmla="*/ 518489 w 706914"/>
              <a:gd name="connsiteY23" fmla="*/ 545954 h 1578057"/>
              <a:gd name="connsiteX24" fmla="*/ 505170 w 706914"/>
              <a:gd name="connsiteY24" fmla="*/ 574392 h 1578057"/>
              <a:gd name="connsiteX25" fmla="*/ 486811 w 706914"/>
              <a:gd name="connsiteY25" fmla="*/ 602151 h 1578057"/>
              <a:gd name="connsiteX26" fmla="*/ 486971 w 706914"/>
              <a:gd name="connsiteY26" fmla="*/ 651588 h 1578057"/>
              <a:gd name="connsiteX27" fmla="*/ 533648 w 706914"/>
              <a:gd name="connsiteY27" fmla="*/ 664387 h 1578057"/>
              <a:gd name="connsiteX28" fmla="*/ 545968 w 706914"/>
              <a:gd name="connsiteY28" fmla="*/ 686706 h 1578057"/>
              <a:gd name="connsiteX29" fmla="*/ 553087 w 706914"/>
              <a:gd name="connsiteY29" fmla="*/ 699585 h 1578057"/>
              <a:gd name="connsiteX30" fmla="*/ 578406 w 706914"/>
              <a:gd name="connsiteY30" fmla="*/ 711104 h 1578057"/>
              <a:gd name="connsiteX31" fmla="*/ 608924 w 706914"/>
              <a:gd name="connsiteY31" fmla="*/ 736823 h 1578057"/>
              <a:gd name="connsiteX32" fmla="*/ 577166 w 706914"/>
              <a:gd name="connsiteY32" fmla="*/ 761301 h 1578057"/>
              <a:gd name="connsiteX33" fmla="*/ 496291 w 706914"/>
              <a:gd name="connsiteY33" fmla="*/ 781820 h 1578057"/>
              <a:gd name="connsiteX34" fmla="*/ 455013 w 706914"/>
              <a:gd name="connsiteY34" fmla="*/ 829017 h 1578057"/>
              <a:gd name="connsiteX35" fmla="*/ 506130 w 706914"/>
              <a:gd name="connsiteY35" fmla="*/ 1139199 h 1578057"/>
              <a:gd name="connsiteX36" fmla="*/ 555447 w 706914"/>
              <a:gd name="connsiteY36" fmla="*/ 1203075 h 1578057"/>
              <a:gd name="connsiteX37" fmla="*/ 568566 w 706914"/>
              <a:gd name="connsiteY37" fmla="*/ 1240073 h 1578057"/>
              <a:gd name="connsiteX38" fmla="*/ 582486 w 706914"/>
              <a:gd name="connsiteY38" fmla="*/ 1291870 h 1578057"/>
              <a:gd name="connsiteX39" fmla="*/ 682960 w 706914"/>
              <a:gd name="connsiteY39" fmla="*/ 1394864 h 1578057"/>
              <a:gd name="connsiteX40" fmla="*/ 687719 w 706914"/>
              <a:gd name="connsiteY40" fmla="*/ 1454340 h 1578057"/>
              <a:gd name="connsiteX41" fmla="*/ 690439 w 706914"/>
              <a:gd name="connsiteY41" fmla="*/ 1477419 h 1578057"/>
              <a:gd name="connsiteX42" fmla="*/ 705678 w 706914"/>
              <a:gd name="connsiteY42" fmla="*/ 1509337 h 1578057"/>
              <a:gd name="connsiteX43" fmla="*/ 706118 w 706914"/>
              <a:gd name="connsiteY43" fmla="*/ 1555174 h 1578057"/>
              <a:gd name="connsiteX44" fmla="*/ 682880 w 706914"/>
              <a:gd name="connsiteY44" fmla="*/ 1577373 h 1578057"/>
              <a:gd name="connsiteX45" fmla="*/ 445094 w 706914"/>
              <a:gd name="connsiteY45" fmla="*/ 1578053 h 1578057"/>
              <a:gd name="connsiteX46" fmla="*/ 39438 w 706914"/>
              <a:gd name="connsiteY46" fmla="*/ 1577653 h 1578057"/>
              <a:gd name="connsiteX47" fmla="*/ 0 w 706914"/>
              <a:gd name="connsiteY47" fmla="*/ 1537575 h 1578057"/>
              <a:gd name="connsiteX48" fmla="*/ 2920 w 706914"/>
              <a:gd name="connsiteY48" fmla="*/ 1497898 h 1578057"/>
              <a:gd name="connsiteX49" fmla="*/ 13799 w 706914"/>
              <a:gd name="connsiteY49" fmla="*/ 1480219 h 1578057"/>
              <a:gd name="connsiteX50" fmla="*/ 17199 w 706914"/>
              <a:gd name="connsiteY50" fmla="*/ 1449340 h 1578057"/>
              <a:gd name="connsiteX51" fmla="*/ 18839 w 706914"/>
              <a:gd name="connsiteY51" fmla="*/ 1403783 h 1578057"/>
              <a:gd name="connsiteX52" fmla="*/ 126432 w 706914"/>
              <a:gd name="connsiteY52" fmla="*/ 1291110 h 1578057"/>
              <a:gd name="connsiteX53" fmla="*/ 140552 w 706914"/>
              <a:gd name="connsiteY53" fmla="*/ 1241113 h 1578057"/>
              <a:gd name="connsiteX54" fmla="*/ 157951 w 706914"/>
              <a:gd name="connsiteY54" fmla="*/ 1200395 h 1578057"/>
              <a:gd name="connsiteX55" fmla="*/ 197708 w 706914"/>
              <a:gd name="connsiteY55" fmla="*/ 1153358 h 1578057"/>
              <a:gd name="connsiteX56" fmla="*/ 251825 w 706914"/>
              <a:gd name="connsiteY56" fmla="*/ 805938 h 1578057"/>
              <a:gd name="connsiteX57" fmla="*/ 233746 w 706914"/>
              <a:gd name="connsiteY57" fmla="*/ 785780 h 1578057"/>
              <a:gd name="connsiteX58" fmla="*/ 130992 w 706914"/>
              <a:gd name="connsiteY58" fmla="*/ 762301 h 1578057"/>
              <a:gd name="connsiteX59" fmla="*/ 106114 w 706914"/>
              <a:gd name="connsiteY59" fmla="*/ 749942 h 1578057"/>
              <a:gd name="connsiteX60" fmla="*/ 106434 w 706914"/>
              <a:gd name="connsiteY60" fmla="*/ 722343 h 1578057"/>
              <a:gd name="connsiteX61" fmla="*/ 145671 w 706914"/>
              <a:gd name="connsiteY61" fmla="*/ 702865 h 1578057"/>
              <a:gd name="connsiteX62" fmla="*/ 160110 w 706914"/>
              <a:gd name="connsiteY62" fmla="*/ 682346 h 1578057"/>
              <a:gd name="connsiteX63" fmla="*/ 181149 w 706914"/>
              <a:gd name="connsiteY63" fmla="*/ 661067 h 1578057"/>
              <a:gd name="connsiteX64" fmla="*/ 213267 w 706914"/>
              <a:gd name="connsiteY64" fmla="*/ 649988 h 1578057"/>
              <a:gd name="connsiteX65" fmla="*/ 215827 w 706914"/>
              <a:gd name="connsiteY65" fmla="*/ 608950 h 1578057"/>
              <a:gd name="connsiteX66" fmla="*/ 195268 w 706914"/>
              <a:gd name="connsiteY66" fmla="*/ 572112 h 1578057"/>
              <a:gd name="connsiteX67" fmla="*/ 187549 w 706914"/>
              <a:gd name="connsiteY67" fmla="*/ 543674 h 1578057"/>
              <a:gd name="connsiteX68" fmla="*/ 198028 w 706914"/>
              <a:gd name="connsiteY68" fmla="*/ 527715 h 157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706914" h="1578057">
                <a:moveTo>
                  <a:pt x="198028" y="527715"/>
                </a:moveTo>
                <a:cubicBezTo>
                  <a:pt x="151591" y="485517"/>
                  <a:pt x="135432" y="431241"/>
                  <a:pt x="143911" y="371964"/>
                </a:cubicBezTo>
                <a:cubicBezTo>
                  <a:pt x="148791" y="337966"/>
                  <a:pt x="160670" y="303088"/>
                  <a:pt x="177389" y="273090"/>
                </a:cubicBezTo>
                <a:cubicBezTo>
                  <a:pt x="200908" y="230932"/>
                  <a:pt x="231586" y="192735"/>
                  <a:pt x="259705" y="153177"/>
                </a:cubicBezTo>
                <a:cubicBezTo>
                  <a:pt x="272824" y="134738"/>
                  <a:pt x="287063" y="117139"/>
                  <a:pt x="300862" y="99180"/>
                </a:cubicBezTo>
                <a:cubicBezTo>
                  <a:pt x="310502" y="86621"/>
                  <a:pt x="310742" y="76502"/>
                  <a:pt x="297302" y="65022"/>
                </a:cubicBezTo>
                <a:cubicBezTo>
                  <a:pt x="290143" y="58903"/>
                  <a:pt x="285943" y="47503"/>
                  <a:pt x="283783" y="37744"/>
                </a:cubicBezTo>
                <a:cubicBezTo>
                  <a:pt x="279663" y="19185"/>
                  <a:pt x="287943" y="4986"/>
                  <a:pt x="307142" y="3186"/>
                </a:cubicBezTo>
                <a:cubicBezTo>
                  <a:pt x="335900" y="506"/>
                  <a:pt x="365018" y="-894"/>
                  <a:pt x="393817" y="626"/>
                </a:cubicBezTo>
                <a:cubicBezTo>
                  <a:pt x="408896" y="1426"/>
                  <a:pt x="423255" y="10305"/>
                  <a:pt x="426735" y="28104"/>
                </a:cubicBezTo>
                <a:cubicBezTo>
                  <a:pt x="430175" y="45863"/>
                  <a:pt x="423655" y="59463"/>
                  <a:pt x="407576" y="68022"/>
                </a:cubicBezTo>
                <a:cubicBezTo>
                  <a:pt x="397336" y="73462"/>
                  <a:pt x="397457" y="80781"/>
                  <a:pt x="403256" y="89341"/>
                </a:cubicBezTo>
                <a:cubicBezTo>
                  <a:pt x="411096" y="100900"/>
                  <a:pt x="417855" y="113419"/>
                  <a:pt x="427095" y="123739"/>
                </a:cubicBezTo>
                <a:cubicBezTo>
                  <a:pt x="439734" y="137898"/>
                  <a:pt x="439654" y="151257"/>
                  <a:pt x="431174" y="167216"/>
                </a:cubicBezTo>
                <a:cubicBezTo>
                  <a:pt x="414015" y="199494"/>
                  <a:pt x="397816" y="232332"/>
                  <a:pt x="381257" y="264930"/>
                </a:cubicBezTo>
                <a:cubicBezTo>
                  <a:pt x="378257" y="270850"/>
                  <a:pt x="374178" y="276530"/>
                  <a:pt x="372618" y="282809"/>
                </a:cubicBezTo>
                <a:cubicBezTo>
                  <a:pt x="371378" y="287889"/>
                  <a:pt x="373258" y="293689"/>
                  <a:pt x="373738" y="299168"/>
                </a:cubicBezTo>
                <a:cubicBezTo>
                  <a:pt x="379218" y="296849"/>
                  <a:pt x="387257" y="296089"/>
                  <a:pt x="389777" y="291969"/>
                </a:cubicBezTo>
                <a:cubicBezTo>
                  <a:pt x="404336" y="268170"/>
                  <a:pt x="417695" y="243652"/>
                  <a:pt x="431294" y="219253"/>
                </a:cubicBezTo>
                <a:cubicBezTo>
                  <a:pt x="440294" y="203134"/>
                  <a:pt x="449013" y="186815"/>
                  <a:pt x="459493" y="167536"/>
                </a:cubicBezTo>
                <a:cubicBezTo>
                  <a:pt x="495651" y="213133"/>
                  <a:pt x="525889" y="258531"/>
                  <a:pt x="545968" y="310168"/>
                </a:cubicBezTo>
                <a:cubicBezTo>
                  <a:pt x="566646" y="363285"/>
                  <a:pt x="568446" y="416961"/>
                  <a:pt x="545328" y="469478"/>
                </a:cubicBezTo>
                <a:cubicBezTo>
                  <a:pt x="536088" y="490477"/>
                  <a:pt x="521569" y="509116"/>
                  <a:pt x="508570" y="530315"/>
                </a:cubicBezTo>
                <a:cubicBezTo>
                  <a:pt x="511010" y="534075"/>
                  <a:pt x="515929" y="539554"/>
                  <a:pt x="518489" y="545954"/>
                </a:cubicBezTo>
                <a:cubicBezTo>
                  <a:pt x="523929" y="559593"/>
                  <a:pt x="518409" y="571032"/>
                  <a:pt x="505170" y="574392"/>
                </a:cubicBezTo>
                <a:cubicBezTo>
                  <a:pt x="489011" y="578512"/>
                  <a:pt x="486251" y="588031"/>
                  <a:pt x="486811" y="602151"/>
                </a:cubicBezTo>
                <a:cubicBezTo>
                  <a:pt x="487491" y="618670"/>
                  <a:pt x="486971" y="635269"/>
                  <a:pt x="486971" y="651588"/>
                </a:cubicBezTo>
                <a:cubicBezTo>
                  <a:pt x="503450" y="655947"/>
                  <a:pt x="519009" y="658907"/>
                  <a:pt x="533648" y="664387"/>
                </a:cubicBezTo>
                <a:cubicBezTo>
                  <a:pt x="542328" y="667627"/>
                  <a:pt x="552687" y="672586"/>
                  <a:pt x="545968" y="686706"/>
                </a:cubicBezTo>
                <a:cubicBezTo>
                  <a:pt x="544688" y="689425"/>
                  <a:pt x="549287" y="697225"/>
                  <a:pt x="553087" y="699585"/>
                </a:cubicBezTo>
                <a:cubicBezTo>
                  <a:pt x="560887" y="704424"/>
                  <a:pt x="570886" y="705944"/>
                  <a:pt x="578406" y="711104"/>
                </a:cubicBezTo>
                <a:cubicBezTo>
                  <a:pt x="589325" y="718624"/>
                  <a:pt x="598804" y="728143"/>
                  <a:pt x="608924" y="736823"/>
                </a:cubicBezTo>
                <a:cubicBezTo>
                  <a:pt x="598405" y="745222"/>
                  <a:pt x="589125" y="757141"/>
                  <a:pt x="577166" y="761301"/>
                </a:cubicBezTo>
                <a:cubicBezTo>
                  <a:pt x="550967" y="770381"/>
                  <a:pt x="523689" y="777380"/>
                  <a:pt x="496291" y="781820"/>
                </a:cubicBezTo>
                <a:cubicBezTo>
                  <a:pt x="454453" y="788619"/>
                  <a:pt x="453333" y="787420"/>
                  <a:pt x="455013" y="829017"/>
                </a:cubicBezTo>
                <a:cubicBezTo>
                  <a:pt x="459253" y="934451"/>
                  <a:pt x="475332" y="1038045"/>
                  <a:pt x="506130" y="1139199"/>
                </a:cubicBezTo>
                <a:cubicBezTo>
                  <a:pt x="514569" y="1166917"/>
                  <a:pt x="527009" y="1190876"/>
                  <a:pt x="555447" y="1203075"/>
                </a:cubicBezTo>
                <a:cubicBezTo>
                  <a:pt x="572806" y="1210515"/>
                  <a:pt x="574286" y="1226034"/>
                  <a:pt x="568566" y="1240073"/>
                </a:cubicBezTo>
                <a:cubicBezTo>
                  <a:pt x="559647" y="1262032"/>
                  <a:pt x="568086" y="1277151"/>
                  <a:pt x="582486" y="1291870"/>
                </a:cubicBezTo>
                <a:cubicBezTo>
                  <a:pt x="616043" y="1326108"/>
                  <a:pt x="649722" y="1360266"/>
                  <a:pt x="682960" y="1394864"/>
                </a:cubicBezTo>
                <a:cubicBezTo>
                  <a:pt x="707518" y="1420422"/>
                  <a:pt x="708078" y="1426342"/>
                  <a:pt x="687719" y="1454340"/>
                </a:cubicBezTo>
                <a:cubicBezTo>
                  <a:pt x="680600" y="1464100"/>
                  <a:pt x="682360" y="1468859"/>
                  <a:pt x="690439" y="1477419"/>
                </a:cubicBezTo>
                <a:cubicBezTo>
                  <a:pt x="698239" y="1485658"/>
                  <a:pt x="703798" y="1498018"/>
                  <a:pt x="705678" y="1509337"/>
                </a:cubicBezTo>
                <a:cubicBezTo>
                  <a:pt x="708198" y="1524216"/>
                  <a:pt x="706078" y="1539855"/>
                  <a:pt x="706118" y="1555174"/>
                </a:cubicBezTo>
                <a:cubicBezTo>
                  <a:pt x="706158" y="1570853"/>
                  <a:pt x="699199" y="1577413"/>
                  <a:pt x="682880" y="1577373"/>
                </a:cubicBezTo>
                <a:cubicBezTo>
                  <a:pt x="603604" y="1577173"/>
                  <a:pt x="524369" y="1578013"/>
                  <a:pt x="445094" y="1578053"/>
                </a:cubicBezTo>
                <a:cubicBezTo>
                  <a:pt x="309862" y="1578093"/>
                  <a:pt x="174670" y="1577893"/>
                  <a:pt x="39438" y="1577653"/>
                </a:cubicBezTo>
                <a:cubicBezTo>
                  <a:pt x="2440" y="1577573"/>
                  <a:pt x="40" y="1575133"/>
                  <a:pt x="0" y="1537575"/>
                </a:cubicBezTo>
                <a:cubicBezTo>
                  <a:pt x="0" y="1524336"/>
                  <a:pt x="600" y="1510897"/>
                  <a:pt x="2920" y="1497898"/>
                </a:cubicBezTo>
                <a:cubicBezTo>
                  <a:pt x="4080" y="1491418"/>
                  <a:pt x="8439" y="1483138"/>
                  <a:pt x="13799" y="1480219"/>
                </a:cubicBezTo>
                <a:cubicBezTo>
                  <a:pt x="31158" y="1470819"/>
                  <a:pt x="28438" y="1461220"/>
                  <a:pt x="17199" y="1449340"/>
                </a:cubicBezTo>
                <a:cubicBezTo>
                  <a:pt x="2520" y="1433781"/>
                  <a:pt x="4480" y="1418742"/>
                  <a:pt x="18839" y="1403783"/>
                </a:cubicBezTo>
                <a:cubicBezTo>
                  <a:pt x="54797" y="1366305"/>
                  <a:pt x="90274" y="1328388"/>
                  <a:pt x="126432" y="1291110"/>
                </a:cubicBezTo>
                <a:cubicBezTo>
                  <a:pt x="140472" y="1276671"/>
                  <a:pt x="147791" y="1262231"/>
                  <a:pt x="140552" y="1241113"/>
                </a:cubicBezTo>
                <a:cubicBezTo>
                  <a:pt x="134832" y="1224314"/>
                  <a:pt x="138112" y="1208555"/>
                  <a:pt x="157951" y="1200395"/>
                </a:cubicBezTo>
                <a:cubicBezTo>
                  <a:pt x="178989" y="1191756"/>
                  <a:pt x="190869" y="1174917"/>
                  <a:pt x="197708" y="1153358"/>
                </a:cubicBezTo>
                <a:cubicBezTo>
                  <a:pt x="233626" y="1040285"/>
                  <a:pt x="253625" y="924891"/>
                  <a:pt x="251825" y="805938"/>
                </a:cubicBezTo>
                <a:cubicBezTo>
                  <a:pt x="251625" y="792379"/>
                  <a:pt x="246665" y="788260"/>
                  <a:pt x="233746" y="785780"/>
                </a:cubicBezTo>
                <a:cubicBezTo>
                  <a:pt x="199268" y="779180"/>
                  <a:pt x="165070" y="770901"/>
                  <a:pt x="130992" y="762301"/>
                </a:cubicBezTo>
                <a:cubicBezTo>
                  <a:pt x="122193" y="760101"/>
                  <a:pt x="113673" y="755181"/>
                  <a:pt x="106114" y="749942"/>
                </a:cubicBezTo>
                <a:cubicBezTo>
                  <a:pt x="92394" y="740422"/>
                  <a:pt x="92394" y="730863"/>
                  <a:pt x="106434" y="722343"/>
                </a:cubicBezTo>
                <a:cubicBezTo>
                  <a:pt x="118913" y="714824"/>
                  <a:pt x="132512" y="709184"/>
                  <a:pt x="145671" y="702865"/>
                </a:cubicBezTo>
                <a:cubicBezTo>
                  <a:pt x="154351" y="698665"/>
                  <a:pt x="159630" y="694585"/>
                  <a:pt x="160110" y="682346"/>
                </a:cubicBezTo>
                <a:cubicBezTo>
                  <a:pt x="160430" y="674826"/>
                  <a:pt x="172470" y="665827"/>
                  <a:pt x="181149" y="661067"/>
                </a:cubicBezTo>
                <a:cubicBezTo>
                  <a:pt x="191189" y="655587"/>
                  <a:pt x="209547" y="657187"/>
                  <a:pt x="213267" y="649988"/>
                </a:cubicBezTo>
                <a:cubicBezTo>
                  <a:pt x="219027" y="638828"/>
                  <a:pt x="215667" y="622869"/>
                  <a:pt x="215827" y="608950"/>
                </a:cubicBezTo>
                <a:cubicBezTo>
                  <a:pt x="216027" y="592951"/>
                  <a:pt x="217347" y="577832"/>
                  <a:pt x="195268" y="572112"/>
                </a:cubicBezTo>
                <a:cubicBezTo>
                  <a:pt x="183989" y="569192"/>
                  <a:pt x="180029" y="555953"/>
                  <a:pt x="187549" y="543674"/>
                </a:cubicBezTo>
                <a:cubicBezTo>
                  <a:pt x="190789" y="538634"/>
                  <a:pt x="194108" y="533755"/>
                  <a:pt x="198028" y="527715"/>
                </a:cubicBezTo>
                <a:close/>
              </a:path>
            </a:pathLst>
          </a:custGeom>
          <a:solidFill>
            <a:schemeClr val="accent3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25071CB-8217-4574-B072-8177DE73989F}"/>
              </a:ext>
            </a:extLst>
          </p:cNvPr>
          <p:cNvSpPr/>
          <p:nvPr/>
        </p:nvSpPr>
        <p:spPr>
          <a:xfrm>
            <a:off x="4572556" y="2050962"/>
            <a:ext cx="401827" cy="681801"/>
          </a:xfrm>
          <a:custGeom>
            <a:avLst/>
            <a:gdLst>
              <a:gd name="connsiteX0" fmla="*/ 77692 w 637384"/>
              <a:gd name="connsiteY0" fmla="*/ 762683 h 1081484"/>
              <a:gd name="connsiteX1" fmla="*/ 70453 w 637384"/>
              <a:gd name="connsiteY1" fmla="*/ 729245 h 1081484"/>
              <a:gd name="connsiteX2" fmla="*/ 136249 w 637384"/>
              <a:gd name="connsiteY2" fmla="*/ 512578 h 1081484"/>
              <a:gd name="connsiteX3" fmla="*/ 149728 w 637384"/>
              <a:gd name="connsiteY3" fmla="*/ 305390 h 1081484"/>
              <a:gd name="connsiteX4" fmla="*/ 152328 w 637384"/>
              <a:gd name="connsiteY4" fmla="*/ 249513 h 1081484"/>
              <a:gd name="connsiteX5" fmla="*/ 141208 w 637384"/>
              <a:gd name="connsiteY5" fmla="*/ 219235 h 1081484"/>
              <a:gd name="connsiteX6" fmla="*/ 138129 w 637384"/>
              <a:gd name="connsiteY6" fmla="*/ 210596 h 1081484"/>
              <a:gd name="connsiteX7" fmla="*/ 110330 w 637384"/>
              <a:gd name="connsiteY7" fmla="*/ 182877 h 1081484"/>
              <a:gd name="connsiteX8" fmla="*/ 87052 w 637384"/>
              <a:gd name="connsiteY8" fmla="*/ 160399 h 1081484"/>
              <a:gd name="connsiteX9" fmla="*/ 72373 w 637384"/>
              <a:gd name="connsiteY9" fmla="*/ 21447 h 1081484"/>
              <a:gd name="connsiteX10" fmla="*/ 79052 w 637384"/>
              <a:gd name="connsiteY10" fmla="*/ 5608 h 1081484"/>
              <a:gd name="connsiteX11" fmla="*/ 167007 w 637384"/>
              <a:gd name="connsiteY11" fmla="*/ 23647 h 1081484"/>
              <a:gd name="connsiteX12" fmla="*/ 170687 w 637384"/>
              <a:gd name="connsiteY12" fmla="*/ 128 h 1081484"/>
              <a:gd name="connsiteX13" fmla="*/ 463509 w 637384"/>
              <a:gd name="connsiteY13" fmla="*/ 128 h 1081484"/>
              <a:gd name="connsiteX14" fmla="*/ 466069 w 637384"/>
              <a:gd name="connsiteY14" fmla="*/ 25047 h 1081484"/>
              <a:gd name="connsiteX15" fmla="*/ 549664 w 637384"/>
              <a:gd name="connsiteY15" fmla="*/ 3688 h 1081484"/>
              <a:gd name="connsiteX16" fmla="*/ 563543 w 637384"/>
              <a:gd name="connsiteY16" fmla="*/ 21047 h 1081484"/>
              <a:gd name="connsiteX17" fmla="*/ 546305 w 637384"/>
              <a:gd name="connsiteY17" fmla="*/ 165718 h 1081484"/>
              <a:gd name="connsiteX18" fmla="*/ 526986 w 637384"/>
              <a:gd name="connsiteY18" fmla="*/ 182437 h 1081484"/>
              <a:gd name="connsiteX19" fmla="*/ 495868 w 637384"/>
              <a:gd name="connsiteY19" fmla="*/ 211276 h 1081484"/>
              <a:gd name="connsiteX20" fmla="*/ 495068 w 637384"/>
              <a:gd name="connsiteY20" fmla="*/ 215075 h 1081484"/>
              <a:gd name="connsiteX21" fmla="*/ 484028 w 637384"/>
              <a:gd name="connsiteY21" fmla="*/ 278992 h 1081484"/>
              <a:gd name="connsiteX22" fmla="*/ 497347 w 637384"/>
              <a:gd name="connsiteY22" fmla="*/ 508218 h 1081484"/>
              <a:gd name="connsiteX23" fmla="*/ 560024 w 637384"/>
              <a:gd name="connsiteY23" fmla="*/ 721565 h 1081484"/>
              <a:gd name="connsiteX24" fmla="*/ 557824 w 637384"/>
              <a:gd name="connsiteY24" fmla="*/ 763123 h 1081484"/>
              <a:gd name="connsiteX25" fmla="*/ 581622 w 637384"/>
              <a:gd name="connsiteY25" fmla="*/ 814680 h 1081484"/>
              <a:gd name="connsiteX26" fmla="*/ 626100 w 637384"/>
              <a:gd name="connsiteY26" fmla="*/ 923594 h 1081484"/>
              <a:gd name="connsiteX27" fmla="*/ 620540 w 637384"/>
              <a:gd name="connsiteY27" fmla="*/ 968871 h 1081484"/>
              <a:gd name="connsiteX28" fmla="*/ 624140 w 637384"/>
              <a:gd name="connsiteY28" fmla="*/ 992629 h 1081484"/>
              <a:gd name="connsiteX29" fmla="*/ 635819 w 637384"/>
              <a:gd name="connsiteY29" fmla="*/ 1012628 h 1081484"/>
              <a:gd name="connsiteX30" fmla="*/ 573223 w 637384"/>
              <a:gd name="connsiteY30" fmla="*/ 1081344 h 1081484"/>
              <a:gd name="connsiteX31" fmla="*/ 35695 w 637384"/>
              <a:gd name="connsiteY31" fmla="*/ 1081264 h 1081484"/>
              <a:gd name="connsiteX32" fmla="*/ 337 w 637384"/>
              <a:gd name="connsiteY32" fmla="*/ 1045466 h 1081484"/>
              <a:gd name="connsiteX33" fmla="*/ 177 w 637384"/>
              <a:gd name="connsiteY33" fmla="*/ 1015508 h 1081484"/>
              <a:gd name="connsiteX34" fmla="*/ 14016 w 637384"/>
              <a:gd name="connsiteY34" fmla="*/ 990270 h 1081484"/>
              <a:gd name="connsiteX35" fmla="*/ 17856 w 637384"/>
              <a:gd name="connsiteY35" fmla="*/ 968671 h 1081484"/>
              <a:gd name="connsiteX36" fmla="*/ 10096 w 637384"/>
              <a:gd name="connsiteY36" fmla="*/ 930393 h 1081484"/>
              <a:gd name="connsiteX37" fmla="*/ 59373 w 637384"/>
              <a:gd name="connsiteY37" fmla="*/ 797801 h 1081484"/>
              <a:gd name="connsiteX38" fmla="*/ 77692 w 637384"/>
              <a:gd name="connsiteY38" fmla="*/ 762683 h 108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7384" h="1081484">
                <a:moveTo>
                  <a:pt x="77692" y="762683"/>
                </a:moveTo>
                <a:cubicBezTo>
                  <a:pt x="62733" y="754683"/>
                  <a:pt x="64133" y="743164"/>
                  <a:pt x="70453" y="729245"/>
                </a:cubicBezTo>
                <a:cubicBezTo>
                  <a:pt x="101851" y="659929"/>
                  <a:pt x="128529" y="588693"/>
                  <a:pt x="136249" y="512578"/>
                </a:cubicBezTo>
                <a:cubicBezTo>
                  <a:pt x="143208" y="443742"/>
                  <a:pt x="145488" y="374466"/>
                  <a:pt x="149728" y="305390"/>
                </a:cubicBezTo>
                <a:cubicBezTo>
                  <a:pt x="150848" y="286791"/>
                  <a:pt x="151608" y="268152"/>
                  <a:pt x="152328" y="249513"/>
                </a:cubicBezTo>
                <a:cubicBezTo>
                  <a:pt x="152768" y="238034"/>
                  <a:pt x="157008" y="225155"/>
                  <a:pt x="141208" y="219235"/>
                </a:cubicBezTo>
                <a:cubicBezTo>
                  <a:pt x="139289" y="218515"/>
                  <a:pt x="137609" y="213315"/>
                  <a:pt x="138129" y="210596"/>
                </a:cubicBezTo>
                <a:cubicBezTo>
                  <a:pt x="142568" y="187397"/>
                  <a:pt x="127769" y="182677"/>
                  <a:pt x="110330" y="182877"/>
                </a:cubicBezTo>
                <a:cubicBezTo>
                  <a:pt x="93931" y="183077"/>
                  <a:pt x="88532" y="175358"/>
                  <a:pt x="87052" y="160399"/>
                </a:cubicBezTo>
                <a:cubicBezTo>
                  <a:pt x="82452" y="114041"/>
                  <a:pt x="76812" y="67804"/>
                  <a:pt x="72373" y="21447"/>
                </a:cubicBezTo>
                <a:cubicBezTo>
                  <a:pt x="71893" y="16247"/>
                  <a:pt x="75052" y="7608"/>
                  <a:pt x="79052" y="5608"/>
                </a:cubicBezTo>
                <a:cubicBezTo>
                  <a:pt x="103691" y="-6672"/>
                  <a:pt x="146808" y="2048"/>
                  <a:pt x="167007" y="23647"/>
                </a:cubicBezTo>
                <a:cubicBezTo>
                  <a:pt x="168287" y="15407"/>
                  <a:pt x="169327" y="8688"/>
                  <a:pt x="170687" y="128"/>
                </a:cubicBezTo>
                <a:cubicBezTo>
                  <a:pt x="267801" y="128"/>
                  <a:pt x="365235" y="128"/>
                  <a:pt x="463509" y="128"/>
                </a:cubicBezTo>
                <a:cubicBezTo>
                  <a:pt x="464309" y="7848"/>
                  <a:pt x="465029" y="14727"/>
                  <a:pt x="466069" y="25047"/>
                </a:cubicBezTo>
                <a:cubicBezTo>
                  <a:pt x="490108" y="-4992"/>
                  <a:pt x="520306" y="1408"/>
                  <a:pt x="549664" y="3688"/>
                </a:cubicBezTo>
                <a:cubicBezTo>
                  <a:pt x="560544" y="4528"/>
                  <a:pt x="564823" y="10407"/>
                  <a:pt x="563543" y="21047"/>
                </a:cubicBezTo>
                <a:cubicBezTo>
                  <a:pt x="557664" y="69244"/>
                  <a:pt x="551584" y="117441"/>
                  <a:pt x="546305" y="165718"/>
                </a:cubicBezTo>
                <a:cubicBezTo>
                  <a:pt x="544905" y="178438"/>
                  <a:pt x="539105" y="182597"/>
                  <a:pt x="526986" y="182437"/>
                </a:cubicBezTo>
                <a:cubicBezTo>
                  <a:pt x="507987" y="182157"/>
                  <a:pt x="491708" y="185957"/>
                  <a:pt x="495868" y="211276"/>
                </a:cubicBezTo>
                <a:cubicBezTo>
                  <a:pt x="496067" y="212516"/>
                  <a:pt x="495868" y="214475"/>
                  <a:pt x="495068" y="215075"/>
                </a:cubicBezTo>
                <a:cubicBezTo>
                  <a:pt x="470949" y="232794"/>
                  <a:pt x="483068" y="257433"/>
                  <a:pt x="484028" y="278992"/>
                </a:cubicBezTo>
                <a:cubicBezTo>
                  <a:pt x="487428" y="355467"/>
                  <a:pt x="490628" y="432023"/>
                  <a:pt x="497347" y="508218"/>
                </a:cubicBezTo>
                <a:cubicBezTo>
                  <a:pt x="503947" y="583094"/>
                  <a:pt x="528946" y="653489"/>
                  <a:pt x="560024" y="721565"/>
                </a:cubicBezTo>
                <a:cubicBezTo>
                  <a:pt x="567303" y="737525"/>
                  <a:pt x="574303" y="752124"/>
                  <a:pt x="557824" y="763123"/>
                </a:cubicBezTo>
                <a:cubicBezTo>
                  <a:pt x="566303" y="781402"/>
                  <a:pt x="574543" y="797801"/>
                  <a:pt x="581622" y="814680"/>
                </a:cubicBezTo>
                <a:cubicBezTo>
                  <a:pt x="596741" y="850878"/>
                  <a:pt x="610901" y="887436"/>
                  <a:pt x="626100" y="923594"/>
                </a:cubicBezTo>
                <a:cubicBezTo>
                  <a:pt x="633019" y="940113"/>
                  <a:pt x="635859" y="954792"/>
                  <a:pt x="620540" y="968871"/>
                </a:cubicBezTo>
                <a:cubicBezTo>
                  <a:pt x="611861" y="976870"/>
                  <a:pt x="611941" y="985070"/>
                  <a:pt x="624140" y="992629"/>
                </a:cubicBezTo>
                <a:cubicBezTo>
                  <a:pt x="630060" y="996269"/>
                  <a:pt x="635339" y="1005549"/>
                  <a:pt x="635819" y="1012628"/>
                </a:cubicBezTo>
                <a:cubicBezTo>
                  <a:pt x="640179" y="1080664"/>
                  <a:pt x="639899" y="1081224"/>
                  <a:pt x="573223" y="1081344"/>
                </a:cubicBezTo>
                <a:cubicBezTo>
                  <a:pt x="394034" y="1081624"/>
                  <a:pt x="214884" y="1081424"/>
                  <a:pt x="35695" y="1081264"/>
                </a:cubicBezTo>
                <a:cubicBezTo>
                  <a:pt x="577" y="1081224"/>
                  <a:pt x="577" y="1080824"/>
                  <a:pt x="337" y="1045466"/>
                </a:cubicBezTo>
                <a:cubicBezTo>
                  <a:pt x="257" y="1035467"/>
                  <a:pt x="977" y="1025427"/>
                  <a:pt x="177" y="1015508"/>
                </a:cubicBezTo>
                <a:cubicBezTo>
                  <a:pt x="-783" y="1003669"/>
                  <a:pt x="1937" y="995189"/>
                  <a:pt x="14016" y="990270"/>
                </a:cubicBezTo>
                <a:cubicBezTo>
                  <a:pt x="25415" y="985630"/>
                  <a:pt x="26695" y="977630"/>
                  <a:pt x="17856" y="968671"/>
                </a:cubicBezTo>
                <a:cubicBezTo>
                  <a:pt x="6936" y="957551"/>
                  <a:pt x="4417" y="945352"/>
                  <a:pt x="10096" y="930393"/>
                </a:cubicBezTo>
                <a:cubicBezTo>
                  <a:pt x="26855" y="886316"/>
                  <a:pt x="42534" y="841838"/>
                  <a:pt x="59373" y="797801"/>
                </a:cubicBezTo>
                <a:cubicBezTo>
                  <a:pt x="63653" y="786322"/>
                  <a:pt x="70653" y="775922"/>
                  <a:pt x="77692" y="762683"/>
                </a:cubicBezTo>
                <a:close/>
              </a:path>
            </a:pathLst>
          </a:custGeom>
          <a:solidFill>
            <a:schemeClr val="accent4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EFFCB27-A36A-4F6C-9309-DDC6A298F8A1}"/>
              </a:ext>
            </a:extLst>
          </p:cNvPr>
          <p:cNvSpPr/>
          <p:nvPr/>
        </p:nvSpPr>
        <p:spPr>
          <a:xfrm>
            <a:off x="2477723" y="2042485"/>
            <a:ext cx="401353" cy="687452"/>
          </a:xfrm>
          <a:custGeom>
            <a:avLst/>
            <a:gdLst>
              <a:gd name="connsiteX0" fmla="*/ 513956 w 636633"/>
              <a:gd name="connsiteY0" fmla="*/ 163903 h 1090448"/>
              <a:gd name="connsiteX1" fmla="*/ 519916 w 636633"/>
              <a:gd name="connsiteY1" fmla="*/ 175382 h 1090448"/>
              <a:gd name="connsiteX2" fmla="*/ 524915 w 636633"/>
              <a:gd name="connsiteY2" fmla="*/ 236259 h 1090448"/>
              <a:gd name="connsiteX3" fmla="*/ 504917 w 636633"/>
              <a:gd name="connsiteY3" fmla="*/ 244738 h 1090448"/>
              <a:gd name="connsiteX4" fmla="*/ 481558 w 636633"/>
              <a:gd name="connsiteY4" fmla="*/ 240298 h 1090448"/>
              <a:gd name="connsiteX5" fmla="*/ 374324 w 636633"/>
              <a:gd name="connsiteY5" fmla="*/ 276016 h 1090448"/>
              <a:gd name="connsiteX6" fmla="*/ 353886 w 636633"/>
              <a:gd name="connsiteY6" fmla="*/ 303095 h 1090448"/>
              <a:gd name="connsiteX7" fmla="*/ 363565 w 636633"/>
              <a:gd name="connsiteY7" fmla="*/ 359331 h 1090448"/>
              <a:gd name="connsiteX8" fmla="*/ 472678 w 636633"/>
              <a:gd name="connsiteY8" fmla="*/ 439967 h 1090448"/>
              <a:gd name="connsiteX9" fmla="*/ 554954 w 636633"/>
              <a:gd name="connsiteY9" fmla="*/ 539321 h 1090448"/>
              <a:gd name="connsiteX10" fmla="*/ 560793 w 636633"/>
              <a:gd name="connsiteY10" fmla="*/ 563879 h 1090448"/>
              <a:gd name="connsiteX11" fmla="*/ 559473 w 636633"/>
              <a:gd name="connsiteY11" fmla="*/ 667713 h 1090448"/>
              <a:gd name="connsiteX12" fmla="*/ 536195 w 636633"/>
              <a:gd name="connsiteY12" fmla="*/ 761748 h 1090448"/>
              <a:gd name="connsiteX13" fmla="*/ 553274 w 636633"/>
              <a:gd name="connsiteY13" fmla="*/ 893020 h 1090448"/>
              <a:gd name="connsiteX14" fmla="*/ 611910 w 636633"/>
              <a:gd name="connsiteY14" fmla="*/ 952976 h 1090448"/>
              <a:gd name="connsiteX15" fmla="*/ 621350 w 636633"/>
              <a:gd name="connsiteY15" fmla="*/ 1014933 h 1090448"/>
              <a:gd name="connsiteX16" fmla="*/ 636629 w 636633"/>
              <a:gd name="connsiteY16" fmla="*/ 1049731 h 1090448"/>
              <a:gd name="connsiteX17" fmla="*/ 594991 w 636633"/>
              <a:gd name="connsiteY17" fmla="*/ 1090448 h 1090448"/>
              <a:gd name="connsiteX18" fmla="*/ 55743 w 636633"/>
              <a:gd name="connsiteY18" fmla="*/ 1090088 h 1090448"/>
              <a:gd name="connsiteX19" fmla="*/ 41744 w 636633"/>
              <a:gd name="connsiteY19" fmla="*/ 1089968 h 1090448"/>
              <a:gd name="connsiteX20" fmla="*/ 2506 w 636633"/>
              <a:gd name="connsiteY20" fmla="*/ 1039731 h 1090448"/>
              <a:gd name="connsiteX21" fmla="*/ 21345 w 636633"/>
              <a:gd name="connsiteY21" fmla="*/ 1018972 h 1090448"/>
              <a:gd name="connsiteX22" fmla="*/ 17465 w 636633"/>
              <a:gd name="connsiteY22" fmla="*/ 1012933 h 1090448"/>
              <a:gd name="connsiteX23" fmla="*/ 17905 w 636633"/>
              <a:gd name="connsiteY23" fmla="*/ 963376 h 1090448"/>
              <a:gd name="connsiteX24" fmla="*/ 86221 w 636633"/>
              <a:gd name="connsiteY24" fmla="*/ 893300 h 1090448"/>
              <a:gd name="connsiteX25" fmla="*/ 105140 w 636633"/>
              <a:gd name="connsiteY25" fmla="*/ 763348 h 1090448"/>
              <a:gd name="connsiteX26" fmla="*/ 82422 w 636633"/>
              <a:gd name="connsiteY26" fmla="*/ 723630 h 1090448"/>
              <a:gd name="connsiteX27" fmla="*/ 64303 w 636633"/>
              <a:gd name="connsiteY27" fmla="*/ 714350 h 1090448"/>
              <a:gd name="connsiteX28" fmla="*/ 47744 w 636633"/>
              <a:gd name="connsiteY28" fmla="*/ 685352 h 1090448"/>
              <a:gd name="connsiteX29" fmla="*/ 77582 w 636633"/>
              <a:gd name="connsiteY29" fmla="*/ 580278 h 1090448"/>
              <a:gd name="connsiteX30" fmla="*/ 40904 w 636633"/>
              <a:gd name="connsiteY30" fmla="*/ 231099 h 1090448"/>
              <a:gd name="connsiteX31" fmla="*/ 30105 w 636633"/>
              <a:gd name="connsiteY31" fmla="*/ 169423 h 1090448"/>
              <a:gd name="connsiteX32" fmla="*/ 33704 w 636633"/>
              <a:gd name="connsiteY32" fmla="*/ 81788 h 1090448"/>
              <a:gd name="connsiteX33" fmla="*/ 49304 w 636633"/>
              <a:gd name="connsiteY33" fmla="*/ 55989 h 1090448"/>
              <a:gd name="connsiteX34" fmla="*/ 83341 w 636633"/>
              <a:gd name="connsiteY34" fmla="*/ 26711 h 1090448"/>
              <a:gd name="connsiteX35" fmla="*/ 129979 w 636633"/>
              <a:gd name="connsiteY35" fmla="*/ 3872 h 1090448"/>
              <a:gd name="connsiteX36" fmla="*/ 183736 w 636633"/>
              <a:gd name="connsiteY36" fmla="*/ 353 h 1090448"/>
              <a:gd name="connsiteX37" fmla="*/ 212894 w 636633"/>
              <a:gd name="connsiteY37" fmla="*/ 20111 h 1090448"/>
              <a:gd name="connsiteX38" fmla="*/ 223213 w 636633"/>
              <a:gd name="connsiteY38" fmla="*/ 47870 h 1090448"/>
              <a:gd name="connsiteX39" fmla="*/ 241972 w 636633"/>
              <a:gd name="connsiteY39" fmla="*/ 59349 h 1090448"/>
              <a:gd name="connsiteX40" fmla="*/ 447640 w 636633"/>
              <a:gd name="connsiteY40" fmla="*/ 58509 h 1090448"/>
              <a:gd name="connsiteX41" fmla="*/ 503477 w 636633"/>
              <a:gd name="connsiteY41" fmla="*/ 55869 h 1090448"/>
              <a:gd name="connsiteX42" fmla="*/ 548674 w 636633"/>
              <a:gd name="connsiteY42" fmla="*/ 101507 h 1090448"/>
              <a:gd name="connsiteX43" fmla="*/ 513956 w 636633"/>
              <a:gd name="connsiteY43" fmla="*/ 163903 h 109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6633" h="1090448">
                <a:moveTo>
                  <a:pt x="513956" y="163903"/>
                </a:moveTo>
                <a:cubicBezTo>
                  <a:pt x="516956" y="169903"/>
                  <a:pt x="517636" y="173782"/>
                  <a:pt x="519916" y="175382"/>
                </a:cubicBezTo>
                <a:cubicBezTo>
                  <a:pt x="545714" y="193701"/>
                  <a:pt x="534275" y="215740"/>
                  <a:pt x="524915" y="236259"/>
                </a:cubicBezTo>
                <a:cubicBezTo>
                  <a:pt x="522636" y="241258"/>
                  <a:pt x="511956" y="244178"/>
                  <a:pt x="504917" y="244738"/>
                </a:cubicBezTo>
                <a:cubicBezTo>
                  <a:pt x="497277" y="245338"/>
                  <a:pt x="489157" y="242618"/>
                  <a:pt x="481558" y="240298"/>
                </a:cubicBezTo>
                <a:cubicBezTo>
                  <a:pt x="437321" y="227019"/>
                  <a:pt x="401803" y="239258"/>
                  <a:pt x="374324" y="276016"/>
                </a:cubicBezTo>
                <a:cubicBezTo>
                  <a:pt x="367565" y="285056"/>
                  <a:pt x="360365" y="293855"/>
                  <a:pt x="353886" y="303095"/>
                </a:cubicBezTo>
                <a:cubicBezTo>
                  <a:pt x="333567" y="331933"/>
                  <a:pt x="334567" y="337733"/>
                  <a:pt x="363565" y="359331"/>
                </a:cubicBezTo>
                <a:cubicBezTo>
                  <a:pt x="399843" y="386370"/>
                  <a:pt x="435761" y="413848"/>
                  <a:pt x="472678" y="439967"/>
                </a:cubicBezTo>
                <a:cubicBezTo>
                  <a:pt x="509156" y="465805"/>
                  <a:pt x="527595" y="506203"/>
                  <a:pt x="554954" y="539321"/>
                </a:cubicBezTo>
                <a:cubicBezTo>
                  <a:pt x="559793" y="545200"/>
                  <a:pt x="560753" y="555560"/>
                  <a:pt x="560793" y="563879"/>
                </a:cubicBezTo>
                <a:cubicBezTo>
                  <a:pt x="560993" y="598477"/>
                  <a:pt x="560953" y="633115"/>
                  <a:pt x="559473" y="667713"/>
                </a:cubicBezTo>
                <a:cubicBezTo>
                  <a:pt x="558073" y="700391"/>
                  <a:pt x="554514" y="731989"/>
                  <a:pt x="536195" y="761748"/>
                </a:cubicBezTo>
                <a:cubicBezTo>
                  <a:pt x="509116" y="805745"/>
                  <a:pt x="517436" y="855782"/>
                  <a:pt x="553274" y="893020"/>
                </a:cubicBezTo>
                <a:cubicBezTo>
                  <a:pt x="572673" y="913179"/>
                  <a:pt x="592551" y="932817"/>
                  <a:pt x="611910" y="952976"/>
                </a:cubicBezTo>
                <a:cubicBezTo>
                  <a:pt x="641789" y="984094"/>
                  <a:pt x="641709" y="984174"/>
                  <a:pt x="621350" y="1014933"/>
                </a:cubicBezTo>
                <a:cubicBezTo>
                  <a:pt x="627509" y="1028292"/>
                  <a:pt x="636589" y="1039011"/>
                  <a:pt x="636629" y="1049731"/>
                </a:cubicBezTo>
                <a:cubicBezTo>
                  <a:pt x="636749" y="1089408"/>
                  <a:pt x="634549" y="1090448"/>
                  <a:pt x="594991" y="1090448"/>
                </a:cubicBezTo>
                <a:cubicBezTo>
                  <a:pt x="415242" y="1090328"/>
                  <a:pt x="235493" y="1090208"/>
                  <a:pt x="55743" y="1090088"/>
                </a:cubicBezTo>
                <a:cubicBezTo>
                  <a:pt x="51063" y="1090088"/>
                  <a:pt x="46424" y="1090048"/>
                  <a:pt x="41744" y="1089968"/>
                </a:cubicBezTo>
                <a:cubicBezTo>
                  <a:pt x="7546" y="1089368"/>
                  <a:pt x="-6093" y="1072929"/>
                  <a:pt x="2506" y="1039731"/>
                </a:cubicBezTo>
                <a:cubicBezTo>
                  <a:pt x="4466" y="1032212"/>
                  <a:pt x="14066" y="1026692"/>
                  <a:pt x="21345" y="1018972"/>
                </a:cubicBezTo>
                <a:cubicBezTo>
                  <a:pt x="20665" y="1017932"/>
                  <a:pt x="19385" y="1015133"/>
                  <a:pt x="17465" y="1012933"/>
                </a:cubicBezTo>
                <a:cubicBezTo>
                  <a:pt x="-414" y="992454"/>
                  <a:pt x="-814" y="983255"/>
                  <a:pt x="17905" y="963376"/>
                </a:cubicBezTo>
                <a:cubicBezTo>
                  <a:pt x="40264" y="939617"/>
                  <a:pt x="63623" y="916858"/>
                  <a:pt x="86221" y="893300"/>
                </a:cubicBezTo>
                <a:cubicBezTo>
                  <a:pt x="121259" y="856782"/>
                  <a:pt x="128219" y="809105"/>
                  <a:pt x="105140" y="763348"/>
                </a:cubicBezTo>
                <a:cubicBezTo>
                  <a:pt x="98261" y="749708"/>
                  <a:pt x="91181" y="736029"/>
                  <a:pt x="82422" y="723630"/>
                </a:cubicBezTo>
                <a:cubicBezTo>
                  <a:pt x="78902" y="718670"/>
                  <a:pt x="70742" y="715110"/>
                  <a:pt x="64303" y="714350"/>
                </a:cubicBezTo>
                <a:cubicBezTo>
                  <a:pt x="44624" y="712071"/>
                  <a:pt x="42544" y="702071"/>
                  <a:pt x="47744" y="685352"/>
                </a:cubicBezTo>
                <a:cubicBezTo>
                  <a:pt x="58543" y="650554"/>
                  <a:pt x="72502" y="615996"/>
                  <a:pt x="77582" y="580278"/>
                </a:cubicBezTo>
                <a:cubicBezTo>
                  <a:pt x="94461" y="461205"/>
                  <a:pt x="85661" y="344292"/>
                  <a:pt x="40904" y="231099"/>
                </a:cubicBezTo>
                <a:cubicBezTo>
                  <a:pt x="33344" y="212020"/>
                  <a:pt x="30825" y="190141"/>
                  <a:pt x="30105" y="169423"/>
                </a:cubicBezTo>
                <a:cubicBezTo>
                  <a:pt x="29065" y="140264"/>
                  <a:pt x="30705" y="110826"/>
                  <a:pt x="33704" y="81788"/>
                </a:cubicBezTo>
                <a:cubicBezTo>
                  <a:pt x="34664" y="72668"/>
                  <a:pt x="42384" y="63109"/>
                  <a:pt x="49304" y="55989"/>
                </a:cubicBezTo>
                <a:cubicBezTo>
                  <a:pt x="59703" y="45310"/>
                  <a:pt x="73502" y="37830"/>
                  <a:pt x="83341" y="26711"/>
                </a:cubicBezTo>
                <a:cubicBezTo>
                  <a:pt x="96181" y="12232"/>
                  <a:pt x="110740" y="4432"/>
                  <a:pt x="129979" y="3872"/>
                </a:cubicBezTo>
                <a:cubicBezTo>
                  <a:pt x="147938" y="3352"/>
                  <a:pt x="165937" y="2512"/>
                  <a:pt x="183736" y="353"/>
                </a:cubicBezTo>
                <a:cubicBezTo>
                  <a:pt x="199975" y="-1607"/>
                  <a:pt x="208854" y="4552"/>
                  <a:pt x="212894" y="20111"/>
                </a:cubicBezTo>
                <a:cubicBezTo>
                  <a:pt x="215374" y="29671"/>
                  <a:pt x="217854" y="39870"/>
                  <a:pt x="223213" y="47870"/>
                </a:cubicBezTo>
                <a:cubicBezTo>
                  <a:pt x="226973" y="53509"/>
                  <a:pt x="235533" y="59309"/>
                  <a:pt x="241972" y="59349"/>
                </a:cubicBezTo>
                <a:cubicBezTo>
                  <a:pt x="310528" y="59749"/>
                  <a:pt x="379084" y="59229"/>
                  <a:pt x="447640" y="58509"/>
                </a:cubicBezTo>
                <a:cubicBezTo>
                  <a:pt x="466239" y="58309"/>
                  <a:pt x="484838" y="56069"/>
                  <a:pt x="503477" y="55869"/>
                </a:cubicBezTo>
                <a:cubicBezTo>
                  <a:pt x="527955" y="55589"/>
                  <a:pt x="549074" y="76788"/>
                  <a:pt x="548674" y="101507"/>
                </a:cubicBezTo>
                <a:cubicBezTo>
                  <a:pt x="548194" y="128065"/>
                  <a:pt x="558513" y="160383"/>
                  <a:pt x="513956" y="163903"/>
                </a:cubicBezTo>
                <a:close/>
              </a:path>
            </a:pathLst>
          </a:custGeom>
          <a:solidFill>
            <a:schemeClr val="accent5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A88C16-AE98-46A0-A722-12676BEBE4BF}"/>
              </a:ext>
            </a:extLst>
          </p:cNvPr>
          <p:cNvGrpSpPr/>
          <p:nvPr/>
        </p:nvGrpSpPr>
        <p:grpSpPr>
          <a:xfrm>
            <a:off x="1257816" y="3861473"/>
            <a:ext cx="1411829" cy="2031326"/>
            <a:chOff x="6210997" y="1433695"/>
            <a:chExt cx="1457348" cy="144513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C97283-1E39-479F-B397-FBB86656B14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5AAC4C-FE89-4BFF-AFC9-F96547D7614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69223E-8CA3-471A-9359-E159DEE0DF16}"/>
              </a:ext>
            </a:extLst>
          </p:cNvPr>
          <p:cNvGrpSpPr/>
          <p:nvPr/>
        </p:nvGrpSpPr>
        <p:grpSpPr>
          <a:xfrm>
            <a:off x="3328492" y="3861473"/>
            <a:ext cx="1411829" cy="2031326"/>
            <a:chOff x="6210997" y="1433695"/>
            <a:chExt cx="1457348" cy="144513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4B2C9F-FD37-4EA3-AA07-F89AFA817A3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D39E1AB-8F52-44D5-87CB-8798F46C9CA3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A4D698-4D2F-42AD-90EF-3693EC5E0118}"/>
              </a:ext>
            </a:extLst>
          </p:cNvPr>
          <p:cNvGrpSpPr/>
          <p:nvPr/>
        </p:nvGrpSpPr>
        <p:grpSpPr>
          <a:xfrm>
            <a:off x="5399168" y="3861473"/>
            <a:ext cx="1411829" cy="2031326"/>
            <a:chOff x="6210997" y="1433695"/>
            <a:chExt cx="1457348" cy="144513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952D98-2F37-467C-8433-320FA927676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B54580-EA86-4038-B5B7-19FBDE71060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DC2E9B-BC31-48E1-8928-C069E3D1D6C3}"/>
              </a:ext>
            </a:extLst>
          </p:cNvPr>
          <p:cNvGrpSpPr/>
          <p:nvPr/>
        </p:nvGrpSpPr>
        <p:grpSpPr>
          <a:xfrm>
            <a:off x="7469844" y="3861473"/>
            <a:ext cx="1411829" cy="2031326"/>
            <a:chOff x="6210997" y="1433695"/>
            <a:chExt cx="1457348" cy="144513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C9B5BF7-CF17-4B35-A328-68E4BD18998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E31BA75-77DD-4E5C-94EF-BB901E7AC6F7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6143CD-104B-41E8-95F4-55FC911DBD93}"/>
              </a:ext>
            </a:extLst>
          </p:cNvPr>
          <p:cNvGrpSpPr/>
          <p:nvPr/>
        </p:nvGrpSpPr>
        <p:grpSpPr>
          <a:xfrm>
            <a:off x="9540520" y="3861473"/>
            <a:ext cx="1411829" cy="2031326"/>
            <a:chOff x="6210997" y="1433695"/>
            <a:chExt cx="1457348" cy="14451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044AD62-820D-4B17-977C-9EAAA92A25C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C8773B-BFEE-4C54-B5A6-0DB77698BE2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CA6B3E-FE5A-4A3D-AE7D-FFAE039E3AA5}"/>
              </a:ext>
            </a:extLst>
          </p:cNvPr>
          <p:cNvGrpSpPr/>
          <p:nvPr/>
        </p:nvGrpSpPr>
        <p:grpSpPr>
          <a:xfrm>
            <a:off x="908748" y="1655299"/>
            <a:ext cx="1872000" cy="979099"/>
            <a:chOff x="395536" y="1496735"/>
            <a:chExt cx="1728192" cy="648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906626-EA1B-4516-8F99-0B3E675BA5EC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0124CC22-1217-476B-8D04-041671ABB41B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5A44A5-1E69-4AAD-8F46-FBD01D015278}"/>
              </a:ext>
            </a:extLst>
          </p:cNvPr>
          <p:cNvSpPr txBox="1"/>
          <p:nvPr/>
        </p:nvSpPr>
        <p:spPr>
          <a:xfrm>
            <a:off x="944752" y="2265583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1B7-BBE8-4AD7-B3DD-3CDCF2B98B31}"/>
              </a:ext>
            </a:extLst>
          </p:cNvPr>
          <p:cNvSpPr txBox="1"/>
          <p:nvPr/>
        </p:nvSpPr>
        <p:spPr>
          <a:xfrm>
            <a:off x="1823128" y="2000423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8EC114-21E2-4CA2-9EE5-C74B31859A39}"/>
              </a:ext>
            </a:extLst>
          </p:cNvPr>
          <p:cNvGrpSpPr/>
          <p:nvPr/>
        </p:nvGrpSpPr>
        <p:grpSpPr>
          <a:xfrm>
            <a:off x="3038072" y="1659782"/>
            <a:ext cx="1872000" cy="979099"/>
            <a:chOff x="395536" y="1496735"/>
            <a:chExt cx="1728192" cy="6480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FD9DE5-646B-4901-AB07-F2A4B78D7BF8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7000282D-54DF-4C96-A03C-FFCB4D6E266E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F6426A-22C9-43E0-B50D-05278A242BD0}"/>
              </a:ext>
            </a:extLst>
          </p:cNvPr>
          <p:cNvSpPr txBox="1"/>
          <p:nvPr/>
        </p:nvSpPr>
        <p:spPr>
          <a:xfrm>
            <a:off x="3074076" y="2270066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D90C1-5952-47AD-AC94-4FC717158A39}"/>
              </a:ext>
            </a:extLst>
          </p:cNvPr>
          <p:cNvSpPr txBox="1"/>
          <p:nvPr/>
        </p:nvSpPr>
        <p:spPr>
          <a:xfrm>
            <a:off x="3952452" y="2004906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154A5-65A7-4721-A434-A06D3638DF7B}"/>
              </a:ext>
            </a:extLst>
          </p:cNvPr>
          <p:cNvGrpSpPr/>
          <p:nvPr/>
        </p:nvGrpSpPr>
        <p:grpSpPr>
          <a:xfrm>
            <a:off x="5167396" y="1664265"/>
            <a:ext cx="1872000" cy="979099"/>
            <a:chOff x="395536" y="1496735"/>
            <a:chExt cx="1728192" cy="6480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2402C-25D0-4AE5-B548-319BADBAD69E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A7D34CA-DF60-4574-8261-42591356D3DE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DEE68D-1966-4322-A733-9ABCEC8B09B6}"/>
              </a:ext>
            </a:extLst>
          </p:cNvPr>
          <p:cNvSpPr txBox="1"/>
          <p:nvPr/>
        </p:nvSpPr>
        <p:spPr>
          <a:xfrm>
            <a:off x="5203400" y="2274549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C54C7-FF6A-4C73-9EE5-8CD7EEA8F466}"/>
              </a:ext>
            </a:extLst>
          </p:cNvPr>
          <p:cNvSpPr txBox="1"/>
          <p:nvPr/>
        </p:nvSpPr>
        <p:spPr>
          <a:xfrm>
            <a:off x="6081776" y="2009389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D4000-C9F7-4D61-8AC8-832C78C7784A}"/>
              </a:ext>
            </a:extLst>
          </p:cNvPr>
          <p:cNvGrpSpPr/>
          <p:nvPr/>
        </p:nvGrpSpPr>
        <p:grpSpPr>
          <a:xfrm>
            <a:off x="7296720" y="1668748"/>
            <a:ext cx="1872000" cy="979099"/>
            <a:chOff x="395536" y="1496735"/>
            <a:chExt cx="1728192" cy="648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7B76A2-FF0C-4B7D-88EA-372EEE5A7692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10043BB2-B3D9-4968-9E52-3F3EA421A536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AD096C0-4A24-4900-8C55-F3E9146A1F9B}"/>
              </a:ext>
            </a:extLst>
          </p:cNvPr>
          <p:cNvSpPr txBox="1"/>
          <p:nvPr/>
        </p:nvSpPr>
        <p:spPr>
          <a:xfrm>
            <a:off x="7332724" y="2279031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FBD2B1-3CF0-4B5C-82F6-3965F2BAB670}"/>
              </a:ext>
            </a:extLst>
          </p:cNvPr>
          <p:cNvSpPr txBox="1"/>
          <p:nvPr/>
        </p:nvSpPr>
        <p:spPr>
          <a:xfrm>
            <a:off x="8211100" y="2013871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744ED2-736F-4AA1-A88F-9F9D357643E9}"/>
              </a:ext>
            </a:extLst>
          </p:cNvPr>
          <p:cNvGrpSpPr/>
          <p:nvPr/>
        </p:nvGrpSpPr>
        <p:grpSpPr>
          <a:xfrm>
            <a:off x="1035124" y="3052169"/>
            <a:ext cx="1619248" cy="2767945"/>
            <a:chOff x="399379" y="3300990"/>
            <a:chExt cx="1945888" cy="27679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8C0815-2344-4471-9615-BB92ED98FA06}"/>
                </a:ext>
              </a:extLst>
            </p:cNvPr>
            <p:cNvSpPr txBox="1"/>
            <p:nvPr/>
          </p:nvSpPr>
          <p:spPr>
            <a:xfrm>
              <a:off x="399379" y="3300990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DA352F-EF88-487D-8934-C82E8EE01960}"/>
                </a:ext>
              </a:extLst>
            </p:cNvPr>
            <p:cNvSpPr txBox="1"/>
            <p:nvPr/>
          </p:nvSpPr>
          <p:spPr>
            <a:xfrm>
              <a:off x="399379" y="3575945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0BBB61-D77A-423A-9D4C-5015E42EFA4E}"/>
              </a:ext>
            </a:extLst>
          </p:cNvPr>
          <p:cNvGrpSpPr/>
          <p:nvPr/>
        </p:nvGrpSpPr>
        <p:grpSpPr>
          <a:xfrm>
            <a:off x="3196768" y="3050096"/>
            <a:ext cx="1619248" cy="2767945"/>
            <a:chOff x="2511769" y="3298917"/>
            <a:chExt cx="1945888" cy="27679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778A54-7E57-42D1-A6DB-F5C954AAFBA7}"/>
                </a:ext>
              </a:extLst>
            </p:cNvPr>
            <p:cNvSpPr txBox="1"/>
            <p:nvPr/>
          </p:nvSpPr>
          <p:spPr>
            <a:xfrm>
              <a:off x="2511769" y="3298917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B2FD46-6B1D-433E-9BDA-F68EB1332FC3}"/>
                </a:ext>
              </a:extLst>
            </p:cNvPr>
            <p:cNvSpPr txBox="1"/>
            <p:nvPr/>
          </p:nvSpPr>
          <p:spPr>
            <a:xfrm>
              <a:off x="2511769" y="3573872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F0620C-3A18-417B-9F8F-EA9784B85604}"/>
              </a:ext>
            </a:extLst>
          </p:cNvPr>
          <p:cNvGrpSpPr/>
          <p:nvPr/>
        </p:nvGrpSpPr>
        <p:grpSpPr>
          <a:xfrm>
            <a:off x="5309158" y="3048023"/>
            <a:ext cx="1619248" cy="2767945"/>
            <a:chOff x="4624159" y="3296844"/>
            <a:chExt cx="1945888" cy="27679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DD9E5A-B7F3-4276-8E14-EC7E0E07F8A6}"/>
                </a:ext>
              </a:extLst>
            </p:cNvPr>
            <p:cNvSpPr txBox="1"/>
            <p:nvPr/>
          </p:nvSpPr>
          <p:spPr>
            <a:xfrm>
              <a:off x="4624159" y="3296844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BC09BC-2F9E-43DC-B90B-12631F7E5A96}"/>
                </a:ext>
              </a:extLst>
            </p:cNvPr>
            <p:cNvSpPr txBox="1"/>
            <p:nvPr/>
          </p:nvSpPr>
          <p:spPr>
            <a:xfrm>
              <a:off x="4624159" y="3571799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FD5AB7-0D1C-45FC-BF22-5B8E8497B654}"/>
              </a:ext>
            </a:extLst>
          </p:cNvPr>
          <p:cNvGrpSpPr/>
          <p:nvPr/>
        </p:nvGrpSpPr>
        <p:grpSpPr>
          <a:xfrm>
            <a:off x="7421548" y="3057238"/>
            <a:ext cx="1619248" cy="2767945"/>
            <a:chOff x="6736549" y="3306059"/>
            <a:chExt cx="1945888" cy="2767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A92C19-276A-4FCF-9F25-8DD8439DD95D}"/>
                </a:ext>
              </a:extLst>
            </p:cNvPr>
            <p:cNvSpPr txBox="1"/>
            <p:nvPr/>
          </p:nvSpPr>
          <p:spPr>
            <a:xfrm>
              <a:off x="6736549" y="3306059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411AEE-2C7F-4F4D-9D94-B0C298CF2E3E}"/>
                </a:ext>
              </a:extLst>
            </p:cNvPr>
            <p:cNvSpPr txBox="1"/>
            <p:nvPr/>
          </p:nvSpPr>
          <p:spPr>
            <a:xfrm>
              <a:off x="6736549" y="3581014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Isosceles Triangle 22">
            <a:extLst>
              <a:ext uri="{FF2B5EF4-FFF2-40B4-BE49-F238E27FC236}">
                <a16:creationId xmlns:a16="http://schemas.microsoft.com/office/drawing/2014/main" id="{2A5725B5-F291-46BD-9047-18C13BEF66A4}"/>
              </a:ext>
            </a:extLst>
          </p:cNvPr>
          <p:cNvSpPr/>
          <p:nvPr/>
        </p:nvSpPr>
        <p:spPr>
          <a:xfrm rot="19800000">
            <a:off x="5700670" y="1943646"/>
            <a:ext cx="402100" cy="40203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A1F95569-076A-4940-BC26-957575401057}"/>
              </a:ext>
            </a:extLst>
          </p:cNvPr>
          <p:cNvSpPr/>
          <p:nvPr/>
        </p:nvSpPr>
        <p:spPr>
          <a:xfrm>
            <a:off x="3583855" y="2000421"/>
            <a:ext cx="368599" cy="3660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A15D3D6E-B559-40D3-8AD8-41FBC12C4F5C}"/>
              </a:ext>
            </a:extLst>
          </p:cNvPr>
          <p:cNvSpPr/>
          <p:nvPr/>
        </p:nvSpPr>
        <p:spPr>
          <a:xfrm rot="14270044">
            <a:off x="1443717" y="1950681"/>
            <a:ext cx="398708" cy="41532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8" name="Group 84">
            <a:extLst>
              <a:ext uri="{FF2B5EF4-FFF2-40B4-BE49-F238E27FC236}">
                <a16:creationId xmlns:a16="http://schemas.microsoft.com/office/drawing/2014/main" id="{CA26EDE4-3AD0-409F-8D78-142BE8653E7C}"/>
              </a:ext>
            </a:extLst>
          </p:cNvPr>
          <p:cNvGrpSpPr/>
          <p:nvPr/>
        </p:nvGrpSpPr>
        <p:grpSpPr>
          <a:xfrm>
            <a:off x="9404486" y="1664265"/>
            <a:ext cx="1872000" cy="979099"/>
            <a:chOff x="395536" y="1496735"/>
            <a:chExt cx="1728192" cy="648072"/>
          </a:xfrm>
        </p:grpSpPr>
        <p:sp>
          <p:nvSpPr>
            <p:cNvPr id="39" name="Rectangle 85">
              <a:extLst>
                <a:ext uri="{FF2B5EF4-FFF2-40B4-BE49-F238E27FC236}">
                  <a16:creationId xmlns:a16="http://schemas.microsoft.com/office/drawing/2014/main" id="{3C335FA5-5144-4A7B-87CE-B7B4D990A2A8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ight Triangle 86">
              <a:extLst>
                <a:ext uri="{FF2B5EF4-FFF2-40B4-BE49-F238E27FC236}">
                  <a16:creationId xmlns:a16="http://schemas.microsoft.com/office/drawing/2014/main" id="{40778326-2B72-4ABC-8F0E-4F30852B8168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B9C176C-5E50-4F84-BB79-9BB766B79208}"/>
              </a:ext>
            </a:extLst>
          </p:cNvPr>
          <p:cNvSpPr txBox="1"/>
          <p:nvPr/>
        </p:nvSpPr>
        <p:spPr>
          <a:xfrm>
            <a:off x="9440490" y="2274548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796D1-4CC9-407B-881A-733EE2390B51}"/>
              </a:ext>
            </a:extLst>
          </p:cNvPr>
          <p:cNvSpPr txBox="1"/>
          <p:nvPr/>
        </p:nvSpPr>
        <p:spPr>
          <a:xfrm>
            <a:off x="10318866" y="2009388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8">
            <a:extLst>
              <a:ext uri="{FF2B5EF4-FFF2-40B4-BE49-F238E27FC236}">
                <a16:creationId xmlns:a16="http://schemas.microsoft.com/office/drawing/2014/main" id="{3B4162BE-CF59-4EDF-87B6-73EFD81597C8}"/>
              </a:ext>
            </a:extLst>
          </p:cNvPr>
          <p:cNvGrpSpPr/>
          <p:nvPr/>
        </p:nvGrpSpPr>
        <p:grpSpPr>
          <a:xfrm>
            <a:off x="9530862" y="3052755"/>
            <a:ext cx="1619248" cy="2767945"/>
            <a:chOff x="6736549" y="3306059"/>
            <a:chExt cx="1945888" cy="276794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A29DC1-5EFD-40DD-B25F-40DA8E2651D9}"/>
                </a:ext>
              </a:extLst>
            </p:cNvPr>
            <p:cNvSpPr txBox="1"/>
            <p:nvPr/>
          </p:nvSpPr>
          <p:spPr>
            <a:xfrm>
              <a:off x="6736549" y="3306059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0D066A-668E-45B8-9631-50D8018222E7}"/>
                </a:ext>
              </a:extLst>
            </p:cNvPr>
            <p:cNvSpPr txBox="1"/>
            <p:nvPr/>
          </p:nvSpPr>
          <p:spPr>
            <a:xfrm>
              <a:off x="6736549" y="3581014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Oval 21">
            <a:extLst>
              <a:ext uri="{FF2B5EF4-FFF2-40B4-BE49-F238E27FC236}">
                <a16:creationId xmlns:a16="http://schemas.microsoft.com/office/drawing/2014/main" id="{322B1316-2C9F-48D8-BD83-3BC5F02164DB}"/>
              </a:ext>
            </a:extLst>
          </p:cNvPr>
          <p:cNvSpPr/>
          <p:nvPr/>
        </p:nvSpPr>
        <p:spPr>
          <a:xfrm rot="20700000">
            <a:off x="9955721" y="1981334"/>
            <a:ext cx="393597" cy="34495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7E15AAE1-22EE-439D-A080-44BE704696B9}"/>
              </a:ext>
            </a:extLst>
          </p:cNvPr>
          <p:cNvSpPr/>
          <p:nvPr/>
        </p:nvSpPr>
        <p:spPr>
          <a:xfrm flipH="1">
            <a:off x="7819666" y="2009388"/>
            <a:ext cx="358109" cy="307777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574134" y="4346596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DC2B-EF47-41E9-B4B4-862397A3ABAE}"/>
              </a:ext>
            </a:extLst>
          </p:cNvPr>
          <p:cNvSpPr txBox="1"/>
          <p:nvPr/>
        </p:nvSpPr>
        <p:spPr>
          <a:xfrm>
            <a:off x="6096000" y="613313"/>
            <a:ext cx="525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B30C3-5A02-4538-AC56-FD6C2E0CBC81}"/>
              </a:ext>
            </a:extLst>
          </p:cNvPr>
          <p:cNvSpPr txBox="1"/>
          <p:nvPr/>
        </p:nvSpPr>
        <p:spPr>
          <a:xfrm>
            <a:off x="4729374" y="1908713"/>
            <a:ext cx="6618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86FA1-44DF-4A1E-BCE8-4E18336A1AC7}"/>
              </a:ext>
            </a:extLst>
          </p:cNvPr>
          <p:cNvSpPr txBox="1"/>
          <p:nvPr/>
        </p:nvSpPr>
        <p:spPr>
          <a:xfrm>
            <a:off x="4729374" y="3570128"/>
            <a:ext cx="525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D695B-D374-4121-85D9-237116682826}"/>
              </a:ext>
            </a:extLst>
          </p:cNvPr>
          <p:cNvSpPr txBox="1"/>
          <p:nvPr/>
        </p:nvSpPr>
        <p:spPr>
          <a:xfrm>
            <a:off x="4729374" y="4865528"/>
            <a:ext cx="6618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A377534-C2C4-4AB2-ABD9-5F0C0DF0018C}"/>
              </a:ext>
            </a:extLst>
          </p:cNvPr>
          <p:cNvSpPr/>
          <p:nvPr/>
        </p:nvSpPr>
        <p:spPr>
          <a:xfrm>
            <a:off x="5251442" y="315946"/>
            <a:ext cx="611980" cy="1546890"/>
          </a:xfrm>
          <a:custGeom>
            <a:avLst/>
            <a:gdLst>
              <a:gd name="connsiteX0" fmla="*/ 286941 w 695818"/>
              <a:gd name="connsiteY0" fmla="*/ 258481 h 1758806"/>
              <a:gd name="connsiteX1" fmla="*/ 291180 w 695818"/>
              <a:gd name="connsiteY1" fmla="*/ 181925 h 1758806"/>
              <a:gd name="connsiteX2" fmla="*/ 240703 w 695818"/>
              <a:gd name="connsiteY2" fmla="*/ 181925 h 1758806"/>
              <a:gd name="connsiteX3" fmla="*/ 240703 w 695818"/>
              <a:gd name="connsiteY3" fmla="*/ 76811 h 1758806"/>
              <a:gd name="connsiteX4" fmla="*/ 306340 w 695818"/>
              <a:gd name="connsiteY4" fmla="*/ 76811 h 1758806"/>
              <a:gd name="connsiteX5" fmla="*/ 335898 w 695818"/>
              <a:gd name="connsiteY5" fmla="*/ 5695 h 1758806"/>
              <a:gd name="connsiteX6" fmla="*/ 372936 w 695818"/>
              <a:gd name="connsiteY6" fmla="*/ 6215 h 1758806"/>
              <a:gd name="connsiteX7" fmla="*/ 398694 w 695818"/>
              <a:gd name="connsiteY7" fmla="*/ 21414 h 1758806"/>
              <a:gd name="connsiteX8" fmla="*/ 410494 w 695818"/>
              <a:gd name="connsiteY8" fmla="*/ 56012 h 1758806"/>
              <a:gd name="connsiteX9" fmla="*/ 424773 w 695818"/>
              <a:gd name="connsiteY9" fmla="*/ 78331 h 1758806"/>
              <a:gd name="connsiteX10" fmla="*/ 471250 w 695818"/>
              <a:gd name="connsiteY10" fmla="*/ 78331 h 1758806"/>
              <a:gd name="connsiteX11" fmla="*/ 470650 w 695818"/>
              <a:gd name="connsiteY11" fmla="*/ 171446 h 1758806"/>
              <a:gd name="connsiteX12" fmla="*/ 457251 w 695818"/>
              <a:gd name="connsiteY12" fmla="*/ 181125 h 1758806"/>
              <a:gd name="connsiteX13" fmla="*/ 419333 w 695818"/>
              <a:gd name="connsiteY13" fmla="*/ 187485 h 1758806"/>
              <a:gd name="connsiteX14" fmla="*/ 434292 w 695818"/>
              <a:gd name="connsiteY14" fmla="*/ 221363 h 1758806"/>
              <a:gd name="connsiteX15" fmla="*/ 434812 w 695818"/>
              <a:gd name="connsiteY15" fmla="*/ 253801 h 1758806"/>
              <a:gd name="connsiteX16" fmla="*/ 461090 w 695818"/>
              <a:gd name="connsiteY16" fmla="*/ 285799 h 1758806"/>
              <a:gd name="connsiteX17" fmla="*/ 482449 w 695818"/>
              <a:gd name="connsiteY17" fmla="*/ 293798 h 1758806"/>
              <a:gd name="connsiteX18" fmla="*/ 540166 w 695818"/>
              <a:gd name="connsiteY18" fmla="*/ 298238 h 1758806"/>
              <a:gd name="connsiteX19" fmla="*/ 566684 w 695818"/>
              <a:gd name="connsiteY19" fmla="*/ 331836 h 1758806"/>
              <a:gd name="connsiteX20" fmla="*/ 552565 w 695818"/>
              <a:gd name="connsiteY20" fmla="*/ 379353 h 1758806"/>
              <a:gd name="connsiteX21" fmla="*/ 482969 w 695818"/>
              <a:gd name="connsiteY21" fmla="*/ 547303 h 1758806"/>
              <a:gd name="connsiteX22" fmla="*/ 491089 w 695818"/>
              <a:gd name="connsiteY22" fmla="*/ 554063 h 1758806"/>
              <a:gd name="connsiteX23" fmla="*/ 492169 w 695818"/>
              <a:gd name="connsiteY23" fmla="*/ 595661 h 1758806"/>
              <a:gd name="connsiteX24" fmla="*/ 483649 w 695818"/>
              <a:gd name="connsiteY24" fmla="*/ 645058 h 1758806"/>
              <a:gd name="connsiteX25" fmla="*/ 493728 w 695818"/>
              <a:gd name="connsiteY25" fmla="*/ 649777 h 1758806"/>
              <a:gd name="connsiteX26" fmla="*/ 515127 w 695818"/>
              <a:gd name="connsiteY26" fmla="*/ 654257 h 1758806"/>
              <a:gd name="connsiteX27" fmla="*/ 535806 w 695818"/>
              <a:gd name="connsiteY27" fmla="*/ 688935 h 1758806"/>
              <a:gd name="connsiteX28" fmla="*/ 583803 w 695818"/>
              <a:gd name="connsiteY28" fmla="*/ 711534 h 1758806"/>
              <a:gd name="connsiteX29" fmla="*/ 582963 w 695818"/>
              <a:gd name="connsiteY29" fmla="*/ 746772 h 1758806"/>
              <a:gd name="connsiteX30" fmla="*/ 469930 w 695818"/>
              <a:gd name="connsiteY30" fmla="*/ 776810 h 1758806"/>
              <a:gd name="connsiteX31" fmla="*/ 448291 w 695818"/>
              <a:gd name="connsiteY31" fmla="*/ 796289 h 1758806"/>
              <a:gd name="connsiteX32" fmla="*/ 500888 w 695818"/>
              <a:gd name="connsiteY32" fmla="*/ 1264141 h 1758806"/>
              <a:gd name="connsiteX33" fmla="*/ 544006 w 695818"/>
              <a:gd name="connsiteY33" fmla="*/ 1324458 h 1758806"/>
              <a:gd name="connsiteX34" fmla="*/ 561045 w 695818"/>
              <a:gd name="connsiteY34" fmla="*/ 1369015 h 1758806"/>
              <a:gd name="connsiteX35" fmla="*/ 584123 w 695818"/>
              <a:gd name="connsiteY35" fmla="*/ 1460369 h 1758806"/>
              <a:gd name="connsiteX36" fmla="*/ 675718 w 695818"/>
              <a:gd name="connsiteY36" fmla="*/ 1571203 h 1758806"/>
              <a:gd name="connsiteX37" fmla="*/ 677638 w 695818"/>
              <a:gd name="connsiteY37" fmla="*/ 1635519 h 1758806"/>
              <a:gd name="connsiteX38" fmla="*/ 678958 w 695818"/>
              <a:gd name="connsiteY38" fmla="*/ 1654598 h 1758806"/>
              <a:gd name="connsiteX39" fmla="*/ 695437 w 695818"/>
              <a:gd name="connsiteY39" fmla="*/ 1693996 h 1758806"/>
              <a:gd name="connsiteX40" fmla="*/ 688317 w 695818"/>
              <a:gd name="connsiteY40" fmla="*/ 1753272 h 1758806"/>
              <a:gd name="connsiteX41" fmla="*/ 633001 w 695818"/>
              <a:gd name="connsiteY41" fmla="*/ 1756912 h 1758806"/>
              <a:gd name="connsiteX42" fmla="*/ 31636 w 695818"/>
              <a:gd name="connsiteY42" fmla="*/ 1756352 h 1758806"/>
              <a:gd name="connsiteX43" fmla="*/ 278 w 695818"/>
              <a:gd name="connsiteY43" fmla="*/ 1723874 h 1758806"/>
              <a:gd name="connsiteX44" fmla="*/ 1798 w 695818"/>
              <a:gd name="connsiteY44" fmla="*/ 1684076 h 1758806"/>
              <a:gd name="connsiteX45" fmla="*/ 17037 w 695818"/>
              <a:gd name="connsiteY45" fmla="*/ 1658198 h 1758806"/>
              <a:gd name="connsiteX46" fmla="*/ 20676 w 695818"/>
              <a:gd name="connsiteY46" fmla="*/ 1630720 h 1758806"/>
              <a:gd name="connsiteX47" fmla="*/ 21597 w 695818"/>
              <a:gd name="connsiteY47" fmla="*/ 1572403 h 1758806"/>
              <a:gd name="connsiteX48" fmla="*/ 120591 w 695818"/>
              <a:gd name="connsiteY48" fmla="*/ 1452130 h 1758806"/>
              <a:gd name="connsiteX49" fmla="*/ 138590 w 695818"/>
              <a:gd name="connsiteY49" fmla="*/ 1374295 h 1758806"/>
              <a:gd name="connsiteX50" fmla="*/ 156668 w 695818"/>
              <a:gd name="connsiteY50" fmla="*/ 1323058 h 1758806"/>
              <a:gd name="connsiteX51" fmla="*/ 199746 w 695818"/>
              <a:gd name="connsiteY51" fmla="*/ 1258102 h 1758806"/>
              <a:gd name="connsiteX52" fmla="*/ 249223 w 695818"/>
              <a:gd name="connsiteY52" fmla="*/ 833847 h 1758806"/>
              <a:gd name="connsiteX53" fmla="*/ 248303 w 695818"/>
              <a:gd name="connsiteY53" fmla="*/ 803928 h 1758806"/>
              <a:gd name="connsiteX54" fmla="*/ 223065 w 695818"/>
              <a:gd name="connsiteY54" fmla="*/ 776530 h 1758806"/>
              <a:gd name="connsiteX55" fmla="*/ 129990 w 695818"/>
              <a:gd name="connsiteY55" fmla="*/ 755531 h 1758806"/>
              <a:gd name="connsiteX56" fmla="*/ 105711 w 695818"/>
              <a:gd name="connsiteY56" fmla="*/ 742132 h 1758806"/>
              <a:gd name="connsiteX57" fmla="*/ 106831 w 695818"/>
              <a:gd name="connsiteY57" fmla="*/ 714734 h 1758806"/>
              <a:gd name="connsiteX58" fmla="*/ 147869 w 695818"/>
              <a:gd name="connsiteY58" fmla="*/ 694575 h 1758806"/>
              <a:gd name="connsiteX59" fmla="*/ 158748 w 695818"/>
              <a:gd name="connsiteY59" fmla="*/ 681296 h 1758806"/>
              <a:gd name="connsiteX60" fmla="*/ 173787 w 695818"/>
              <a:gd name="connsiteY60" fmla="*/ 656737 h 1758806"/>
              <a:gd name="connsiteX61" fmla="*/ 188827 w 695818"/>
              <a:gd name="connsiteY61" fmla="*/ 651497 h 1758806"/>
              <a:gd name="connsiteX62" fmla="*/ 213985 w 695818"/>
              <a:gd name="connsiteY62" fmla="*/ 639098 h 1758806"/>
              <a:gd name="connsiteX63" fmla="*/ 200666 w 695818"/>
              <a:gd name="connsiteY63" fmla="*/ 593621 h 1758806"/>
              <a:gd name="connsiteX64" fmla="*/ 201506 w 695818"/>
              <a:gd name="connsiteY64" fmla="*/ 557463 h 1758806"/>
              <a:gd name="connsiteX65" fmla="*/ 207225 w 695818"/>
              <a:gd name="connsiteY65" fmla="*/ 532864 h 1758806"/>
              <a:gd name="connsiteX66" fmla="*/ 137990 w 695818"/>
              <a:gd name="connsiteY66" fmla="*/ 367274 h 1758806"/>
              <a:gd name="connsiteX67" fmla="*/ 128550 w 695818"/>
              <a:gd name="connsiteY67" fmla="*/ 336876 h 1758806"/>
              <a:gd name="connsiteX68" fmla="*/ 158388 w 695818"/>
              <a:gd name="connsiteY68" fmla="*/ 298078 h 1758806"/>
              <a:gd name="connsiteX69" fmla="*/ 224104 w 695818"/>
              <a:gd name="connsiteY69" fmla="*/ 293998 h 1758806"/>
              <a:gd name="connsiteX70" fmla="*/ 239384 w 695818"/>
              <a:gd name="connsiteY70" fmla="*/ 288719 h 1758806"/>
              <a:gd name="connsiteX71" fmla="*/ 286941 w 695818"/>
              <a:gd name="connsiteY71" fmla="*/ 258481 h 17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95818" h="1758806">
                <a:moveTo>
                  <a:pt x="286941" y="258481"/>
                </a:moveTo>
                <a:cubicBezTo>
                  <a:pt x="251543" y="227282"/>
                  <a:pt x="293140" y="209443"/>
                  <a:pt x="291180" y="181925"/>
                </a:cubicBezTo>
                <a:cubicBezTo>
                  <a:pt x="274221" y="181925"/>
                  <a:pt x="258023" y="181925"/>
                  <a:pt x="240703" y="181925"/>
                </a:cubicBezTo>
                <a:cubicBezTo>
                  <a:pt x="240703" y="146287"/>
                  <a:pt x="240703" y="113449"/>
                  <a:pt x="240703" y="76811"/>
                </a:cubicBezTo>
                <a:cubicBezTo>
                  <a:pt x="262942" y="76811"/>
                  <a:pt x="284301" y="76811"/>
                  <a:pt x="306340" y="76811"/>
                </a:cubicBezTo>
                <a:cubicBezTo>
                  <a:pt x="293180" y="30694"/>
                  <a:pt x="294620" y="28374"/>
                  <a:pt x="335898" y="5695"/>
                </a:cubicBezTo>
                <a:cubicBezTo>
                  <a:pt x="349057" y="-1544"/>
                  <a:pt x="360457" y="-2424"/>
                  <a:pt x="372936" y="6215"/>
                </a:cubicBezTo>
                <a:cubicBezTo>
                  <a:pt x="381095" y="11895"/>
                  <a:pt x="389775" y="17015"/>
                  <a:pt x="398694" y="21414"/>
                </a:cubicBezTo>
                <a:cubicBezTo>
                  <a:pt x="414453" y="29214"/>
                  <a:pt x="419933" y="39373"/>
                  <a:pt x="410494" y="56012"/>
                </a:cubicBezTo>
                <a:cubicBezTo>
                  <a:pt x="401894" y="71212"/>
                  <a:pt x="408334" y="78331"/>
                  <a:pt x="424773" y="78331"/>
                </a:cubicBezTo>
                <a:cubicBezTo>
                  <a:pt x="440012" y="78331"/>
                  <a:pt x="455291" y="78331"/>
                  <a:pt x="471250" y="78331"/>
                </a:cubicBezTo>
                <a:cubicBezTo>
                  <a:pt x="471250" y="110729"/>
                  <a:pt x="471690" y="141127"/>
                  <a:pt x="470650" y="171446"/>
                </a:cubicBezTo>
                <a:cubicBezTo>
                  <a:pt x="470530" y="174925"/>
                  <a:pt x="462411" y="179885"/>
                  <a:pt x="457251" y="181125"/>
                </a:cubicBezTo>
                <a:cubicBezTo>
                  <a:pt x="444851" y="184165"/>
                  <a:pt x="431972" y="185485"/>
                  <a:pt x="419333" y="187485"/>
                </a:cubicBezTo>
                <a:cubicBezTo>
                  <a:pt x="424493" y="198724"/>
                  <a:pt x="431452" y="209563"/>
                  <a:pt x="434292" y="221363"/>
                </a:cubicBezTo>
                <a:cubicBezTo>
                  <a:pt x="436852" y="231962"/>
                  <a:pt x="434812" y="243641"/>
                  <a:pt x="434812" y="253801"/>
                </a:cubicBezTo>
                <a:cubicBezTo>
                  <a:pt x="442972" y="264000"/>
                  <a:pt x="450971" y="276039"/>
                  <a:pt x="461090" y="285799"/>
                </a:cubicBezTo>
                <a:cubicBezTo>
                  <a:pt x="466170" y="290679"/>
                  <a:pt x="475010" y="292958"/>
                  <a:pt x="482449" y="293798"/>
                </a:cubicBezTo>
                <a:cubicBezTo>
                  <a:pt x="501608" y="295998"/>
                  <a:pt x="521007" y="296118"/>
                  <a:pt x="540166" y="298238"/>
                </a:cubicBezTo>
                <a:cubicBezTo>
                  <a:pt x="561485" y="300598"/>
                  <a:pt x="570004" y="310517"/>
                  <a:pt x="566684" y="331836"/>
                </a:cubicBezTo>
                <a:cubicBezTo>
                  <a:pt x="564164" y="348035"/>
                  <a:pt x="558765" y="364074"/>
                  <a:pt x="552565" y="379353"/>
                </a:cubicBezTo>
                <a:cubicBezTo>
                  <a:pt x="529887" y="435350"/>
                  <a:pt x="506368" y="491027"/>
                  <a:pt x="482969" y="547303"/>
                </a:cubicBezTo>
                <a:cubicBezTo>
                  <a:pt x="486129" y="549903"/>
                  <a:pt x="488529" y="552063"/>
                  <a:pt x="491089" y="554063"/>
                </a:cubicBezTo>
                <a:cubicBezTo>
                  <a:pt x="510048" y="568742"/>
                  <a:pt x="510368" y="579902"/>
                  <a:pt x="492169" y="595661"/>
                </a:cubicBezTo>
                <a:cubicBezTo>
                  <a:pt x="483649" y="603060"/>
                  <a:pt x="477450" y="636298"/>
                  <a:pt x="483649" y="645058"/>
                </a:cubicBezTo>
                <a:cubicBezTo>
                  <a:pt x="485529" y="647697"/>
                  <a:pt x="490129" y="648857"/>
                  <a:pt x="493728" y="649777"/>
                </a:cubicBezTo>
                <a:cubicBezTo>
                  <a:pt x="500768" y="651577"/>
                  <a:pt x="508208" y="652057"/>
                  <a:pt x="515127" y="654257"/>
                </a:cubicBezTo>
                <a:cubicBezTo>
                  <a:pt x="537086" y="661217"/>
                  <a:pt x="540206" y="666536"/>
                  <a:pt x="535806" y="688935"/>
                </a:cubicBezTo>
                <a:cubicBezTo>
                  <a:pt x="551685" y="696295"/>
                  <a:pt x="568404" y="702774"/>
                  <a:pt x="583803" y="711534"/>
                </a:cubicBezTo>
                <a:cubicBezTo>
                  <a:pt x="605082" y="723653"/>
                  <a:pt x="605682" y="738812"/>
                  <a:pt x="582963" y="746772"/>
                </a:cubicBezTo>
                <a:cubicBezTo>
                  <a:pt x="546285" y="759611"/>
                  <a:pt x="507968" y="768130"/>
                  <a:pt x="469930" y="776810"/>
                </a:cubicBezTo>
                <a:cubicBezTo>
                  <a:pt x="457771" y="779610"/>
                  <a:pt x="448611" y="780730"/>
                  <a:pt x="448291" y="796289"/>
                </a:cubicBezTo>
                <a:cubicBezTo>
                  <a:pt x="445211" y="954559"/>
                  <a:pt x="452211" y="1111590"/>
                  <a:pt x="500888" y="1264141"/>
                </a:cubicBezTo>
                <a:cubicBezTo>
                  <a:pt x="508968" y="1289420"/>
                  <a:pt x="522287" y="1309978"/>
                  <a:pt x="544006" y="1324458"/>
                </a:cubicBezTo>
                <a:cubicBezTo>
                  <a:pt x="560885" y="1335737"/>
                  <a:pt x="566844" y="1350656"/>
                  <a:pt x="561045" y="1369015"/>
                </a:cubicBezTo>
                <a:cubicBezTo>
                  <a:pt x="549765" y="1404653"/>
                  <a:pt x="560285" y="1433251"/>
                  <a:pt x="584123" y="1460369"/>
                </a:cubicBezTo>
                <a:cubicBezTo>
                  <a:pt x="615761" y="1496367"/>
                  <a:pt x="645840" y="1533725"/>
                  <a:pt x="675718" y="1571203"/>
                </a:cubicBezTo>
                <a:cubicBezTo>
                  <a:pt x="699676" y="1601241"/>
                  <a:pt x="698756" y="1604161"/>
                  <a:pt x="677638" y="1635519"/>
                </a:cubicBezTo>
                <a:cubicBezTo>
                  <a:pt x="674678" y="1639919"/>
                  <a:pt x="675638" y="1652558"/>
                  <a:pt x="678958" y="1654598"/>
                </a:cubicBezTo>
                <a:cubicBezTo>
                  <a:pt x="694637" y="1664237"/>
                  <a:pt x="696917" y="1677877"/>
                  <a:pt x="695437" y="1693996"/>
                </a:cubicBezTo>
                <a:cubicBezTo>
                  <a:pt x="693597" y="1714354"/>
                  <a:pt x="698917" y="1740153"/>
                  <a:pt x="688317" y="1753272"/>
                </a:cubicBezTo>
                <a:cubicBezTo>
                  <a:pt x="680438" y="1763032"/>
                  <a:pt x="652199" y="1756912"/>
                  <a:pt x="633001" y="1756912"/>
                </a:cubicBezTo>
                <a:cubicBezTo>
                  <a:pt x="432532" y="1756872"/>
                  <a:pt x="232104" y="1756672"/>
                  <a:pt x="31636" y="1756352"/>
                </a:cubicBezTo>
                <a:cubicBezTo>
                  <a:pt x="2838" y="1756312"/>
                  <a:pt x="278" y="1753432"/>
                  <a:pt x="278" y="1723874"/>
                </a:cubicBezTo>
                <a:cubicBezTo>
                  <a:pt x="278" y="1710555"/>
                  <a:pt x="-962" y="1696876"/>
                  <a:pt x="1798" y="1684076"/>
                </a:cubicBezTo>
                <a:cubicBezTo>
                  <a:pt x="3837" y="1674677"/>
                  <a:pt x="9717" y="1664397"/>
                  <a:pt x="17037" y="1658198"/>
                </a:cubicBezTo>
                <a:cubicBezTo>
                  <a:pt x="27876" y="1648998"/>
                  <a:pt x="30636" y="1642799"/>
                  <a:pt x="20676" y="1630720"/>
                </a:cubicBezTo>
                <a:cubicBezTo>
                  <a:pt x="2278" y="1608441"/>
                  <a:pt x="2838" y="1595642"/>
                  <a:pt x="21597" y="1572403"/>
                </a:cubicBezTo>
                <a:cubicBezTo>
                  <a:pt x="54194" y="1532005"/>
                  <a:pt x="86353" y="1491168"/>
                  <a:pt x="120591" y="1452130"/>
                </a:cubicBezTo>
                <a:cubicBezTo>
                  <a:pt x="141309" y="1428531"/>
                  <a:pt x="145789" y="1402893"/>
                  <a:pt x="138590" y="1374295"/>
                </a:cubicBezTo>
                <a:cubicBezTo>
                  <a:pt x="133070" y="1352496"/>
                  <a:pt x="136150" y="1335657"/>
                  <a:pt x="156668" y="1323058"/>
                </a:cubicBezTo>
                <a:cubicBezTo>
                  <a:pt x="180787" y="1308298"/>
                  <a:pt x="191547" y="1284140"/>
                  <a:pt x="199746" y="1258102"/>
                </a:cubicBezTo>
                <a:cubicBezTo>
                  <a:pt x="243303" y="1119790"/>
                  <a:pt x="251943" y="977478"/>
                  <a:pt x="249223" y="833847"/>
                </a:cubicBezTo>
                <a:cubicBezTo>
                  <a:pt x="249023" y="823847"/>
                  <a:pt x="247263" y="813768"/>
                  <a:pt x="248303" y="803928"/>
                </a:cubicBezTo>
                <a:cubicBezTo>
                  <a:pt x="250303" y="784449"/>
                  <a:pt x="240424" y="779450"/>
                  <a:pt x="223065" y="776530"/>
                </a:cubicBezTo>
                <a:cubicBezTo>
                  <a:pt x="191746" y="771250"/>
                  <a:pt x="160788" y="763451"/>
                  <a:pt x="129990" y="755531"/>
                </a:cubicBezTo>
                <a:cubicBezTo>
                  <a:pt x="121311" y="753291"/>
                  <a:pt x="113071" y="747652"/>
                  <a:pt x="105711" y="742132"/>
                </a:cubicBezTo>
                <a:cubicBezTo>
                  <a:pt x="91832" y="731733"/>
                  <a:pt x="91832" y="723813"/>
                  <a:pt x="106831" y="714734"/>
                </a:cubicBezTo>
                <a:cubicBezTo>
                  <a:pt x="119791" y="706854"/>
                  <a:pt x="134590" y="702014"/>
                  <a:pt x="147869" y="694575"/>
                </a:cubicBezTo>
                <a:cubicBezTo>
                  <a:pt x="152749" y="691855"/>
                  <a:pt x="159868" y="683775"/>
                  <a:pt x="158748" y="681296"/>
                </a:cubicBezTo>
                <a:cubicBezTo>
                  <a:pt x="151589" y="664817"/>
                  <a:pt x="163988" y="661657"/>
                  <a:pt x="173787" y="656737"/>
                </a:cubicBezTo>
                <a:cubicBezTo>
                  <a:pt x="178467" y="654377"/>
                  <a:pt x="183947" y="653577"/>
                  <a:pt x="188827" y="651497"/>
                </a:cubicBezTo>
                <a:cubicBezTo>
                  <a:pt x="197746" y="647658"/>
                  <a:pt x="213065" y="644538"/>
                  <a:pt x="213985" y="639098"/>
                </a:cubicBezTo>
                <a:cubicBezTo>
                  <a:pt x="216665" y="623299"/>
                  <a:pt x="221025" y="605460"/>
                  <a:pt x="200666" y="593621"/>
                </a:cubicBezTo>
                <a:cubicBezTo>
                  <a:pt x="185587" y="584861"/>
                  <a:pt x="186667" y="568622"/>
                  <a:pt x="201506" y="557463"/>
                </a:cubicBezTo>
                <a:cubicBezTo>
                  <a:pt x="211465" y="549983"/>
                  <a:pt x="212145" y="544224"/>
                  <a:pt x="207225" y="532864"/>
                </a:cubicBezTo>
                <a:cubicBezTo>
                  <a:pt x="183387" y="477988"/>
                  <a:pt x="160748" y="422631"/>
                  <a:pt x="137990" y="367274"/>
                </a:cubicBezTo>
                <a:cubicBezTo>
                  <a:pt x="133950" y="357475"/>
                  <a:pt x="130390" y="347235"/>
                  <a:pt x="128550" y="336876"/>
                </a:cubicBezTo>
                <a:cubicBezTo>
                  <a:pt x="124270" y="312597"/>
                  <a:pt x="133630" y="300358"/>
                  <a:pt x="158388" y="298078"/>
                </a:cubicBezTo>
                <a:cubicBezTo>
                  <a:pt x="180227" y="296038"/>
                  <a:pt x="202226" y="295718"/>
                  <a:pt x="224104" y="293998"/>
                </a:cubicBezTo>
                <a:cubicBezTo>
                  <a:pt x="229504" y="293558"/>
                  <a:pt x="238184" y="291959"/>
                  <a:pt x="239384" y="288719"/>
                </a:cubicBezTo>
                <a:cubicBezTo>
                  <a:pt x="246463" y="269680"/>
                  <a:pt x="258503" y="257841"/>
                  <a:pt x="286941" y="258481"/>
                </a:cubicBezTo>
                <a:close/>
              </a:path>
            </a:pathLst>
          </a:custGeom>
          <a:solidFill>
            <a:schemeClr val="accent3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91223-2FA7-4440-B3D9-F001A20FE568}"/>
              </a:ext>
            </a:extLst>
          </p:cNvPr>
          <p:cNvSpPr/>
          <p:nvPr/>
        </p:nvSpPr>
        <p:spPr>
          <a:xfrm>
            <a:off x="10449774" y="3626726"/>
            <a:ext cx="636633" cy="1090448"/>
          </a:xfrm>
          <a:custGeom>
            <a:avLst/>
            <a:gdLst>
              <a:gd name="connsiteX0" fmla="*/ 513956 w 636633"/>
              <a:gd name="connsiteY0" fmla="*/ 163903 h 1090448"/>
              <a:gd name="connsiteX1" fmla="*/ 519916 w 636633"/>
              <a:gd name="connsiteY1" fmla="*/ 175382 h 1090448"/>
              <a:gd name="connsiteX2" fmla="*/ 524915 w 636633"/>
              <a:gd name="connsiteY2" fmla="*/ 236259 h 1090448"/>
              <a:gd name="connsiteX3" fmla="*/ 504917 w 636633"/>
              <a:gd name="connsiteY3" fmla="*/ 244738 h 1090448"/>
              <a:gd name="connsiteX4" fmla="*/ 481558 w 636633"/>
              <a:gd name="connsiteY4" fmla="*/ 240298 h 1090448"/>
              <a:gd name="connsiteX5" fmla="*/ 374324 w 636633"/>
              <a:gd name="connsiteY5" fmla="*/ 276016 h 1090448"/>
              <a:gd name="connsiteX6" fmla="*/ 353886 w 636633"/>
              <a:gd name="connsiteY6" fmla="*/ 303095 h 1090448"/>
              <a:gd name="connsiteX7" fmla="*/ 363565 w 636633"/>
              <a:gd name="connsiteY7" fmla="*/ 359331 h 1090448"/>
              <a:gd name="connsiteX8" fmla="*/ 472678 w 636633"/>
              <a:gd name="connsiteY8" fmla="*/ 439967 h 1090448"/>
              <a:gd name="connsiteX9" fmla="*/ 554954 w 636633"/>
              <a:gd name="connsiteY9" fmla="*/ 539321 h 1090448"/>
              <a:gd name="connsiteX10" fmla="*/ 560793 w 636633"/>
              <a:gd name="connsiteY10" fmla="*/ 563879 h 1090448"/>
              <a:gd name="connsiteX11" fmla="*/ 559473 w 636633"/>
              <a:gd name="connsiteY11" fmla="*/ 667713 h 1090448"/>
              <a:gd name="connsiteX12" fmla="*/ 536195 w 636633"/>
              <a:gd name="connsiteY12" fmla="*/ 761748 h 1090448"/>
              <a:gd name="connsiteX13" fmla="*/ 553274 w 636633"/>
              <a:gd name="connsiteY13" fmla="*/ 893020 h 1090448"/>
              <a:gd name="connsiteX14" fmla="*/ 611910 w 636633"/>
              <a:gd name="connsiteY14" fmla="*/ 952976 h 1090448"/>
              <a:gd name="connsiteX15" fmla="*/ 621350 w 636633"/>
              <a:gd name="connsiteY15" fmla="*/ 1014933 h 1090448"/>
              <a:gd name="connsiteX16" fmla="*/ 636629 w 636633"/>
              <a:gd name="connsiteY16" fmla="*/ 1049731 h 1090448"/>
              <a:gd name="connsiteX17" fmla="*/ 594991 w 636633"/>
              <a:gd name="connsiteY17" fmla="*/ 1090448 h 1090448"/>
              <a:gd name="connsiteX18" fmla="*/ 55743 w 636633"/>
              <a:gd name="connsiteY18" fmla="*/ 1090088 h 1090448"/>
              <a:gd name="connsiteX19" fmla="*/ 41744 w 636633"/>
              <a:gd name="connsiteY19" fmla="*/ 1089968 h 1090448"/>
              <a:gd name="connsiteX20" fmla="*/ 2506 w 636633"/>
              <a:gd name="connsiteY20" fmla="*/ 1039731 h 1090448"/>
              <a:gd name="connsiteX21" fmla="*/ 21345 w 636633"/>
              <a:gd name="connsiteY21" fmla="*/ 1018972 h 1090448"/>
              <a:gd name="connsiteX22" fmla="*/ 17465 w 636633"/>
              <a:gd name="connsiteY22" fmla="*/ 1012933 h 1090448"/>
              <a:gd name="connsiteX23" fmla="*/ 17905 w 636633"/>
              <a:gd name="connsiteY23" fmla="*/ 963376 h 1090448"/>
              <a:gd name="connsiteX24" fmla="*/ 86221 w 636633"/>
              <a:gd name="connsiteY24" fmla="*/ 893300 h 1090448"/>
              <a:gd name="connsiteX25" fmla="*/ 105140 w 636633"/>
              <a:gd name="connsiteY25" fmla="*/ 763348 h 1090448"/>
              <a:gd name="connsiteX26" fmla="*/ 82422 w 636633"/>
              <a:gd name="connsiteY26" fmla="*/ 723630 h 1090448"/>
              <a:gd name="connsiteX27" fmla="*/ 64303 w 636633"/>
              <a:gd name="connsiteY27" fmla="*/ 714350 h 1090448"/>
              <a:gd name="connsiteX28" fmla="*/ 47744 w 636633"/>
              <a:gd name="connsiteY28" fmla="*/ 685352 h 1090448"/>
              <a:gd name="connsiteX29" fmla="*/ 77582 w 636633"/>
              <a:gd name="connsiteY29" fmla="*/ 580278 h 1090448"/>
              <a:gd name="connsiteX30" fmla="*/ 40904 w 636633"/>
              <a:gd name="connsiteY30" fmla="*/ 231099 h 1090448"/>
              <a:gd name="connsiteX31" fmla="*/ 30105 w 636633"/>
              <a:gd name="connsiteY31" fmla="*/ 169423 h 1090448"/>
              <a:gd name="connsiteX32" fmla="*/ 33704 w 636633"/>
              <a:gd name="connsiteY32" fmla="*/ 81788 h 1090448"/>
              <a:gd name="connsiteX33" fmla="*/ 49304 w 636633"/>
              <a:gd name="connsiteY33" fmla="*/ 55989 h 1090448"/>
              <a:gd name="connsiteX34" fmla="*/ 83341 w 636633"/>
              <a:gd name="connsiteY34" fmla="*/ 26711 h 1090448"/>
              <a:gd name="connsiteX35" fmla="*/ 129979 w 636633"/>
              <a:gd name="connsiteY35" fmla="*/ 3872 h 1090448"/>
              <a:gd name="connsiteX36" fmla="*/ 183736 w 636633"/>
              <a:gd name="connsiteY36" fmla="*/ 353 h 1090448"/>
              <a:gd name="connsiteX37" fmla="*/ 212894 w 636633"/>
              <a:gd name="connsiteY37" fmla="*/ 20111 h 1090448"/>
              <a:gd name="connsiteX38" fmla="*/ 223213 w 636633"/>
              <a:gd name="connsiteY38" fmla="*/ 47870 h 1090448"/>
              <a:gd name="connsiteX39" fmla="*/ 241972 w 636633"/>
              <a:gd name="connsiteY39" fmla="*/ 59349 h 1090448"/>
              <a:gd name="connsiteX40" fmla="*/ 447640 w 636633"/>
              <a:gd name="connsiteY40" fmla="*/ 58509 h 1090448"/>
              <a:gd name="connsiteX41" fmla="*/ 503477 w 636633"/>
              <a:gd name="connsiteY41" fmla="*/ 55869 h 1090448"/>
              <a:gd name="connsiteX42" fmla="*/ 548674 w 636633"/>
              <a:gd name="connsiteY42" fmla="*/ 101507 h 1090448"/>
              <a:gd name="connsiteX43" fmla="*/ 513956 w 636633"/>
              <a:gd name="connsiteY43" fmla="*/ 163903 h 109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6633" h="1090448">
                <a:moveTo>
                  <a:pt x="513956" y="163903"/>
                </a:moveTo>
                <a:cubicBezTo>
                  <a:pt x="516956" y="169903"/>
                  <a:pt x="517636" y="173782"/>
                  <a:pt x="519916" y="175382"/>
                </a:cubicBezTo>
                <a:cubicBezTo>
                  <a:pt x="545714" y="193701"/>
                  <a:pt x="534275" y="215740"/>
                  <a:pt x="524915" y="236259"/>
                </a:cubicBezTo>
                <a:cubicBezTo>
                  <a:pt x="522636" y="241258"/>
                  <a:pt x="511956" y="244178"/>
                  <a:pt x="504917" y="244738"/>
                </a:cubicBezTo>
                <a:cubicBezTo>
                  <a:pt x="497277" y="245338"/>
                  <a:pt x="489157" y="242618"/>
                  <a:pt x="481558" y="240298"/>
                </a:cubicBezTo>
                <a:cubicBezTo>
                  <a:pt x="437321" y="227019"/>
                  <a:pt x="401803" y="239258"/>
                  <a:pt x="374324" y="276016"/>
                </a:cubicBezTo>
                <a:cubicBezTo>
                  <a:pt x="367565" y="285056"/>
                  <a:pt x="360365" y="293855"/>
                  <a:pt x="353886" y="303095"/>
                </a:cubicBezTo>
                <a:cubicBezTo>
                  <a:pt x="333567" y="331933"/>
                  <a:pt x="334567" y="337733"/>
                  <a:pt x="363565" y="359331"/>
                </a:cubicBezTo>
                <a:cubicBezTo>
                  <a:pt x="399843" y="386370"/>
                  <a:pt x="435761" y="413848"/>
                  <a:pt x="472678" y="439967"/>
                </a:cubicBezTo>
                <a:cubicBezTo>
                  <a:pt x="509156" y="465805"/>
                  <a:pt x="527595" y="506203"/>
                  <a:pt x="554954" y="539321"/>
                </a:cubicBezTo>
                <a:cubicBezTo>
                  <a:pt x="559793" y="545200"/>
                  <a:pt x="560753" y="555560"/>
                  <a:pt x="560793" y="563879"/>
                </a:cubicBezTo>
                <a:cubicBezTo>
                  <a:pt x="560993" y="598477"/>
                  <a:pt x="560953" y="633115"/>
                  <a:pt x="559473" y="667713"/>
                </a:cubicBezTo>
                <a:cubicBezTo>
                  <a:pt x="558073" y="700391"/>
                  <a:pt x="554514" y="731989"/>
                  <a:pt x="536195" y="761748"/>
                </a:cubicBezTo>
                <a:cubicBezTo>
                  <a:pt x="509116" y="805745"/>
                  <a:pt x="517436" y="855782"/>
                  <a:pt x="553274" y="893020"/>
                </a:cubicBezTo>
                <a:cubicBezTo>
                  <a:pt x="572673" y="913179"/>
                  <a:pt x="592551" y="932817"/>
                  <a:pt x="611910" y="952976"/>
                </a:cubicBezTo>
                <a:cubicBezTo>
                  <a:pt x="641789" y="984094"/>
                  <a:pt x="641709" y="984174"/>
                  <a:pt x="621350" y="1014933"/>
                </a:cubicBezTo>
                <a:cubicBezTo>
                  <a:pt x="627509" y="1028292"/>
                  <a:pt x="636589" y="1039011"/>
                  <a:pt x="636629" y="1049731"/>
                </a:cubicBezTo>
                <a:cubicBezTo>
                  <a:pt x="636749" y="1089408"/>
                  <a:pt x="634549" y="1090448"/>
                  <a:pt x="594991" y="1090448"/>
                </a:cubicBezTo>
                <a:cubicBezTo>
                  <a:pt x="415242" y="1090328"/>
                  <a:pt x="235493" y="1090208"/>
                  <a:pt x="55743" y="1090088"/>
                </a:cubicBezTo>
                <a:cubicBezTo>
                  <a:pt x="51063" y="1090088"/>
                  <a:pt x="46424" y="1090048"/>
                  <a:pt x="41744" y="1089968"/>
                </a:cubicBezTo>
                <a:cubicBezTo>
                  <a:pt x="7546" y="1089368"/>
                  <a:pt x="-6093" y="1072929"/>
                  <a:pt x="2506" y="1039731"/>
                </a:cubicBezTo>
                <a:cubicBezTo>
                  <a:pt x="4466" y="1032212"/>
                  <a:pt x="14066" y="1026692"/>
                  <a:pt x="21345" y="1018972"/>
                </a:cubicBezTo>
                <a:cubicBezTo>
                  <a:pt x="20665" y="1017932"/>
                  <a:pt x="19385" y="1015133"/>
                  <a:pt x="17465" y="1012933"/>
                </a:cubicBezTo>
                <a:cubicBezTo>
                  <a:pt x="-414" y="992454"/>
                  <a:pt x="-814" y="983255"/>
                  <a:pt x="17905" y="963376"/>
                </a:cubicBezTo>
                <a:cubicBezTo>
                  <a:pt x="40264" y="939617"/>
                  <a:pt x="63623" y="916858"/>
                  <a:pt x="86221" y="893300"/>
                </a:cubicBezTo>
                <a:cubicBezTo>
                  <a:pt x="121259" y="856782"/>
                  <a:pt x="128219" y="809105"/>
                  <a:pt x="105140" y="763348"/>
                </a:cubicBezTo>
                <a:cubicBezTo>
                  <a:pt x="98261" y="749708"/>
                  <a:pt x="91181" y="736029"/>
                  <a:pt x="82422" y="723630"/>
                </a:cubicBezTo>
                <a:cubicBezTo>
                  <a:pt x="78902" y="718670"/>
                  <a:pt x="70742" y="715110"/>
                  <a:pt x="64303" y="714350"/>
                </a:cubicBezTo>
                <a:cubicBezTo>
                  <a:pt x="44624" y="712071"/>
                  <a:pt x="42544" y="702071"/>
                  <a:pt x="47744" y="685352"/>
                </a:cubicBezTo>
                <a:cubicBezTo>
                  <a:pt x="58543" y="650554"/>
                  <a:pt x="72502" y="615996"/>
                  <a:pt x="77582" y="580278"/>
                </a:cubicBezTo>
                <a:cubicBezTo>
                  <a:pt x="94461" y="461205"/>
                  <a:pt x="85661" y="344292"/>
                  <a:pt x="40904" y="231099"/>
                </a:cubicBezTo>
                <a:cubicBezTo>
                  <a:pt x="33344" y="212020"/>
                  <a:pt x="30825" y="190141"/>
                  <a:pt x="30105" y="169423"/>
                </a:cubicBezTo>
                <a:cubicBezTo>
                  <a:pt x="29065" y="140264"/>
                  <a:pt x="30705" y="110826"/>
                  <a:pt x="33704" y="81788"/>
                </a:cubicBezTo>
                <a:cubicBezTo>
                  <a:pt x="34664" y="72668"/>
                  <a:pt x="42384" y="63109"/>
                  <a:pt x="49304" y="55989"/>
                </a:cubicBezTo>
                <a:cubicBezTo>
                  <a:pt x="59703" y="45310"/>
                  <a:pt x="73502" y="37830"/>
                  <a:pt x="83341" y="26711"/>
                </a:cubicBezTo>
                <a:cubicBezTo>
                  <a:pt x="96181" y="12232"/>
                  <a:pt x="110740" y="4432"/>
                  <a:pt x="129979" y="3872"/>
                </a:cubicBezTo>
                <a:cubicBezTo>
                  <a:pt x="147938" y="3352"/>
                  <a:pt x="165937" y="2512"/>
                  <a:pt x="183736" y="353"/>
                </a:cubicBezTo>
                <a:cubicBezTo>
                  <a:pt x="199975" y="-1607"/>
                  <a:pt x="208854" y="4552"/>
                  <a:pt x="212894" y="20111"/>
                </a:cubicBezTo>
                <a:cubicBezTo>
                  <a:pt x="215374" y="29671"/>
                  <a:pt x="217854" y="39870"/>
                  <a:pt x="223213" y="47870"/>
                </a:cubicBezTo>
                <a:cubicBezTo>
                  <a:pt x="226973" y="53509"/>
                  <a:pt x="235533" y="59309"/>
                  <a:pt x="241972" y="59349"/>
                </a:cubicBezTo>
                <a:cubicBezTo>
                  <a:pt x="310528" y="59749"/>
                  <a:pt x="379084" y="59229"/>
                  <a:pt x="447640" y="58509"/>
                </a:cubicBezTo>
                <a:cubicBezTo>
                  <a:pt x="466239" y="58309"/>
                  <a:pt x="484838" y="56069"/>
                  <a:pt x="503477" y="55869"/>
                </a:cubicBezTo>
                <a:cubicBezTo>
                  <a:pt x="527955" y="55589"/>
                  <a:pt x="549074" y="76788"/>
                  <a:pt x="548674" y="101507"/>
                </a:cubicBezTo>
                <a:cubicBezTo>
                  <a:pt x="548194" y="128065"/>
                  <a:pt x="558513" y="160383"/>
                  <a:pt x="513956" y="163903"/>
                </a:cubicBezTo>
                <a:close/>
              </a:path>
            </a:pathLst>
          </a:custGeom>
          <a:solidFill>
            <a:schemeClr val="accent4"/>
          </a:solidFill>
          <a:ln w="39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828373" y="410322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6B09-8104-475D-8538-510C7FBBB014}"/>
              </a:ext>
            </a:extLst>
          </p:cNvPr>
          <p:cNvGrpSpPr/>
          <p:nvPr/>
        </p:nvGrpSpPr>
        <p:grpSpPr>
          <a:xfrm>
            <a:off x="4630741" y="903765"/>
            <a:ext cx="2930518" cy="5050470"/>
            <a:chOff x="4871865" y="1777141"/>
            <a:chExt cx="3630109" cy="50504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F2CBF-B110-4BA0-AA74-4BCCB7AE2111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42F389-CBC2-4860-8AA9-3F77F8321BD6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26BD63C9-2846-4204-831B-D9A82EA52C30}"/>
              </a:ext>
            </a:extLst>
          </p:cNvPr>
          <p:cNvGrpSpPr/>
          <p:nvPr/>
        </p:nvGrpSpPr>
        <p:grpSpPr>
          <a:xfrm>
            <a:off x="925019" y="903765"/>
            <a:ext cx="2930517" cy="5045332"/>
            <a:chOff x="822207" y="1777142"/>
            <a:chExt cx="3630108" cy="5045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1AB822-962E-491C-B0D0-9AC420DED8F6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6456B-F9FD-44BD-8AD6-9886944F29A9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ECDB7-EDA5-41CA-8AF6-B9968AAECDF5}"/>
              </a:ext>
            </a:extLst>
          </p:cNvPr>
          <p:cNvSpPr/>
          <p:nvPr/>
        </p:nvSpPr>
        <p:spPr>
          <a:xfrm>
            <a:off x="0" y="4476206"/>
            <a:ext cx="12192000" cy="19507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10EE87-C599-45B0-BB73-55858C8F8353}"/>
              </a:ext>
            </a:extLst>
          </p:cNvPr>
          <p:cNvGrpSpPr/>
          <p:nvPr/>
        </p:nvGrpSpPr>
        <p:grpSpPr>
          <a:xfrm>
            <a:off x="295274" y="969777"/>
            <a:ext cx="3440703" cy="2276525"/>
            <a:chOff x="3164499" y="1875469"/>
            <a:chExt cx="6249429" cy="41349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01073B-B73F-4DCC-9324-680497B72531}"/>
                </a:ext>
              </a:extLst>
            </p:cNvPr>
            <p:cNvGrpSpPr/>
            <p:nvPr/>
          </p:nvGrpSpPr>
          <p:grpSpPr>
            <a:xfrm>
              <a:off x="7661185" y="3494880"/>
              <a:ext cx="811428" cy="2515494"/>
              <a:chOff x="8239577" y="2724151"/>
              <a:chExt cx="1279707" cy="396719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70F084F-7E4C-4970-A70B-3C14D24B2577}"/>
                  </a:ext>
                </a:extLst>
              </p:cNvPr>
              <p:cNvSpPr/>
              <p:nvPr/>
            </p:nvSpPr>
            <p:spPr>
              <a:xfrm>
                <a:off x="8239577" y="2724151"/>
                <a:ext cx="1279707" cy="3967197"/>
              </a:xfrm>
              <a:custGeom>
                <a:avLst/>
                <a:gdLst>
                  <a:gd name="connsiteX0" fmla="*/ 1367129 w 1520637"/>
                  <a:gd name="connsiteY0" fmla="*/ 223100 h 4202307"/>
                  <a:gd name="connsiteX1" fmla="*/ 1503545 w 1520637"/>
                  <a:gd name="connsiteY1" fmla="*/ 234157 h 4202307"/>
                  <a:gd name="connsiteX2" fmla="*/ 1279707 w 1520637"/>
                  <a:gd name="connsiteY2" fmla="*/ 235110 h 4202307"/>
                  <a:gd name="connsiteX3" fmla="*/ 1252085 w 1520637"/>
                  <a:gd name="connsiteY3" fmla="*/ 263685 h 4202307"/>
                  <a:gd name="connsiteX4" fmla="*/ 1252873 w 1520637"/>
                  <a:gd name="connsiteY4" fmla="*/ 3207743 h 4202307"/>
                  <a:gd name="connsiteX5" fmla="*/ 1234724 w 1520637"/>
                  <a:gd name="connsiteY5" fmla="*/ 3207743 h 4202307"/>
                  <a:gd name="connsiteX6" fmla="*/ 1234724 w 1520637"/>
                  <a:gd name="connsiteY6" fmla="*/ 4200084 h 4202307"/>
                  <a:gd name="connsiteX7" fmla="*/ 532680 w 1520637"/>
                  <a:gd name="connsiteY7" fmla="*/ 4202270 h 4202307"/>
                  <a:gd name="connsiteX8" fmla="*/ 407902 w 1520637"/>
                  <a:gd name="connsiteY8" fmla="*/ 4129880 h 4202307"/>
                  <a:gd name="connsiteX9" fmla="*/ 403140 w 1520637"/>
                  <a:gd name="connsiteY9" fmla="*/ 4121308 h 4202307"/>
                  <a:gd name="connsiteX10" fmla="*/ 422190 w 1520637"/>
                  <a:gd name="connsiteY10" fmla="*/ 3958430 h 4202307"/>
                  <a:gd name="connsiteX11" fmla="*/ 422192 w 1520637"/>
                  <a:gd name="connsiteY11" fmla="*/ 3958430 h 4202307"/>
                  <a:gd name="connsiteX12" fmla="*/ 439071 w 1520637"/>
                  <a:gd name="connsiteY12" fmla="*/ 3944936 h 4202307"/>
                  <a:gd name="connsiteX13" fmla="*/ 440139 w 1520637"/>
                  <a:gd name="connsiteY13" fmla="*/ 3903245 h 4202307"/>
                  <a:gd name="connsiteX14" fmla="*/ 425843 w 1520637"/>
                  <a:gd name="connsiteY14" fmla="*/ 3886218 h 4202307"/>
                  <a:gd name="connsiteX15" fmla="*/ 424095 w 1520637"/>
                  <a:gd name="connsiteY15" fmla="*/ 3886040 h 4202307"/>
                  <a:gd name="connsiteX16" fmla="*/ 439335 w 1520637"/>
                  <a:gd name="connsiteY16" fmla="*/ 3691731 h 4202307"/>
                  <a:gd name="connsiteX17" fmla="*/ 709845 w 1520637"/>
                  <a:gd name="connsiteY17" fmla="*/ 3437413 h 4202307"/>
                  <a:gd name="connsiteX18" fmla="*/ 753377 w 1520637"/>
                  <a:gd name="connsiteY18" fmla="*/ 3396426 h 4202307"/>
                  <a:gd name="connsiteX19" fmla="*/ 753547 w 1520637"/>
                  <a:gd name="connsiteY19" fmla="*/ 3394340 h 4202307"/>
                  <a:gd name="connsiteX20" fmla="*/ 764740 w 1520637"/>
                  <a:gd name="connsiteY20" fmla="*/ 3394340 h 4202307"/>
                  <a:gd name="connsiteX21" fmla="*/ 771072 w 1520637"/>
                  <a:gd name="connsiteY21" fmla="*/ 3386933 h 4202307"/>
                  <a:gd name="connsiteX22" fmla="*/ 634865 w 1520637"/>
                  <a:gd name="connsiteY22" fmla="*/ 3360262 h 4202307"/>
                  <a:gd name="connsiteX23" fmla="*/ 623435 w 1520637"/>
                  <a:gd name="connsiteY23" fmla="*/ 3320258 h 4202307"/>
                  <a:gd name="connsiteX24" fmla="*/ 623435 w 1520637"/>
                  <a:gd name="connsiteY24" fmla="*/ 3154523 h 4202307"/>
                  <a:gd name="connsiteX25" fmla="*/ 616767 w 1520637"/>
                  <a:gd name="connsiteY25" fmla="*/ 2869725 h 4202307"/>
                  <a:gd name="connsiteX26" fmla="*/ 598670 w 1520637"/>
                  <a:gd name="connsiteY26" fmla="*/ 2594453 h 4202307"/>
                  <a:gd name="connsiteX27" fmla="*/ 579620 w 1520637"/>
                  <a:gd name="connsiteY27" fmla="*/ 2533492 h 4202307"/>
                  <a:gd name="connsiteX28" fmla="*/ 524374 w 1520637"/>
                  <a:gd name="connsiteY28" fmla="*/ 2563020 h 4202307"/>
                  <a:gd name="connsiteX29" fmla="*/ 448174 w 1520637"/>
                  <a:gd name="connsiteY29" fmla="*/ 2634458 h 4202307"/>
                  <a:gd name="connsiteX30" fmla="*/ 375784 w 1520637"/>
                  <a:gd name="connsiteY30" fmla="*/ 2660175 h 4202307"/>
                  <a:gd name="connsiteX31" fmla="*/ 0 w 1520637"/>
                  <a:gd name="connsiteY31" fmla="*/ 1903682 h 4202307"/>
                  <a:gd name="connsiteX32" fmla="*/ 497044 w 1520637"/>
                  <a:gd name="connsiteY32" fmla="*/ 751714 h 4202307"/>
                  <a:gd name="connsiteX33" fmla="*/ 976812 w 1520637"/>
                  <a:gd name="connsiteY33" fmla="*/ 315120 h 4202307"/>
                  <a:gd name="connsiteX34" fmla="*/ 1367129 w 1520637"/>
                  <a:gd name="connsiteY34" fmla="*/ 223100 h 4202307"/>
                  <a:gd name="connsiteX35" fmla="*/ 1520606 w 1520637"/>
                  <a:gd name="connsiteY35" fmla="*/ 1804 h 4202307"/>
                  <a:gd name="connsiteX36" fmla="*/ 1520243 w 1520637"/>
                  <a:gd name="connsiteY36" fmla="*/ 109419 h 4202307"/>
                  <a:gd name="connsiteX37" fmla="*/ 1520165 w 1520637"/>
                  <a:gd name="connsiteY37" fmla="*/ 128720 h 4202307"/>
                  <a:gd name="connsiteX38" fmla="*/ 1519791 w 1520637"/>
                  <a:gd name="connsiteY38" fmla="*/ 128720 h 4202307"/>
                  <a:gd name="connsiteX39" fmla="*/ 1519949 w 1520637"/>
                  <a:gd name="connsiteY39" fmla="*/ 105323 h 4202307"/>
                  <a:gd name="connsiteX40" fmla="*/ 1520606 w 1520637"/>
                  <a:gd name="connsiteY40" fmla="*/ 1804 h 4202307"/>
                  <a:gd name="connsiteX0" fmla="*/ 1367129 w 1520637"/>
                  <a:gd name="connsiteY0" fmla="*/ 223100 h 4202307"/>
                  <a:gd name="connsiteX1" fmla="*/ 1503545 w 1520637"/>
                  <a:gd name="connsiteY1" fmla="*/ 234157 h 4202307"/>
                  <a:gd name="connsiteX2" fmla="*/ 1279707 w 1520637"/>
                  <a:gd name="connsiteY2" fmla="*/ 235110 h 4202307"/>
                  <a:gd name="connsiteX3" fmla="*/ 1252085 w 1520637"/>
                  <a:gd name="connsiteY3" fmla="*/ 263685 h 4202307"/>
                  <a:gd name="connsiteX4" fmla="*/ 1252873 w 1520637"/>
                  <a:gd name="connsiteY4" fmla="*/ 3207743 h 4202307"/>
                  <a:gd name="connsiteX5" fmla="*/ 1234724 w 1520637"/>
                  <a:gd name="connsiteY5" fmla="*/ 3207743 h 4202307"/>
                  <a:gd name="connsiteX6" fmla="*/ 1220012 w 1520637"/>
                  <a:gd name="connsiteY6" fmla="*/ 3207753 h 4202307"/>
                  <a:gd name="connsiteX7" fmla="*/ 1234724 w 1520637"/>
                  <a:gd name="connsiteY7" fmla="*/ 4200084 h 4202307"/>
                  <a:gd name="connsiteX8" fmla="*/ 532680 w 1520637"/>
                  <a:gd name="connsiteY8" fmla="*/ 4202270 h 4202307"/>
                  <a:gd name="connsiteX9" fmla="*/ 407902 w 1520637"/>
                  <a:gd name="connsiteY9" fmla="*/ 4129880 h 4202307"/>
                  <a:gd name="connsiteX10" fmla="*/ 403140 w 1520637"/>
                  <a:gd name="connsiteY10" fmla="*/ 4121308 h 4202307"/>
                  <a:gd name="connsiteX11" fmla="*/ 422190 w 1520637"/>
                  <a:gd name="connsiteY11" fmla="*/ 3958430 h 4202307"/>
                  <a:gd name="connsiteX12" fmla="*/ 422192 w 1520637"/>
                  <a:gd name="connsiteY12" fmla="*/ 3958430 h 4202307"/>
                  <a:gd name="connsiteX13" fmla="*/ 439071 w 1520637"/>
                  <a:gd name="connsiteY13" fmla="*/ 3944936 h 4202307"/>
                  <a:gd name="connsiteX14" fmla="*/ 440139 w 1520637"/>
                  <a:gd name="connsiteY14" fmla="*/ 3903245 h 4202307"/>
                  <a:gd name="connsiteX15" fmla="*/ 425843 w 1520637"/>
                  <a:gd name="connsiteY15" fmla="*/ 3886218 h 4202307"/>
                  <a:gd name="connsiteX16" fmla="*/ 424095 w 1520637"/>
                  <a:gd name="connsiteY16" fmla="*/ 3886040 h 4202307"/>
                  <a:gd name="connsiteX17" fmla="*/ 439335 w 1520637"/>
                  <a:gd name="connsiteY17" fmla="*/ 3691731 h 4202307"/>
                  <a:gd name="connsiteX18" fmla="*/ 709845 w 1520637"/>
                  <a:gd name="connsiteY18" fmla="*/ 3437413 h 4202307"/>
                  <a:gd name="connsiteX19" fmla="*/ 753377 w 1520637"/>
                  <a:gd name="connsiteY19" fmla="*/ 3396426 h 4202307"/>
                  <a:gd name="connsiteX20" fmla="*/ 753547 w 1520637"/>
                  <a:gd name="connsiteY20" fmla="*/ 3394340 h 4202307"/>
                  <a:gd name="connsiteX21" fmla="*/ 764740 w 1520637"/>
                  <a:gd name="connsiteY21" fmla="*/ 3394340 h 4202307"/>
                  <a:gd name="connsiteX22" fmla="*/ 771072 w 1520637"/>
                  <a:gd name="connsiteY22" fmla="*/ 3386933 h 4202307"/>
                  <a:gd name="connsiteX23" fmla="*/ 634865 w 1520637"/>
                  <a:gd name="connsiteY23" fmla="*/ 3360262 h 4202307"/>
                  <a:gd name="connsiteX24" fmla="*/ 623435 w 1520637"/>
                  <a:gd name="connsiteY24" fmla="*/ 3320258 h 4202307"/>
                  <a:gd name="connsiteX25" fmla="*/ 623435 w 1520637"/>
                  <a:gd name="connsiteY25" fmla="*/ 3154523 h 4202307"/>
                  <a:gd name="connsiteX26" fmla="*/ 616767 w 1520637"/>
                  <a:gd name="connsiteY26" fmla="*/ 2869725 h 4202307"/>
                  <a:gd name="connsiteX27" fmla="*/ 598670 w 1520637"/>
                  <a:gd name="connsiteY27" fmla="*/ 2594453 h 4202307"/>
                  <a:gd name="connsiteX28" fmla="*/ 579620 w 1520637"/>
                  <a:gd name="connsiteY28" fmla="*/ 2533492 h 4202307"/>
                  <a:gd name="connsiteX29" fmla="*/ 524374 w 1520637"/>
                  <a:gd name="connsiteY29" fmla="*/ 2563020 h 4202307"/>
                  <a:gd name="connsiteX30" fmla="*/ 448174 w 1520637"/>
                  <a:gd name="connsiteY30" fmla="*/ 2634458 h 4202307"/>
                  <a:gd name="connsiteX31" fmla="*/ 375784 w 1520637"/>
                  <a:gd name="connsiteY31" fmla="*/ 2660175 h 4202307"/>
                  <a:gd name="connsiteX32" fmla="*/ 0 w 1520637"/>
                  <a:gd name="connsiteY32" fmla="*/ 1903682 h 4202307"/>
                  <a:gd name="connsiteX33" fmla="*/ 497044 w 1520637"/>
                  <a:gd name="connsiteY33" fmla="*/ 751714 h 4202307"/>
                  <a:gd name="connsiteX34" fmla="*/ 976812 w 1520637"/>
                  <a:gd name="connsiteY34" fmla="*/ 315120 h 4202307"/>
                  <a:gd name="connsiteX35" fmla="*/ 1367129 w 1520637"/>
                  <a:gd name="connsiteY35" fmla="*/ 223100 h 4202307"/>
                  <a:gd name="connsiteX36" fmla="*/ 1520606 w 1520637"/>
                  <a:gd name="connsiteY36" fmla="*/ 1804 h 4202307"/>
                  <a:gd name="connsiteX37" fmla="*/ 1520243 w 1520637"/>
                  <a:gd name="connsiteY37" fmla="*/ 109419 h 4202307"/>
                  <a:gd name="connsiteX38" fmla="*/ 1520165 w 1520637"/>
                  <a:gd name="connsiteY38" fmla="*/ 128720 h 4202307"/>
                  <a:gd name="connsiteX39" fmla="*/ 1519791 w 1520637"/>
                  <a:gd name="connsiteY39" fmla="*/ 128720 h 4202307"/>
                  <a:gd name="connsiteX40" fmla="*/ 1519949 w 1520637"/>
                  <a:gd name="connsiteY40" fmla="*/ 105323 h 4202307"/>
                  <a:gd name="connsiteX41" fmla="*/ 1520606 w 1520637"/>
                  <a:gd name="connsiteY41" fmla="*/ 1804 h 4202307"/>
                  <a:gd name="connsiteX0" fmla="*/ 1367129 w 1520243"/>
                  <a:gd name="connsiteY0" fmla="*/ 119055 h 4098262"/>
                  <a:gd name="connsiteX1" fmla="*/ 1503545 w 1520243"/>
                  <a:gd name="connsiteY1" fmla="*/ 130112 h 4098262"/>
                  <a:gd name="connsiteX2" fmla="*/ 1279707 w 1520243"/>
                  <a:gd name="connsiteY2" fmla="*/ 131065 h 4098262"/>
                  <a:gd name="connsiteX3" fmla="*/ 1252085 w 1520243"/>
                  <a:gd name="connsiteY3" fmla="*/ 159640 h 4098262"/>
                  <a:gd name="connsiteX4" fmla="*/ 1252873 w 1520243"/>
                  <a:gd name="connsiteY4" fmla="*/ 3103698 h 4098262"/>
                  <a:gd name="connsiteX5" fmla="*/ 1234724 w 1520243"/>
                  <a:gd name="connsiteY5" fmla="*/ 3103698 h 4098262"/>
                  <a:gd name="connsiteX6" fmla="*/ 1220012 w 1520243"/>
                  <a:gd name="connsiteY6" fmla="*/ 3103708 h 4098262"/>
                  <a:gd name="connsiteX7" fmla="*/ 1234724 w 1520243"/>
                  <a:gd name="connsiteY7" fmla="*/ 4096039 h 4098262"/>
                  <a:gd name="connsiteX8" fmla="*/ 532680 w 1520243"/>
                  <a:gd name="connsiteY8" fmla="*/ 4098225 h 4098262"/>
                  <a:gd name="connsiteX9" fmla="*/ 407902 w 1520243"/>
                  <a:gd name="connsiteY9" fmla="*/ 4025835 h 4098262"/>
                  <a:gd name="connsiteX10" fmla="*/ 403140 w 1520243"/>
                  <a:gd name="connsiteY10" fmla="*/ 4017263 h 4098262"/>
                  <a:gd name="connsiteX11" fmla="*/ 422190 w 1520243"/>
                  <a:gd name="connsiteY11" fmla="*/ 3854385 h 4098262"/>
                  <a:gd name="connsiteX12" fmla="*/ 422192 w 1520243"/>
                  <a:gd name="connsiteY12" fmla="*/ 3854385 h 4098262"/>
                  <a:gd name="connsiteX13" fmla="*/ 439071 w 1520243"/>
                  <a:gd name="connsiteY13" fmla="*/ 3840891 h 4098262"/>
                  <a:gd name="connsiteX14" fmla="*/ 440139 w 1520243"/>
                  <a:gd name="connsiteY14" fmla="*/ 3799200 h 4098262"/>
                  <a:gd name="connsiteX15" fmla="*/ 425843 w 1520243"/>
                  <a:gd name="connsiteY15" fmla="*/ 3782173 h 4098262"/>
                  <a:gd name="connsiteX16" fmla="*/ 424095 w 1520243"/>
                  <a:gd name="connsiteY16" fmla="*/ 3781995 h 4098262"/>
                  <a:gd name="connsiteX17" fmla="*/ 439335 w 1520243"/>
                  <a:gd name="connsiteY17" fmla="*/ 3587686 h 4098262"/>
                  <a:gd name="connsiteX18" fmla="*/ 709845 w 1520243"/>
                  <a:gd name="connsiteY18" fmla="*/ 3333368 h 4098262"/>
                  <a:gd name="connsiteX19" fmla="*/ 753377 w 1520243"/>
                  <a:gd name="connsiteY19" fmla="*/ 3292381 h 4098262"/>
                  <a:gd name="connsiteX20" fmla="*/ 753547 w 1520243"/>
                  <a:gd name="connsiteY20" fmla="*/ 3290295 h 4098262"/>
                  <a:gd name="connsiteX21" fmla="*/ 764740 w 1520243"/>
                  <a:gd name="connsiteY21" fmla="*/ 3290295 h 4098262"/>
                  <a:gd name="connsiteX22" fmla="*/ 771072 w 1520243"/>
                  <a:gd name="connsiteY22" fmla="*/ 3282888 h 4098262"/>
                  <a:gd name="connsiteX23" fmla="*/ 634865 w 1520243"/>
                  <a:gd name="connsiteY23" fmla="*/ 3256217 h 4098262"/>
                  <a:gd name="connsiteX24" fmla="*/ 623435 w 1520243"/>
                  <a:gd name="connsiteY24" fmla="*/ 3216213 h 4098262"/>
                  <a:gd name="connsiteX25" fmla="*/ 623435 w 1520243"/>
                  <a:gd name="connsiteY25" fmla="*/ 3050478 h 4098262"/>
                  <a:gd name="connsiteX26" fmla="*/ 616767 w 1520243"/>
                  <a:gd name="connsiteY26" fmla="*/ 2765680 h 4098262"/>
                  <a:gd name="connsiteX27" fmla="*/ 598670 w 1520243"/>
                  <a:gd name="connsiteY27" fmla="*/ 2490408 h 4098262"/>
                  <a:gd name="connsiteX28" fmla="*/ 579620 w 1520243"/>
                  <a:gd name="connsiteY28" fmla="*/ 2429447 h 4098262"/>
                  <a:gd name="connsiteX29" fmla="*/ 524374 w 1520243"/>
                  <a:gd name="connsiteY29" fmla="*/ 2458975 h 4098262"/>
                  <a:gd name="connsiteX30" fmla="*/ 448174 w 1520243"/>
                  <a:gd name="connsiteY30" fmla="*/ 2530413 h 4098262"/>
                  <a:gd name="connsiteX31" fmla="*/ 375784 w 1520243"/>
                  <a:gd name="connsiteY31" fmla="*/ 2556130 h 4098262"/>
                  <a:gd name="connsiteX32" fmla="*/ 0 w 1520243"/>
                  <a:gd name="connsiteY32" fmla="*/ 1799637 h 4098262"/>
                  <a:gd name="connsiteX33" fmla="*/ 497044 w 1520243"/>
                  <a:gd name="connsiteY33" fmla="*/ 647669 h 4098262"/>
                  <a:gd name="connsiteX34" fmla="*/ 976812 w 1520243"/>
                  <a:gd name="connsiteY34" fmla="*/ 211075 h 4098262"/>
                  <a:gd name="connsiteX35" fmla="*/ 1367129 w 1520243"/>
                  <a:gd name="connsiteY35" fmla="*/ 119055 h 4098262"/>
                  <a:gd name="connsiteX36" fmla="*/ 1519949 w 1520243"/>
                  <a:gd name="connsiteY36" fmla="*/ 1278 h 4098262"/>
                  <a:gd name="connsiteX37" fmla="*/ 1520243 w 1520243"/>
                  <a:gd name="connsiteY37" fmla="*/ 5374 h 4098262"/>
                  <a:gd name="connsiteX38" fmla="*/ 1520165 w 1520243"/>
                  <a:gd name="connsiteY38" fmla="*/ 24675 h 4098262"/>
                  <a:gd name="connsiteX39" fmla="*/ 1519791 w 1520243"/>
                  <a:gd name="connsiteY39" fmla="*/ 24675 h 4098262"/>
                  <a:gd name="connsiteX40" fmla="*/ 1519949 w 1520243"/>
                  <a:gd name="connsiteY40" fmla="*/ 1278 h 4098262"/>
                  <a:gd name="connsiteX0" fmla="*/ 1367129 w 1520243"/>
                  <a:gd name="connsiteY0" fmla="*/ 113681 h 4092888"/>
                  <a:gd name="connsiteX1" fmla="*/ 1503545 w 1520243"/>
                  <a:gd name="connsiteY1" fmla="*/ 124738 h 4092888"/>
                  <a:gd name="connsiteX2" fmla="*/ 1279707 w 1520243"/>
                  <a:gd name="connsiteY2" fmla="*/ 125691 h 4092888"/>
                  <a:gd name="connsiteX3" fmla="*/ 1252085 w 1520243"/>
                  <a:gd name="connsiteY3" fmla="*/ 154266 h 4092888"/>
                  <a:gd name="connsiteX4" fmla="*/ 1252873 w 1520243"/>
                  <a:gd name="connsiteY4" fmla="*/ 3098324 h 4092888"/>
                  <a:gd name="connsiteX5" fmla="*/ 1234724 w 1520243"/>
                  <a:gd name="connsiteY5" fmla="*/ 3098324 h 4092888"/>
                  <a:gd name="connsiteX6" fmla="*/ 1220012 w 1520243"/>
                  <a:gd name="connsiteY6" fmla="*/ 3098334 h 4092888"/>
                  <a:gd name="connsiteX7" fmla="*/ 1234724 w 1520243"/>
                  <a:gd name="connsiteY7" fmla="*/ 4090665 h 4092888"/>
                  <a:gd name="connsiteX8" fmla="*/ 532680 w 1520243"/>
                  <a:gd name="connsiteY8" fmla="*/ 4092851 h 4092888"/>
                  <a:gd name="connsiteX9" fmla="*/ 407902 w 1520243"/>
                  <a:gd name="connsiteY9" fmla="*/ 4020461 h 4092888"/>
                  <a:gd name="connsiteX10" fmla="*/ 403140 w 1520243"/>
                  <a:gd name="connsiteY10" fmla="*/ 4011889 h 4092888"/>
                  <a:gd name="connsiteX11" fmla="*/ 422190 w 1520243"/>
                  <a:gd name="connsiteY11" fmla="*/ 3849011 h 4092888"/>
                  <a:gd name="connsiteX12" fmla="*/ 422192 w 1520243"/>
                  <a:gd name="connsiteY12" fmla="*/ 3849011 h 4092888"/>
                  <a:gd name="connsiteX13" fmla="*/ 439071 w 1520243"/>
                  <a:gd name="connsiteY13" fmla="*/ 3835517 h 4092888"/>
                  <a:gd name="connsiteX14" fmla="*/ 440139 w 1520243"/>
                  <a:gd name="connsiteY14" fmla="*/ 3793826 h 4092888"/>
                  <a:gd name="connsiteX15" fmla="*/ 425843 w 1520243"/>
                  <a:gd name="connsiteY15" fmla="*/ 3776799 h 4092888"/>
                  <a:gd name="connsiteX16" fmla="*/ 424095 w 1520243"/>
                  <a:gd name="connsiteY16" fmla="*/ 3776621 h 4092888"/>
                  <a:gd name="connsiteX17" fmla="*/ 439335 w 1520243"/>
                  <a:gd name="connsiteY17" fmla="*/ 3582312 h 4092888"/>
                  <a:gd name="connsiteX18" fmla="*/ 709845 w 1520243"/>
                  <a:gd name="connsiteY18" fmla="*/ 3327994 h 4092888"/>
                  <a:gd name="connsiteX19" fmla="*/ 753377 w 1520243"/>
                  <a:gd name="connsiteY19" fmla="*/ 3287007 h 4092888"/>
                  <a:gd name="connsiteX20" fmla="*/ 753547 w 1520243"/>
                  <a:gd name="connsiteY20" fmla="*/ 3284921 h 4092888"/>
                  <a:gd name="connsiteX21" fmla="*/ 764740 w 1520243"/>
                  <a:gd name="connsiteY21" fmla="*/ 3284921 h 4092888"/>
                  <a:gd name="connsiteX22" fmla="*/ 771072 w 1520243"/>
                  <a:gd name="connsiteY22" fmla="*/ 3277514 h 4092888"/>
                  <a:gd name="connsiteX23" fmla="*/ 634865 w 1520243"/>
                  <a:gd name="connsiteY23" fmla="*/ 3250843 h 4092888"/>
                  <a:gd name="connsiteX24" fmla="*/ 623435 w 1520243"/>
                  <a:gd name="connsiteY24" fmla="*/ 3210839 h 4092888"/>
                  <a:gd name="connsiteX25" fmla="*/ 623435 w 1520243"/>
                  <a:gd name="connsiteY25" fmla="*/ 3045104 h 4092888"/>
                  <a:gd name="connsiteX26" fmla="*/ 616767 w 1520243"/>
                  <a:gd name="connsiteY26" fmla="*/ 2760306 h 4092888"/>
                  <a:gd name="connsiteX27" fmla="*/ 598670 w 1520243"/>
                  <a:gd name="connsiteY27" fmla="*/ 2485034 h 4092888"/>
                  <a:gd name="connsiteX28" fmla="*/ 579620 w 1520243"/>
                  <a:gd name="connsiteY28" fmla="*/ 2424073 h 4092888"/>
                  <a:gd name="connsiteX29" fmla="*/ 524374 w 1520243"/>
                  <a:gd name="connsiteY29" fmla="*/ 2453601 h 4092888"/>
                  <a:gd name="connsiteX30" fmla="*/ 448174 w 1520243"/>
                  <a:gd name="connsiteY30" fmla="*/ 2525039 h 4092888"/>
                  <a:gd name="connsiteX31" fmla="*/ 375784 w 1520243"/>
                  <a:gd name="connsiteY31" fmla="*/ 2550756 h 4092888"/>
                  <a:gd name="connsiteX32" fmla="*/ 0 w 1520243"/>
                  <a:gd name="connsiteY32" fmla="*/ 1794263 h 4092888"/>
                  <a:gd name="connsiteX33" fmla="*/ 497044 w 1520243"/>
                  <a:gd name="connsiteY33" fmla="*/ 642295 h 4092888"/>
                  <a:gd name="connsiteX34" fmla="*/ 976812 w 1520243"/>
                  <a:gd name="connsiteY34" fmla="*/ 205701 h 4092888"/>
                  <a:gd name="connsiteX35" fmla="*/ 1367129 w 1520243"/>
                  <a:gd name="connsiteY35" fmla="*/ 113681 h 4092888"/>
                  <a:gd name="connsiteX36" fmla="*/ 1519791 w 1520243"/>
                  <a:gd name="connsiteY36" fmla="*/ 19301 h 4092888"/>
                  <a:gd name="connsiteX37" fmla="*/ 1520243 w 1520243"/>
                  <a:gd name="connsiteY37" fmla="*/ 0 h 4092888"/>
                  <a:gd name="connsiteX38" fmla="*/ 1520165 w 1520243"/>
                  <a:gd name="connsiteY38" fmla="*/ 19301 h 4092888"/>
                  <a:gd name="connsiteX39" fmla="*/ 1519791 w 1520243"/>
                  <a:gd name="connsiteY39" fmla="*/ 19301 h 4092888"/>
                  <a:gd name="connsiteX0" fmla="*/ 1367129 w 1520243"/>
                  <a:gd name="connsiteY0" fmla="*/ 113681 h 4092888"/>
                  <a:gd name="connsiteX1" fmla="*/ 1503545 w 1520243"/>
                  <a:gd name="connsiteY1" fmla="*/ 124738 h 4092888"/>
                  <a:gd name="connsiteX2" fmla="*/ 1279707 w 1520243"/>
                  <a:gd name="connsiteY2" fmla="*/ 125691 h 4092888"/>
                  <a:gd name="connsiteX3" fmla="*/ 1252085 w 1520243"/>
                  <a:gd name="connsiteY3" fmla="*/ 154266 h 4092888"/>
                  <a:gd name="connsiteX4" fmla="*/ 1252873 w 1520243"/>
                  <a:gd name="connsiteY4" fmla="*/ 3098324 h 4092888"/>
                  <a:gd name="connsiteX5" fmla="*/ 1234724 w 1520243"/>
                  <a:gd name="connsiteY5" fmla="*/ 3098324 h 4092888"/>
                  <a:gd name="connsiteX6" fmla="*/ 1220012 w 1520243"/>
                  <a:gd name="connsiteY6" fmla="*/ 3098334 h 4092888"/>
                  <a:gd name="connsiteX7" fmla="*/ 1234724 w 1520243"/>
                  <a:gd name="connsiteY7" fmla="*/ 4090665 h 4092888"/>
                  <a:gd name="connsiteX8" fmla="*/ 532680 w 1520243"/>
                  <a:gd name="connsiteY8" fmla="*/ 4092851 h 4092888"/>
                  <a:gd name="connsiteX9" fmla="*/ 407902 w 1520243"/>
                  <a:gd name="connsiteY9" fmla="*/ 4020461 h 4092888"/>
                  <a:gd name="connsiteX10" fmla="*/ 403140 w 1520243"/>
                  <a:gd name="connsiteY10" fmla="*/ 4011889 h 4092888"/>
                  <a:gd name="connsiteX11" fmla="*/ 422190 w 1520243"/>
                  <a:gd name="connsiteY11" fmla="*/ 3849011 h 4092888"/>
                  <a:gd name="connsiteX12" fmla="*/ 422192 w 1520243"/>
                  <a:gd name="connsiteY12" fmla="*/ 3849011 h 4092888"/>
                  <a:gd name="connsiteX13" fmla="*/ 439071 w 1520243"/>
                  <a:gd name="connsiteY13" fmla="*/ 3835517 h 4092888"/>
                  <a:gd name="connsiteX14" fmla="*/ 440139 w 1520243"/>
                  <a:gd name="connsiteY14" fmla="*/ 3793826 h 4092888"/>
                  <a:gd name="connsiteX15" fmla="*/ 425843 w 1520243"/>
                  <a:gd name="connsiteY15" fmla="*/ 3776799 h 4092888"/>
                  <a:gd name="connsiteX16" fmla="*/ 424095 w 1520243"/>
                  <a:gd name="connsiteY16" fmla="*/ 3776621 h 4092888"/>
                  <a:gd name="connsiteX17" fmla="*/ 439335 w 1520243"/>
                  <a:gd name="connsiteY17" fmla="*/ 3582312 h 4092888"/>
                  <a:gd name="connsiteX18" fmla="*/ 709845 w 1520243"/>
                  <a:gd name="connsiteY18" fmla="*/ 3327994 h 4092888"/>
                  <a:gd name="connsiteX19" fmla="*/ 753377 w 1520243"/>
                  <a:gd name="connsiteY19" fmla="*/ 3287007 h 4092888"/>
                  <a:gd name="connsiteX20" fmla="*/ 753547 w 1520243"/>
                  <a:gd name="connsiteY20" fmla="*/ 3284921 h 4092888"/>
                  <a:gd name="connsiteX21" fmla="*/ 764740 w 1520243"/>
                  <a:gd name="connsiteY21" fmla="*/ 3284921 h 4092888"/>
                  <a:gd name="connsiteX22" fmla="*/ 771072 w 1520243"/>
                  <a:gd name="connsiteY22" fmla="*/ 3277514 h 4092888"/>
                  <a:gd name="connsiteX23" fmla="*/ 634865 w 1520243"/>
                  <a:gd name="connsiteY23" fmla="*/ 3250843 h 4092888"/>
                  <a:gd name="connsiteX24" fmla="*/ 623435 w 1520243"/>
                  <a:gd name="connsiteY24" fmla="*/ 3210839 h 4092888"/>
                  <a:gd name="connsiteX25" fmla="*/ 623435 w 1520243"/>
                  <a:gd name="connsiteY25" fmla="*/ 3045104 h 4092888"/>
                  <a:gd name="connsiteX26" fmla="*/ 616767 w 1520243"/>
                  <a:gd name="connsiteY26" fmla="*/ 2760306 h 4092888"/>
                  <a:gd name="connsiteX27" fmla="*/ 598670 w 1520243"/>
                  <a:gd name="connsiteY27" fmla="*/ 2485034 h 4092888"/>
                  <a:gd name="connsiteX28" fmla="*/ 579620 w 1520243"/>
                  <a:gd name="connsiteY28" fmla="*/ 2424073 h 4092888"/>
                  <a:gd name="connsiteX29" fmla="*/ 524374 w 1520243"/>
                  <a:gd name="connsiteY29" fmla="*/ 2453601 h 4092888"/>
                  <a:gd name="connsiteX30" fmla="*/ 448174 w 1520243"/>
                  <a:gd name="connsiteY30" fmla="*/ 2525039 h 4092888"/>
                  <a:gd name="connsiteX31" fmla="*/ 375784 w 1520243"/>
                  <a:gd name="connsiteY31" fmla="*/ 2550756 h 4092888"/>
                  <a:gd name="connsiteX32" fmla="*/ 0 w 1520243"/>
                  <a:gd name="connsiteY32" fmla="*/ 1794263 h 4092888"/>
                  <a:gd name="connsiteX33" fmla="*/ 497044 w 1520243"/>
                  <a:gd name="connsiteY33" fmla="*/ 642295 h 4092888"/>
                  <a:gd name="connsiteX34" fmla="*/ 976812 w 1520243"/>
                  <a:gd name="connsiteY34" fmla="*/ 205701 h 4092888"/>
                  <a:gd name="connsiteX35" fmla="*/ 1367129 w 1520243"/>
                  <a:gd name="connsiteY35" fmla="*/ 113681 h 4092888"/>
                  <a:gd name="connsiteX36" fmla="*/ 1520165 w 1520243"/>
                  <a:gd name="connsiteY36" fmla="*/ 19301 h 4092888"/>
                  <a:gd name="connsiteX37" fmla="*/ 1520243 w 1520243"/>
                  <a:gd name="connsiteY37" fmla="*/ 0 h 4092888"/>
                  <a:gd name="connsiteX38" fmla="*/ 1520165 w 1520243"/>
                  <a:gd name="connsiteY38" fmla="*/ 19301 h 4092888"/>
                  <a:gd name="connsiteX0" fmla="*/ 1367129 w 1503545"/>
                  <a:gd name="connsiteY0" fmla="*/ 1 h 3979208"/>
                  <a:gd name="connsiteX1" fmla="*/ 1503545 w 1503545"/>
                  <a:gd name="connsiteY1" fmla="*/ 11058 h 3979208"/>
                  <a:gd name="connsiteX2" fmla="*/ 1279707 w 1503545"/>
                  <a:gd name="connsiteY2" fmla="*/ 12011 h 3979208"/>
                  <a:gd name="connsiteX3" fmla="*/ 1252085 w 1503545"/>
                  <a:gd name="connsiteY3" fmla="*/ 40586 h 3979208"/>
                  <a:gd name="connsiteX4" fmla="*/ 1252873 w 1503545"/>
                  <a:gd name="connsiteY4" fmla="*/ 2984644 h 3979208"/>
                  <a:gd name="connsiteX5" fmla="*/ 1234724 w 1503545"/>
                  <a:gd name="connsiteY5" fmla="*/ 2984644 h 3979208"/>
                  <a:gd name="connsiteX6" fmla="*/ 1220012 w 1503545"/>
                  <a:gd name="connsiteY6" fmla="*/ 2984654 h 3979208"/>
                  <a:gd name="connsiteX7" fmla="*/ 1234724 w 1503545"/>
                  <a:gd name="connsiteY7" fmla="*/ 3976985 h 3979208"/>
                  <a:gd name="connsiteX8" fmla="*/ 532680 w 1503545"/>
                  <a:gd name="connsiteY8" fmla="*/ 3979171 h 3979208"/>
                  <a:gd name="connsiteX9" fmla="*/ 407902 w 1503545"/>
                  <a:gd name="connsiteY9" fmla="*/ 3906781 h 3979208"/>
                  <a:gd name="connsiteX10" fmla="*/ 403140 w 1503545"/>
                  <a:gd name="connsiteY10" fmla="*/ 3898209 h 3979208"/>
                  <a:gd name="connsiteX11" fmla="*/ 422190 w 1503545"/>
                  <a:gd name="connsiteY11" fmla="*/ 3735331 h 3979208"/>
                  <a:gd name="connsiteX12" fmla="*/ 422192 w 1503545"/>
                  <a:gd name="connsiteY12" fmla="*/ 3735331 h 3979208"/>
                  <a:gd name="connsiteX13" fmla="*/ 439071 w 1503545"/>
                  <a:gd name="connsiteY13" fmla="*/ 3721837 h 3979208"/>
                  <a:gd name="connsiteX14" fmla="*/ 440139 w 1503545"/>
                  <a:gd name="connsiteY14" fmla="*/ 3680146 h 3979208"/>
                  <a:gd name="connsiteX15" fmla="*/ 425843 w 1503545"/>
                  <a:gd name="connsiteY15" fmla="*/ 3663119 h 3979208"/>
                  <a:gd name="connsiteX16" fmla="*/ 424095 w 1503545"/>
                  <a:gd name="connsiteY16" fmla="*/ 3662941 h 3979208"/>
                  <a:gd name="connsiteX17" fmla="*/ 439335 w 1503545"/>
                  <a:gd name="connsiteY17" fmla="*/ 3468632 h 3979208"/>
                  <a:gd name="connsiteX18" fmla="*/ 709845 w 1503545"/>
                  <a:gd name="connsiteY18" fmla="*/ 3214314 h 3979208"/>
                  <a:gd name="connsiteX19" fmla="*/ 753377 w 1503545"/>
                  <a:gd name="connsiteY19" fmla="*/ 3173327 h 3979208"/>
                  <a:gd name="connsiteX20" fmla="*/ 753547 w 1503545"/>
                  <a:gd name="connsiteY20" fmla="*/ 3171241 h 3979208"/>
                  <a:gd name="connsiteX21" fmla="*/ 764740 w 1503545"/>
                  <a:gd name="connsiteY21" fmla="*/ 3171241 h 3979208"/>
                  <a:gd name="connsiteX22" fmla="*/ 771072 w 1503545"/>
                  <a:gd name="connsiteY22" fmla="*/ 3163834 h 3979208"/>
                  <a:gd name="connsiteX23" fmla="*/ 634865 w 1503545"/>
                  <a:gd name="connsiteY23" fmla="*/ 3137163 h 3979208"/>
                  <a:gd name="connsiteX24" fmla="*/ 623435 w 1503545"/>
                  <a:gd name="connsiteY24" fmla="*/ 3097159 h 3979208"/>
                  <a:gd name="connsiteX25" fmla="*/ 623435 w 1503545"/>
                  <a:gd name="connsiteY25" fmla="*/ 2931424 h 3979208"/>
                  <a:gd name="connsiteX26" fmla="*/ 616767 w 1503545"/>
                  <a:gd name="connsiteY26" fmla="*/ 2646626 h 3979208"/>
                  <a:gd name="connsiteX27" fmla="*/ 598670 w 1503545"/>
                  <a:gd name="connsiteY27" fmla="*/ 2371354 h 3979208"/>
                  <a:gd name="connsiteX28" fmla="*/ 579620 w 1503545"/>
                  <a:gd name="connsiteY28" fmla="*/ 2310393 h 3979208"/>
                  <a:gd name="connsiteX29" fmla="*/ 524374 w 1503545"/>
                  <a:gd name="connsiteY29" fmla="*/ 2339921 h 3979208"/>
                  <a:gd name="connsiteX30" fmla="*/ 448174 w 1503545"/>
                  <a:gd name="connsiteY30" fmla="*/ 2411359 h 3979208"/>
                  <a:gd name="connsiteX31" fmla="*/ 375784 w 1503545"/>
                  <a:gd name="connsiteY31" fmla="*/ 2437076 h 3979208"/>
                  <a:gd name="connsiteX32" fmla="*/ 0 w 1503545"/>
                  <a:gd name="connsiteY32" fmla="*/ 1680583 h 3979208"/>
                  <a:gd name="connsiteX33" fmla="*/ 497044 w 1503545"/>
                  <a:gd name="connsiteY33" fmla="*/ 528615 h 3979208"/>
                  <a:gd name="connsiteX34" fmla="*/ 976812 w 1503545"/>
                  <a:gd name="connsiteY34" fmla="*/ 92021 h 3979208"/>
                  <a:gd name="connsiteX35" fmla="*/ 1367129 w 1503545"/>
                  <a:gd name="connsiteY35" fmla="*/ 1 h 3979208"/>
                  <a:gd name="connsiteX0" fmla="*/ 976812 w 1503545"/>
                  <a:gd name="connsiteY0" fmla="*/ 80963 h 3968150"/>
                  <a:gd name="connsiteX1" fmla="*/ 1503545 w 1503545"/>
                  <a:gd name="connsiteY1" fmla="*/ 0 h 3968150"/>
                  <a:gd name="connsiteX2" fmla="*/ 1279707 w 1503545"/>
                  <a:gd name="connsiteY2" fmla="*/ 953 h 3968150"/>
                  <a:gd name="connsiteX3" fmla="*/ 1252085 w 1503545"/>
                  <a:gd name="connsiteY3" fmla="*/ 29528 h 3968150"/>
                  <a:gd name="connsiteX4" fmla="*/ 1252873 w 1503545"/>
                  <a:gd name="connsiteY4" fmla="*/ 2973586 h 3968150"/>
                  <a:gd name="connsiteX5" fmla="*/ 1234724 w 1503545"/>
                  <a:gd name="connsiteY5" fmla="*/ 2973586 h 3968150"/>
                  <a:gd name="connsiteX6" fmla="*/ 1220012 w 1503545"/>
                  <a:gd name="connsiteY6" fmla="*/ 2973596 h 3968150"/>
                  <a:gd name="connsiteX7" fmla="*/ 1234724 w 1503545"/>
                  <a:gd name="connsiteY7" fmla="*/ 3965927 h 3968150"/>
                  <a:gd name="connsiteX8" fmla="*/ 532680 w 1503545"/>
                  <a:gd name="connsiteY8" fmla="*/ 3968113 h 3968150"/>
                  <a:gd name="connsiteX9" fmla="*/ 407902 w 1503545"/>
                  <a:gd name="connsiteY9" fmla="*/ 3895723 h 3968150"/>
                  <a:gd name="connsiteX10" fmla="*/ 403140 w 1503545"/>
                  <a:gd name="connsiteY10" fmla="*/ 3887151 h 3968150"/>
                  <a:gd name="connsiteX11" fmla="*/ 422190 w 1503545"/>
                  <a:gd name="connsiteY11" fmla="*/ 3724273 h 3968150"/>
                  <a:gd name="connsiteX12" fmla="*/ 422192 w 1503545"/>
                  <a:gd name="connsiteY12" fmla="*/ 3724273 h 3968150"/>
                  <a:gd name="connsiteX13" fmla="*/ 439071 w 1503545"/>
                  <a:gd name="connsiteY13" fmla="*/ 3710779 h 3968150"/>
                  <a:gd name="connsiteX14" fmla="*/ 440139 w 1503545"/>
                  <a:gd name="connsiteY14" fmla="*/ 3669088 h 3968150"/>
                  <a:gd name="connsiteX15" fmla="*/ 425843 w 1503545"/>
                  <a:gd name="connsiteY15" fmla="*/ 3652061 h 3968150"/>
                  <a:gd name="connsiteX16" fmla="*/ 424095 w 1503545"/>
                  <a:gd name="connsiteY16" fmla="*/ 3651883 h 3968150"/>
                  <a:gd name="connsiteX17" fmla="*/ 439335 w 1503545"/>
                  <a:gd name="connsiteY17" fmla="*/ 3457574 h 3968150"/>
                  <a:gd name="connsiteX18" fmla="*/ 709845 w 1503545"/>
                  <a:gd name="connsiteY18" fmla="*/ 3203256 h 3968150"/>
                  <a:gd name="connsiteX19" fmla="*/ 753377 w 1503545"/>
                  <a:gd name="connsiteY19" fmla="*/ 3162269 h 3968150"/>
                  <a:gd name="connsiteX20" fmla="*/ 753547 w 1503545"/>
                  <a:gd name="connsiteY20" fmla="*/ 3160183 h 3968150"/>
                  <a:gd name="connsiteX21" fmla="*/ 764740 w 1503545"/>
                  <a:gd name="connsiteY21" fmla="*/ 3160183 h 3968150"/>
                  <a:gd name="connsiteX22" fmla="*/ 771072 w 1503545"/>
                  <a:gd name="connsiteY22" fmla="*/ 3152776 h 3968150"/>
                  <a:gd name="connsiteX23" fmla="*/ 634865 w 1503545"/>
                  <a:gd name="connsiteY23" fmla="*/ 3126105 h 3968150"/>
                  <a:gd name="connsiteX24" fmla="*/ 623435 w 1503545"/>
                  <a:gd name="connsiteY24" fmla="*/ 3086101 h 3968150"/>
                  <a:gd name="connsiteX25" fmla="*/ 623435 w 1503545"/>
                  <a:gd name="connsiteY25" fmla="*/ 2920366 h 3968150"/>
                  <a:gd name="connsiteX26" fmla="*/ 616767 w 1503545"/>
                  <a:gd name="connsiteY26" fmla="*/ 2635568 h 3968150"/>
                  <a:gd name="connsiteX27" fmla="*/ 598670 w 1503545"/>
                  <a:gd name="connsiteY27" fmla="*/ 2360296 h 3968150"/>
                  <a:gd name="connsiteX28" fmla="*/ 579620 w 1503545"/>
                  <a:gd name="connsiteY28" fmla="*/ 2299335 h 3968150"/>
                  <a:gd name="connsiteX29" fmla="*/ 524374 w 1503545"/>
                  <a:gd name="connsiteY29" fmla="*/ 2328863 h 3968150"/>
                  <a:gd name="connsiteX30" fmla="*/ 448174 w 1503545"/>
                  <a:gd name="connsiteY30" fmla="*/ 2400301 h 3968150"/>
                  <a:gd name="connsiteX31" fmla="*/ 375784 w 1503545"/>
                  <a:gd name="connsiteY31" fmla="*/ 2426018 h 3968150"/>
                  <a:gd name="connsiteX32" fmla="*/ 0 w 1503545"/>
                  <a:gd name="connsiteY32" fmla="*/ 1669525 h 3968150"/>
                  <a:gd name="connsiteX33" fmla="*/ 497044 w 1503545"/>
                  <a:gd name="connsiteY33" fmla="*/ 517557 h 3968150"/>
                  <a:gd name="connsiteX34" fmla="*/ 976812 w 1503545"/>
                  <a:gd name="connsiteY34" fmla="*/ 80963 h 3968150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2972633 h 3967197"/>
                  <a:gd name="connsiteX5" fmla="*/ 1220012 w 1279707"/>
                  <a:gd name="connsiteY5" fmla="*/ 2972643 h 3967197"/>
                  <a:gd name="connsiteX6" fmla="*/ 1234724 w 1279707"/>
                  <a:gd name="connsiteY6" fmla="*/ 3964974 h 3967197"/>
                  <a:gd name="connsiteX7" fmla="*/ 532680 w 1279707"/>
                  <a:gd name="connsiteY7" fmla="*/ 3967160 h 3967197"/>
                  <a:gd name="connsiteX8" fmla="*/ 407902 w 1279707"/>
                  <a:gd name="connsiteY8" fmla="*/ 3894770 h 3967197"/>
                  <a:gd name="connsiteX9" fmla="*/ 403140 w 1279707"/>
                  <a:gd name="connsiteY9" fmla="*/ 3886198 h 3967197"/>
                  <a:gd name="connsiteX10" fmla="*/ 422190 w 1279707"/>
                  <a:gd name="connsiteY10" fmla="*/ 3723320 h 3967197"/>
                  <a:gd name="connsiteX11" fmla="*/ 422192 w 1279707"/>
                  <a:gd name="connsiteY11" fmla="*/ 3723320 h 3967197"/>
                  <a:gd name="connsiteX12" fmla="*/ 439071 w 1279707"/>
                  <a:gd name="connsiteY12" fmla="*/ 3709826 h 3967197"/>
                  <a:gd name="connsiteX13" fmla="*/ 440139 w 1279707"/>
                  <a:gd name="connsiteY13" fmla="*/ 3668135 h 3967197"/>
                  <a:gd name="connsiteX14" fmla="*/ 425843 w 1279707"/>
                  <a:gd name="connsiteY14" fmla="*/ 3651108 h 3967197"/>
                  <a:gd name="connsiteX15" fmla="*/ 424095 w 1279707"/>
                  <a:gd name="connsiteY15" fmla="*/ 3650930 h 3967197"/>
                  <a:gd name="connsiteX16" fmla="*/ 439335 w 1279707"/>
                  <a:gd name="connsiteY16" fmla="*/ 3456621 h 3967197"/>
                  <a:gd name="connsiteX17" fmla="*/ 709845 w 1279707"/>
                  <a:gd name="connsiteY17" fmla="*/ 3202303 h 3967197"/>
                  <a:gd name="connsiteX18" fmla="*/ 753377 w 1279707"/>
                  <a:gd name="connsiteY18" fmla="*/ 3161316 h 3967197"/>
                  <a:gd name="connsiteX19" fmla="*/ 753547 w 1279707"/>
                  <a:gd name="connsiteY19" fmla="*/ 3159230 h 3967197"/>
                  <a:gd name="connsiteX20" fmla="*/ 764740 w 1279707"/>
                  <a:gd name="connsiteY20" fmla="*/ 3159230 h 3967197"/>
                  <a:gd name="connsiteX21" fmla="*/ 771072 w 1279707"/>
                  <a:gd name="connsiteY21" fmla="*/ 3151823 h 3967197"/>
                  <a:gd name="connsiteX22" fmla="*/ 634865 w 1279707"/>
                  <a:gd name="connsiteY22" fmla="*/ 3125152 h 3967197"/>
                  <a:gd name="connsiteX23" fmla="*/ 623435 w 1279707"/>
                  <a:gd name="connsiteY23" fmla="*/ 3085148 h 3967197"/>
                  <a:gd name="connsiteX24" fmla="*/ 623435 w 1279707"/>
                  <a:gd name="connsiteY24" fmla="*/ 2919413 h 3967197"/>
                  <a:gd name="connsiteX25" fmla="*/ 616767 w 1279707"/>
                  <a:gd name="connsiteY25" fmla="*/ 2634615 h 3967197"/>
                  <a:gd name="connsiteX26" fmla="*/ 598670 w 1279707"/>
                  <a:gd name="connsiteY26" fmla="*/ 2359343 h 3967197"/>
                  <a:gd name="connsiteX27" fmla="*/ 579620 w 1279707"/>
                  <a:gd name="connsiteY27" fmla="*/ 2298382 h 3967197"/>
                  <a:gd name="connsiteX28" fmla="*/ 524374 w 1279707"/>
                  <a:gd name="connsiteY28" fmla="*/ 2327910 h 3967197"/>
                  <a:gd name="connsiteX29" fmla="*/ 448174 w 1279707"/>
                  <a:gd name="connsiteY29" fmla="*/ 2399348 h 3967197"/>
                  <a:gd name="connsiteX30" fmla="*/ 375784 w 1279707"/>
                  <a:gd name="connsiteY30" fmla="*/ 2425065 h 3967197"/>
                  <a:gd name="connsiteX31" fmla="*/ 0 w 1279707"/>
                  <a:gd name="connsiteY31" fmla="*/ 1668572 h 3967197"/>
                  <a:gd name="connsiteX32" fmla="*/ 497044 w 1279707"/>
                  <a:gd name="connsiteY32" fmla="*/ 516604 h 3967197"/>
                  <a:gd name="connsiteX33" fmla="*/ 976812 w 1279707"/>
                  <a:gd name="connsiteY33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2972633 h 3967197"/>
                  <a:gd name="connsiteX5" fmla="*/ 1234724 w 1279707"/>
                  <a:gd name="connsiteY5" fmla="*/ 3964974 h 3967197"/>
                  <a:gd name="connsiteX6" fmla="*/ 532680 w 1279707"/>
                  <a:gd name="connsiteY6" fmla="*/ 3967160 h 3967197"/>
                  <a:gd name="connsiteX7" fmla="*/ 407902 w 1279707"/>
                  <a:gd name="connsiteY7" fmla="*/ 3894770 h 3967197"/>
                  <a:gd name="connsiteX8" fmla="*/ 403140 w 1279707"/>
                  <a:gd name="connsiteY8" fmla="*/ 3886198 h 3967197"/>
                  <a:gd name="connsiteX9" fmla="*/ 422190 w 1279707"/>
                  <a:gd name="connsiteY9" fmla="*/ 3723320 h 3967197"/>
                  <a:gd name="connsiteX10" fmla="*/ 422192 w 1279707"/>
                  <a:gd name="connsiteY10" fmla="*/ 3723320 h 3967197"/>
                  <a:gd name="connsiteX11" fmla="*/ 439071 w 1279707"/>
                  <a:gd name="connsiteY11" fmla="*/ 3709826 h 3967197"/>
                  <a:gd name="connsiteX12" fmla="*/ 440139 w 1279707"/>
                  <a:gd name="connsiteY12" fmla="*/ 3668135 h 3967197"/>
                  <a:gd name="connsiteX13" fmla="*/ 425843 w 1279707"/>
                  <a:gd name="connsiteY13" fmla="*/ 3651108 h 3967197"/>
                  <a:gd name="connsiteX14" fmla="*/ 424095 w 1279707"/>
                  <a:gd name="connsiteY14" fmla="*/ 3650930 h 3967197"/>
                  <a:gd name="connsiteX15" fmla="*/ 439335 w 1279707"/>
                  <a:gd name="connsiteY15" fmla="*/ 3456621 h 3967197"/>
                  <a:gd name="connsiteX16" fmla="*/ 709845 w 1279707"/>
                  <a:gd name="connsiteY16" fmla="*/ 3202303 h 3967197"/>
                  <a:gd name="connsiteX17" fmla="*/ 753377 w 1279707"/>
                  <a:gd name="connsiteY17" fmla="*/ 3161316 h 3967197"/>
                  <a:gd name="connsiteX18" fmla="*/ 753547 w 1279707"/>
                  <a:gd name="connsiteY18" fmla="*/ 3159230 h 3967197"/>
                  <a:gd name="connsiteX19" fmla="*/ 764740 w 1279707"/>
                  <a:gd name="connsiteY19" fmla="*/ 3159230 h 3967197"/>
                  <a:gd name="connsiteX20" fmla="*/ 771072 w 1279707"/>
                  <a:gd name="connsiteY20" fmla="*/ 3151823 h 3967197"/>
                  <a:gd name="connsiteX21" fmla="*/ 634865 w 1279707"/>
                  <a:gd name="connsiteY21" fmla="*/ 3125152 h 3967197"/>
                  <a:gd name="connsiteX22" fmla="*/ 623435 w 1279707"/>
                  <a:gd name="connsiteY22" fmla="*/ 3085148 h 3967197"/>
                  <a:gd name="connsiteX23" fmla="*/ 623435 w 1279707"/>
                  <a:gd name="connsiteY23" fmla="*/ 2919413 h 3967197"/>
                  <a:gd name="connsiteX24" fmla="*/ 616767 w 1279707"/>
                  <a:gd name="connsiteY24" fmla="*/ 2634615 h 3967197"/>
                  <a:gd name="connsiteX25" fmla="*/ 598670 w 1279707"/>
                  <a:gd name="connsiteY25" fmla="*/ 2359343 h 3967197"/>
                  <a:gd name="connsiteX26" fmla="*/ 579620 w 1279707"/>
                  <a:gd name="connsiteY26" fmla="*/ 2298382 h 3967197"/>
                  <a:gd name="connsiteX27" fmla="*/ 524374 w 1279707"/>
                  <a:gd name="connsiteY27" fmla="*/ 2327910 h 3967197"/>
                  <a:gd name="connsiteX28" fmla="*/ 448174 w 1279707"/>
                  <a:gd name="connsiteY28" fmla="*/ 2399348 h 3967197"/>
                  <a:gd name="connsiteX29" fmla="*/ 375784 w 1279707"/>
                  <a:gd name="connsiteY29" fmla="*/ 2425065 h 3967197"/>
                  <a:gd name="connsiteX30" fmla="*/ 0 w 1279707"/>
                  <a:gd name="connsiteY30" fmla="*/ 1668572 h 3967197"/>
                  <a:gd name="connsiteX31" fmla="*/ 497044 w 1279707"/>
                  <a:gd name="connsiteY31" fmla="*/ 516604 h 3967197"/>
                  <a:gd name="connsiteX32" fmla="*/ 976812 w 1279707"/>
                  <a:gd name="connsiteY32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3964974 h 3967197"/>
                  <a:gd name="connsiteX5" fmla="*/ 532680 w 1279707"/>
                  <a:gd name="connsiteY5" fmla="*/ 3967160 h 3967197"/>
                  <a:gd name="connsiteX6" fmla="*/ 407902 w 1279707"/>
                  <a:gd name="connsiteY6" fmla="*/ 3894770 h 3967197"/>
                  <a:gd name="connsiteX7" fmla="*/ 403140 w 1279707"/>
                  <a:gd name="connsiteY7" fmla="*/ 3886198 h 3967197"/>
                  <a:gd name="connsiteX8" fmla="*/ 422190 w 1279707"/>
                  <a:gd name="connsiteY8" fmla="*/ 3723320 h 3967197"/>
                  <a:gd name="connsiteX9" fmla="*/ 422192 w 1279707"/>
                  <a:gd name="connsiteY9" fmla="*/ 3723320 h 3967197"/>
                  <a:gd name="connsiteX10" fmla="*/ 439071 w 1279707"/>
                  <a:gd name="connsiteY10" fmla="*/ 3709826 h 3967197"/>
                  <a:gd name="connsiteX11" fmla="*/ 440139 w 1279707"/>
                  <a:gd name="connsiteY11" fmla="*/ 3668135 h 3967197"/>
                  <a:gd name="connsiteX12" fmla="*/ 425843 w 1279707"/>
                  <a:gd name="connsiteY12" fmla="*/ 3651108 h 3967197"/>
                  <a:gd name="connsiteX13" fmla="*/ 424095 w 1279707"/>
                  <a:gd name="connsiteY13" fmla="*/ 3650930 h 3967197"/>
                  <a:gd name="connsiteX14" fmla="*/ 439335 w 1279707"/>
                  <a:gd name="connsiteY14" fmla="*/ 3456621 h 3967197"/>
                  <a:gd name="connsiteX15" fmla="*/ 709845 w 1279707"/>
                  <a:gd name="connsiteY15" fmla="*/ 3202303 h 3967197"/>
                  <a:gd name="connsiteX16" fmla="*/ 753377 w 1279707"/>
                  <a:gd name="connsiteY16" fmla="*/ 3161316 h 3967197"/>
                  <a:gd name="connsiteX17" fmla="*/ 753547 w 1279707"/>
                  <a:gd name="connsiteY17" fmla="*/ 3159230 h 3967197"/>
                  <a:gd name="connsiteX18" fmla="*/ 764740 w 1279707"/>
                  <a:gd name="connsiteY18" fmla="*/ 3159230 h 3967197"/>
                  <a:gd name="connsiteX19" fmla="*/ 771072 w 1279707"/>
                  <a:gd name="connsiteY19" fmla="*/ 3151823 h 3967197"/>
                  <a:gd name="connsiteX20" fmla="*/ 634865 w 1279707"/>
                  <a:gd name="connsiteY20" fmla="*/ 3125152 h 3967197"/>
                  <a:gd name="connsiteX21" fmla="*/ 623435 w 1279707"/>
                  <a:gd name="connsiteY21" fmla="*/ 3085148 h 3967197"/>
                  <a:gd name="connsiteX22" fmla="*/ 623435 w 1279707"/>
                  <a:gd name="connsiteY22" fmla="*/ 2919413 h 3967197"/>
                  <a:gd name="connsiteX23" fmla="*/ 616767 w 1279707"/>
                  <a:gd name="connsiteY23" fmla="*/ 2634615 h 3967197"/>
                  <a:gd name="connsiteX24" fmla="*/ 598670 w 1279707"/>
                  <a:gd name="connsiteY24" fmla="*/ 2359343 h 3967197"/>
                  <a:gd name="connsiteX25" fmla="*/ 579620 w 1279707"/>
                  <a:gd name="connsiteY25" fmla="*/ 2298382 h 3967197"/>
                  <a:gd name="connsiteX26" fmla="*/ 524374 w 1279707"/>
                  <a:gd name="connsiteY26" fmla="*/ 2327910 h 3967197"/>
                  <a:gd name="connsiteX27" fmla="*/ 448174 w 1279707"/>
                  <a:gd name="connsiteY27" fmla="*/ 2399348 h 3967197"/>
                  <a:gd name="connsiteX28" fmla="*/ 375784 w 1279707"/>
                  <a:gd name="connsiteY28" fmla="*/ 2425065 h 3967197"/>
                  <a:gd name="connsiteX29" fmla="*/ 0 w 1279707"/>
                  <a:gd name="connsiteY29" fmla="*/ 1668572 h 3967197"/>
                  <a:gd name="connsiteX30" fmla="*/ 497044 w 1279707"/>
                  <a:gd name="connsiteY30" fmla="*/ 516604 h 3967197"/>
                  <a:gd name="connsiteX31" fmla="*/ 976812 w 1279707"/>
                  <a:gd name="connsiteY31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59001 w 1279707"/>
                  <a:gd name="connsiteY4" fmla="*/ 3964974 h 3967197"/>
                  <a:gd name="connsiteX5" fmla="*/ 532680 w 1279707"/>
                  <a:gd name="connsiteY5" fmla="*/ 3967160 h 3967197"/>
                  <a:gd name="connsiteX6" fmla="*/ 407902 w 1279707"/>
                  <a:gd name="connsiteY6" fmla="*/ 3894770 h 3967197"/>
                  <a:gd name="connsiteX7" fmla="*/ 403140 w 1279707"/>
                  <a:gd name="connsiteY7" fmla="*/ 3886198 h 3967197"/>
                  <a:gd name="connsiteX8" fmla="*/ 422190 w 1279707"/>
                  <a:gd name="connsiteY8" fmla="*/ 3723320 h 3967197"/>
                  <a:gd name="connsiteX9" fmla="*/ 422192 w 1279707"/>
                  <a:gd name="connsiteY9" fmla="*/ 3723320 h 3967197"/>
                  <a:gd name="connsiteX10" fmla="*/ 439071 w 1279707"/>
                  <a:gd name="connsiteY10" fmla="*/ 3709826 h 3967197"/>
                  <a:gd name="connsiteX11" fmla="*/ 440139 w 1279707"/>
                  <a:gd name="connsiteY11" fmla="*/ 3668135 h 3967197"/>
                  <a:gd name="connsiteX12" fmla="*/ 425843 w 1279707"/>
                  <a:gd name="connsiteY12" fmla="*/ 3651108 h 3967197"/>
                  <a:gd name="connsiteX13" fmla="*/ 424095 w 1279707"/>
                  <a:gd name="connsiteY13" fmla="*/ 3650930 h 3967197"/>
                  <a:gd name="connsiteX14" fmla="*/ 439335 w 1279707"/>
                  <a:gd name="connsiteY14" fmla="*/ 3456621 h 3967197"/>
                  <a:gd name="connsiteX15" fmla="*/ 709845 w 1279707"/>
                  <a:gd name="connsiteY15" fmla="*/ 3202303 h 3967197"/>
                  <a:gd name="connsiteX16" fmla="*/ 753377 w 1279707"/>
                  <a:gd name="connsiteY16" fmla="*/ 3161316 h 3967197"/>
                  <a:gd name="connsiteX17" fmla="*/ 753547 w 1279707"/>
                  <a:gd name="connsiteY17" fmla="*/ 3159230 h 3967197"/>
                  <a:gd name="connsiteX18" fmla="*/ 764740 w 1279707"/>
                  <a:gd name="connsiteY18" fmla="*/ 3159230 h 3967197"/>
                  <a:gd name="connsiteX19" fmla="*/ 771072 w 1279707"/>
                  <a:gd name="connsiteY19" fmla="*/ 3151823 h 3967197"/>
                  <a:gd name="connsiteX20" fmla="*/ 634865 w 1279707"/>
                  <a:gd name="connsiteY20" fmla="*/ 3125152 h 3967197"/>
                  <a:gd name="connsiteX21" fmla="*/ 623435 w 1279707"/>
                  <a:gd name="connsiteY21" fmla="*/ 3085148 h 3967197"/>
                  <a:gd name="connsiteX22" fmla="*/ 623435 w 1279707"/>
                  <a:gd name="connsiteY22" fmla="*/ 2919413 h 3967197"/>
                  <a:gd name="connsiteX23" fmla="*/ 616767 w 1279707"/>
                  <a:gd name="connsiteY23" fmla="*/ 2634615 h 3967197"/>
                  <a:gd name="connsiteX24" fmla="*/ 598670 w 1279707"/>
                  <a:gd name="connsiteY24" fmla="*/ 2359343 h 3967197"/>
                  <a:gd name="connsiteX25" fmla="*/ 579620 w 1279707"/>
                  <a:gd name="connsiteY25" fmla="*/ 2298382 h 3967197"/>
                  <a:gd name="connsiteX26" fmla="*/ 524374 w 1279707"/>
                  <a:gd name="connsiteY26" fmla="*/ 2327910 h 3967197"/>
                  <a:gd name="connsiteX27" fmla="*/ 448174 w 1279707"/>
                  <a:gd name="connsiteY27" fmla="*/ 2399348 h 3967197"/>
                  <a:gd name="connsiteX28" fmla="*/ 375784 w 1279707"/>
                  <a:gd name="connsiteY28" fmla="*/ 2425065 h 3967197"/>
                  <a:gd name="connsiteX29" fmla="*/ 0 w 1279707"/>
                  <a:gd name="connsiteY29" fmla="*/ 1668572 h 3967197"/>
                  <a:gd name="connsiteX30" fmla="*/ 497044 w 1279707"/>
                  <a:gd name="connsiteY30" fmla="*/ 516604 h 3967197"/>
                  <a:gd name="connsiteX31" fmla="*/ 976812 w 1279707"/>
                  <a:gd name="connsiteY31" fmla="*/ 80010 h 3967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79707" h="3967197">
                    <a:moveTo>
                      <a:pt x="976812" y="80010"/>
                    </a:moveTo>
                    <a:cubicBezTo>
                      <a:pt x="1107256" y="-6091"/>
                      <a:pt x="1233828" y="8572"/>
                      <a:pt x="1279707" y="0"/>
                    </a:cubicBezTo>
                    <a:cubicBezTo>
                      <a:pt x="1257799" y="0"/>
                      <a:pt x="1252085" y="3810"/>
                      <a:pt x="1252085" y="28575"/>
                    </a:cubicBezTo>
                    <a:cubicBezTo>
                      <a:pt x="1252348" y="1009928"/>
                      <a:pt x="1252610" y="1991280"/>
                      <a:pt x="1252873" y="2972633"/>
                    </a:cubicBezTo>
                    <a:cubicBezTo>
                      <a:pt x="1254916" y="3303413"/>
                      <a:pt x="1256958" y="3634194"/>
                      <a:pt x="1259001" y="3964974"/>
                    </a:cubicBezTo>
                    <a:lnTo>
                      <a:pt x="532680" y="3967160"/>
                    </a:lnTo>
                    <a:cubicBezTo>
                      <a:pt x="469815" y="3968112"/>
                      <a:pt x="431715" y="3950968"/>
                      <a:pt x="407902" y="3894770"/>
                    </a:cubicBezTo>
                    <a:cubicBezTo>
                      <a:pt x="406950" y="3891912"/>
                      <a:pt x="405045" y="3889055"/>
                      <a:pt x="403140" y="3886198"/>
                    </a:cubicBezTo>
                    <a:cubicBezTo>
                      <a:pt x="361230" y="3815712"/>
                      <a:pt x="365040" y="3786185"/>
                      <a:pt x="422190" y="3723320"/>
                    </a:cubicBezTo>
                    <a:lnTo>
                      <a:pt x="422192" y="3723320"/>
                    </a:lnTo>
                    <a:lnTo>
                      <a:pt x="439071" y="3709826"/>
                    </a:lnTo>
                    <a:cubicBezTo>
                      <a:pt x="451105" y="3696231"/>
                      <a:pt x="449314" y="3682333"/>
                      <a:pt x="440139" y="3668135"/>
                    </a:cubicBezTo>
                    <a:lnTo>
                      <a:pt x="425843" y="3651108"/>
                    </a:lnTo>
                    <a:lnTo>
                      <a:pt x="424095" y="3650930"/>
                    </a:lnTo>
                    <a:cubicBezTo>
                      <a:pt x="373613" y="3572825"/>
                      <a:pt x="375518" y="3519485"/>
                      <a:pt x="439335" y="3456621"/>
                    </a:cubicBezTo>
                    <a:cubicBezTo>
                      <a:pt x="527918" y="3369943"/>
                      <a:pt x="620310" y="3288028"/>
                      <a:pt x="709845" y="3202303"/>
                    </a:cubicBezTo>
                    <a:cubicBezTo>
                      <a:pt x="723418" y="3189445"/>
                      <a:pt x="746100" y="3176050"/>
                      <a:pt x="753377" y="3161316"/>
                    </a:cubicBezTo>
                    <a:cubicBezTo>
                      <a:pt x="753434" y="3160621"/>
                      <a:pt x="753490" y="3159925"/>
                      <a:pt x="753547" y="3159230"/>
                    </a:cubicBezTo>
                    <a:lnTo>
                      <a:pt x="764740" y="3159230"/>
                    </a:lnTo>
                    <a:lnTo>
                      <a:pt x="771072" y="3151823"/>
                    </a:lnTo>
                    <a:cubicBezTo>
                      <a:pt x="724399" y="3142298"/>
                      <a:pt x="673917" y="3157538"/>
                      <a:pt x="634865" y="3125152"/>
                    </a:cubicBezTo>
                    <a:cubicBezTo>
                      <a:pt x="624387" y="3113723"/>
                      <a:pt x="621529" y="3099435"/>
                      <a:pt x="623435" y="3085148"/>
                    </a:cubicBezTo>
                    <a:cubicBezTo>
                      <a:pt x="632960" y="3029902"/>
                      <a:pt x="626292" y="2974657"/>
                      <a:pt x="623435" y="2919413"/>
                    </a:cubicBezTo>
                    <a:cubicBezTo>
                      <a:pt x="640579" y="2824163"/>
                      <a:pt x="620577" y="2729865"/>
                      <a:pt x="616767" y="2634615"/>
                    </a:cubicBezTo>
                    <a:cubicBezTo>
                      <a:pt x="612957" y="2543175"/>
                      <a:pt x="606290" y="2450782"/>
                      <a:pt x="598670" y="2359343"/>
                    </a:cubicBezTo>
                    <a:cubicBezTo>
                      <a:pt x="596765" y="2337435"/>
                      <a:pt x="600574" y="2307907"/>
                      <a:pt x="579620" y="2298382"/>
                    </a:cubicBezTo>
                    <a:cubicBezTo>
                      <a:pt x="557712" y="2287905"/>
                      <a:pt x="541520" y="2315527"/>
                      <a:pt x="524374" y="2327910"/>
                    </a:cubicBezTo>
                    <a:cubicBezTo>
                      <a:pt x="496752" y="2348865"/>
                      <a:pt x="474845" y="2376488"/>
                      <a:pt x="448174" y="2399348"/>
                    </a:cubicBezTo>
                    <a:cubicBezTo>
                      <a:pt x="427220" y="2417445"/>
                      <a:pt x="406265" y="2434590"/>
                      <a:pt x="375784" y="2425065"/>
                    </a:cubicBezTo>
                    <a:cubicBezTo>
                      <a:pt x="354829" y="2412682"/>
                      <a:pt x="2857" y="1688574"/>
                      <a:pt x="0" y="1668572"/>
                    </a:cubicBezTo>
                    <a:lnTo>
                      <a:pt x="497044" y="516604"/>
                    </a:lnTo>
                    <a:cubicBezTo>
                      <a:pt x="609439" y="354679"/>
                      <a:pt x="809062" y="166269"/>
                      <a:pt x="976812" y="8001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E592580-A036-4B99-B265-5B8D83694CE0}"/>
                  </a:ext>
                </a:extLst>
              </p:cNvPr>
              <p:cNvSpPr/>
              <p:nvPr/>
            </p:nvSpPr>
            <p:spPr>
              <a:xfrm flipH="1">
                <a:off x="8664029" y="6362292"/>
                <a:ext cx="835304" cy="86005"/>
              </a:xfrm>
              <a:custGeom>
                <a:avLst/>
                <a:gdLst>
                  <a:gd name="connsiteX0" fmla="*/ 806967 w 835304"/>
                  <a:gd name="connsiteY0" fmla="*/ 51 h 86005"/>
                  <a:gd name="connsiteX1" fmla="*/ 779106 w 835304"/>
                  <a:gd name="connsiteY1" fmla="*/ 1360 h 86005"/>
                  <a:gd name="connsiteX2" fmla="*/ 0 w 835304"/>
                  <a:gd name="connsiteY2" fmla="*/ 643 h 86005"/>
                  <a:gd name="connsiteX3" fmla="*/ 0 w 835304"/>
                  <a:gd name="connsiteY3" fmla="*/ 86005 h 86005"/>
                  <a:gd name="connsiteX4" fmla="*/ 835304 w 835304"/>
                  <a:gd name="connsiteY4" fmla="*/ 85181 h 86005"/>
                  <a:gd name="connsiteX5" fmla="*/ 833399 w 835304"/>
                  <a:gd name="connsiteY5" fmla="*/ 10885 h 86005"/>
                  <a:gd name="connsiteX6" fmla="*/ 806967 w 835304"/>
                  <a:gd name="connsiteY6" fmla="*/ 51 h 8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5304" h="86005">
                    <a:moveTo>
                      <a:pt x="806967" y="51"/>
                    </a:moveTo>
                    <a:cubicBezTo>
                      <a:pt x="797680" y="-306"/>
                      <a:pt x="788155" y="1360"/>
                      <a:pt x="779106" y="1360"/>
                    </a:cubicBezTo>
                    <a:lnTo>
                      <a:pt x="0" y="643"/>
                    </a:lnTo>
                    <a:lnTo>
                      <a:pt x="0" y="86005"/>
                    </a:lnTo>
                    <a:lnTo>
                      <a:pt x="835304" y="85181"/>
                    </a:lnTo>
                    <a:cubicBezTo>
                      <a:pt x="796252" y="61368"/>
                      <a:pt x="807681" y="36603"/>
                      <a:pt x="833399" y="10885"/>
                    </a:cubicBezTo>
                    <a:cubicBezTo>
                      <a:pt x="825303" y="2789"/>
                      <a:pt x="816254" y="408"/>
                      <a:pt x="806967" y="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4A30D9-C4D7-4952-985A-F93F4E0D3B69}"/>
                </a:ext>
              </a:extLst>
            </p:cNvPr>
            <p:cNvGrpSpPr/>
            <p:nvPr/>
          </p:nvGrpSpPr>
          <p:grpSpPr>
            <a:xfrm>
              <a:off x="8444090" y="3345803"/>
              <a:ext cx="969838" cy="2664571"/>
              <a:chOff x="9474301" y="2489040"/>
              <a:chExt cx="1529535" cy="4202307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DB6DBD3-96BE-4CEA-9B78-2A7172BCAE6C}"/>
                  </a:ext>
                </a:extLst>
              </p:cNvPr>
              <p:cNvSpPr/>
              <p:nvPr/>
            </p:nvSpPr>
            <p:spPr>
              <a:xfrm>
                <a:off x="9474301" y="2489040"/>
                <a:ext cx="1529535" cy="4202307"/>
              </a:xfrm>
              <a:custGeom>
                <a:avLst/>
                <a:gdLst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733650 h 3971852"/>
                  <a:gd name="connsiteX47" fmla="*/ 11806 w 1529750"/>
                  <a:gd name="connsiteY47" fmla="*/ 3648949 h 3971852"/>
                  <a:gd name="connsiteX48" fmla="*/ 9001 w 1529750"/>
                  <a:gd name="connsiteY48" fmla="*/ 3647965 h 3971852"/>
                  <a:gd name="connsiteX49" fmla="*/ 1382 w 1529750"/>
                  <a:gd name="connsiteY49" fmla="*/ 3596530 h 3971852"/>
                  <a:gd name="connsiteX50" fmla="*/ 1382 w 1529750"/>
                  <a:gd name="connsiteY50" fmla="*/ 68470 h 3971852"/>
                  <a:gd name="connsiteX51" fmla="*/ 2334 w 1529750"/>
                  <a:gd name="connsiteY51" fmla="*/ 30370 h 3971852"/>
                  <a:gd name="connsiteX52" fmla="*/ 30909 w 1529750"/>
                  <a:gd name="connsiteY52" fmla="*/ 1795 h 3971852"/>
                  <a:gd name="connsiteX53" fmla="*/ 150329 w 1529750"/>
                  <a:gd name="connsiteY53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733650 h 3971852"/>
                  <a:gd name="connsiteX47" fmla="*/ 11806 w 1529750"/>
                  <a:gd name="connsiteY47" fmla="*/ 3648949 h 3971852"/>
                  <a:gd name="connsiteX48" fmla="*/ 1382 w 1529750"/>
                  <a:gd name="connsiteY48" fmla="*/ 3596530 h 3971852"/>
                  <a:gd name="connsiteX49" fmla="*/ 1382 w 1529750"/>
                  <a:gd name="connsiteY49" fmla="*/ 68470 h 3971852"/>
                  <a:gd name="connsiteX50" fmla="*/ 2334 w 1529750"/>
                  <a:gd name="connsiteY50" fmla="*/ 30370 h 3971852"/>
                  <a:gd name="connsiteX51" fmla="*/ 30909 w 1529750"/>
                  <a:gd name="connsiteY51" fmla="*/ 1795 h 3971852"/>
                  <a:gd name="connsiteX52" fmla="*/ 150329 w 1529750"/>
                  <a:gd name="connsiteY52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648949 h 3971852"/>
                  <a:gd name="connsiteX47" fmla="*/ 1382 w 1529750"/>
                  <a:gd name="connsiteY47" fmla="*/ 3596530 h 3971852"/>
                  <a:gd name="connsiteX48" fmla="*/ 1382 w 1529750"/>
                  <a:gd name="connsiteY48" fmla="*/ 68470 h 3971852"/>
                  <a:gd name="connsiteX49" fmla="*/ 2334 w 1529750"/>
                  <a:gd name="connsiteY49" fmla="*/ 30370 h 3971852"/>
                  <a:gd name="connsiteX50" fmla="*/ 30909 w 1529750"/>
                  <a:gd name="connsiteY50" fmla="*/ 1795 h 3971852"/>
                  <a:gd name="connsiteX51" fmla="*/ 150329 w 1529750"/>
                  <a:gd name="connsiteY51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382 w 1529750"/>
                  <a:gd name="connsiteY46" fmla="*/ 3596530 h 3971852"/>
                  <a:gd name="connsiteX47" fmla="*/ 1382 w 1529750"/>
                  <a:gd name="connsiteY47" fmla="*/ 68470 h 3971852"/>
                  <a:gd name="connsiteX48" fmla="*/ 2334 w 1529750"/>
                  <a:gd name="connsiteY48" fmla="*/ 30370 h 3971852"/>
                  <a:gd name="connsiteX49" fmla="*/ 30909 w 1529750"/>
                  <a:gd name="connsiteY49" fmla="*/ 1795 h 3971852"/>
                  <a:gd name="connsiteX50" fmla="*/ 150329 w 1529750"/>
                  <a:gd name="connsiteY50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382 w 1529750"/>
                  <a:gd name="connsiteY45" fmla="*/ 3596530 h 3971852"/>
                  <a:gd name="connsiteX46" fmla="*/ 1382 w 1529750"/>
                  <a:gd name="connsiteY46" fmla="*/ 68470 h 3971852"/>
                  <a:gd name="connsiteX47" fmla="*/ 2334 w 1529750"/>
                  <a:gd name="connsiteY47" fmla="*/ 30370 h 3971852"/>
                  <a:gd name="connsiteX48" fmla="*/ 30909 w 1529750"/>
                  <a:gd name="connsiteY48" fmla="*/ 1795 h 3971852"/>
                  <a:gd name="connsiteX49" fmla="*/ 150329 w 1529750"/>
                  <a:gd name="connsiteY49" fmla="*/ 248 h 3971852"/>
                  <a:gd name="connsiteX0" fmla="*/ 148947 w 1528368"/>
                  <a:gd name="connsiteY0" fmla="*/ 248 h 3985781"/>
                  <a:gd name="connsiteX1" fmla="*/ 267652 w 1528368"/>
                  <a:gd name="connsiteY1" fmla="*/ 3700 h 3985781"/>
                  <a:gd name="connsiteX2" fmla="*/ 814387 w 1528368"/>
                  <a:gd name="connsiteY2" fmla="*/ 109428 h 3985781"/>
                  <a:gd name="connsiteX3" fmla="*/ 851535 w 1528368"/>
                  <a:gd name="connsiteY3" fmla="*/ 221823 h 3985781"/>
                  <a:gd name="connsiteX4" fmla="*/ 759142 w 1528368"/>
                  <a:gd name="connsiteY4" fmla="*/ 398035 h 3985781"/>
                  <a:gd name="connsiteX5" fmla="*/ 799147 w 1528368"/>
                  <a:gd name="connsiteY5" fmla="*/ 473283 h 3985781"/>
                  <a:gd name="connsiteX6" fmla="*/ 830580 w 1528368"/>
                  <a:gd name="connsiteY6" fmla="*/ 482808 h 3985781"/>
                  <a:gd name="connsiteX7" fmla="*/ 984885 w 1528368"/>
                  <a:gd name="connsiteY7" fmla="*/ 650448 h 3985781"/>
                  <a:gd name="connsiteX8" fmla="*/ 1052512 w 1528368"/>
                  <a:gd name="connsiteY8" fmla="*/ 779035 h 3985781"/>
                  <a:gd name="connsiteX9" fmla="*/ 1283017 w 1528368"/>
                  <a:gd name="connsiteY9" fmla="*/ 999063 h 3985781"/>
                  <a:gd name="connsiteX10" fmla="*/ 1418272 w 1528368"/>
                  <a:gd name="connsiteY10" fmla="*/ 1076215 h 3985781"/>
                  <a:gd name="connsiteX11" fmla="*/ 1484947 w 1528368"/>
                  <a:gd name="connsiteY11" fmla="*/ 1140033 h 3985781"/>
                  <a:gd name="connsiteX12" fmla="*/ 1527809 w 1528368"/>
                  <a:gd name="connsiteY12" fmla="*/ 1299100 h 3985781"/>
                  <a:gd name="connsiteX13" fmla="*/ 1469707 w 1528368"/>
                  <a:gd name="connsiteY13" fmla="*/ 1442928 h 3985781"/>
                  <a:gd name="connsiteX14" fmla="*/ 1360169 w 1528368"/>
                  <a:gd name="connsiteY14" fmla="*/ 1526748 h 3985781"/>
                  <a:gd name="connsiteX15" fmla="*/ 1178242 w 1528368"/>
                  <a:gd name="connsiteY15" fmla="*/ 1522938 h 3985781"/>
                  <a:gd name="connsiteX16" fmla="*/ 1100137 w 1528368"/>
                  <a:gd name="connsiteY16" fmla="*/ 1468645 h 3985781"/>
                  <a:gd name="connsiteX17" fmla="*/ 990600 w 1528368"/>
                  <a:gd name="connsiteY17" fmla="*/ 1431498 h 3985781"/>
                  <a:gd name="connsiteX18" fmla="*/ 854392 w 1528368"/>
                  <a:gd name="connsiteY18" fmla="*/ 1378158 h 3985781"/>
                  <a:gd name="connsiteX19" fmla="*/ 759142 w 1528368"/>
                  <a:gd name="connsiteY19" fmla="*/ 1366728 h 3985781"/>
                  <a:gd name="connsiteX20" fmla="*/ 430530 w 1528368"/>
                  <a:gd name="connsiteY20" fmla="*/ 1363870 h 3985781"/>
                  <a:gd name="connsiteX21" fmla="*/ 388619 w 1528368"/>
                  <a:gd name="connsiteY21" fmla="*/ 1389588 h 3985781"/>
                  <a:gd name="connsiteX22" fmla="*/ 350519 w 1528368"/>
                  <a:gd name="connsiteY22" fmla="*/ 1569610 h 3985781"/>
                  <a:gd name="connsiteX23" fmla="*/ 455294 w 1528368"/>
                  <a:gd name="connsiteY23" fmla="*/ 1840120 h 3985781"/>
                  <a:gd name="connsiteX24" fmla="*/ 864869 w 1528368"/>
                  <a:gd name="connsiteY24" fmla="*/ 2746901 h 3985781"/>
                  <a:gd name="connsiteX25" fmla="*/ 913447 w 1528368"/>
                  <a:gd name="connsiteY25" fmla="*/ 2942163 h 3985781"/>
                  <a:gd name="connsiteX26" fmla="*/ 929640 w 1528368"/>
                  <a:gd name="connsiteY26" fmla="*/ 3085990 h 3985781"/>
                  <a:gd name="connsiteX27" fmla="*/ 871537 w 1528368"/>
                  <a:gd name="connsiteY27" fmla="*/ 3140283 h 3985781"/>
                  <a:gd name="connsiteX28" fmla="*/ 833437 w 1528368"/>
                  <a:gd name="connsiteY28" fmla="*/ 3141235 h 3985781"/>
                  <a:gd name="connsiteX29" fmla="*/ 764857 w 1528368"/>
                  <a:gd name="connsiteY29" fmla="*/ 3150760 h 3985781"/>
                  <a:gd name="connsiteX30" fmla="*/ 809625 w 1528368"/>
                  <a:gd name="connsiteY30" fmla="*/ 3206958 h 3985781"/>
                  <a:gd name="connsiteX31" fmla="*/ 1080135 w 1528368"/>
                  <a:gd name="connsiteY31" fmla="*/ 3461276 h 3985781"/>
                  <a:gd name="connsiteX32" fmla="*/ 1095375 w 1528368"/>
                  <a:gd name="connsiteY32" fmla="*/ 3655585 h 3985781"/>
                  <a:gd name="connsiteX33" fmla="*/ 1093627 w 1528368"/>
                  <a:gd name="connsiteY33" fmla="*/ 3655763 h 3985781"/>
                  <a:gd name="connsiteX34" fmla="*/ 1079331 w 1528368"/>
                  <a:gd name="connsiteY34" fmla="*/ 3672790 h 3985781"/>
                  <a:gd name="connsiteX35" fmla="*/ 1080399 w 1528368"/>
                  <a:gd name="connsiteY35" fmla="*/ 3714481 h 3985781"/>
                  <a:gd name="connsiteX36" fmla="*/ 1097278 w 1528368"/>
                  <a:gd name="connsiteY36" fmla="*/ 3727975 h 3985781"/>
                  <a:gd name="connsiteX37" fmla="*/ 1097280 w 1528368"/>
                  <a:gd name="connsiteY37" fmla="*/ 3727975 h 3985781"/>
                  <a:gd name="connsiteX38" fmla="*/ 1116330 w 1528368"/>
                  <a:gd name="connsiteY38" fmla="*/ 3890853 h 3985781"/>
                  <a:gd name="connsiteX39" fmla="*/ 1111568 w 1528368"/>
                  <a:gd name="connsiteY39" fmla="*/ 3899425 h 3985781"/>
                  <a:gd name="connsiteX40" fmla="*/ 986790 w 1528368"/>
                  <a:gd name="connsiteY40" fmla="*/ 3971815 h 3985781"/>
                  <a:gd name="connsiteX41" fmla="*/ 69532 w 1528368"/>
                  <a:gd name="connsiteY41" fmla="*/ 3968958 h 3985781"/>
                  <a:gd name="connsiteX42" fmla="*/ 17145 w 1528368"/>
                  <a:gd name="connsiteY42" fmla="*/ 3967053 h 3985781"/>
                  <a:gd name="connsiteX43" fmla="*/ 2857 w 1528368"/>
                  <a:gd name="connsiteY43" fmla="*/ 3937525 h 3985781"/>
                  <a:gd name="connsiteX44" fmla="*/ 0 w 1528368"/>
                  <a:gd name="connsiteY44" fmla="*/ 3596530 h 3985781"/>
                  <a:gd name="connsiteX45" fmla="*/ 0 w 1528368"/>
                  <a:gd name="connsiteY45" fmla="*/ 68470 h 3985781"/>
                  <a:gd name="connsiteX46" fmla="*/ 952 w 1528368"/>
                  <a:gd name="connsiteY46" fmla="*/ 30370 h 3985781"/>
                  <a:gd name="connsiteX47" fmla="*/ 29527 w 1528368"/>
                  <a:gd name="connsiteY47" fmla="*/ 1795 h 3985781"/>
                  <a:gd name="connsiteX48" fmla="*/ 148947 w 1528368"/>
                  <a:gd name="connsiteY48" fmla="*/ 248 h 3985781"/>
                  <a:gd name="connsiteX0" fmla="*/ 148947 w 1528368"/>
                  <a:gd name="connsiteY0" fmla="*/ 248 h 4002315"/>
                  <a:gd name="connsiteX1" fmla="*/ 267652 w 1528368"/>
                  <a:gd name="connsiteY1" fmla="*/ 3700 h 4002315"/>
                  <a:gd name="connsiteX2" fmla="*/ 814387 w 1528368"/>
                  <a:gd name="connsiteY2" fmla="*/ 109428 h 4002315"/>
                  <a:gd name="connsiteX3" fmla="*/ 851535 w 1528368"/>
                  <a:gd name="connsiteY3" fmla="*/ 221823 h 4002315"/>
                  <a:gd name="connsiteX4" fmla="*/ 759142 w 1528368"/>
                  <a:gd name="connsiteY4" fmla="*/ 398035 h 4002315"/>
                  <a:gd name="connsiteX5" fmla="*/ 799147 w 1528368"/>
                  <a:gd name="connsiteY5" fmla="*/ 473283 h 4002315"/>
                  <a:gd name="connsiteX6" fmla="*/ 830580 w 1528368"/>
                  <a:gd name="connsiteY6" fmla="*/ 482808 h 4002315"/>
                  <a:gd name="connsiteX7" fmla="*/ 984885 w 1528368"/>
                  <a:gd name="connsiteY7" fmla="*/ 650448 h 4002315"/>
                  <a:gd name="connsiteX8" fmla="*/ 1052512 w 1528368"/>
                  <a:gd name="connsiteY8" fmla="*/ 779035 h 4002315"/>
                  <a:gd name="connsiteX9" fmla="*/ 1283017 w 1528368"/>
                  <a:gd name="connsiteY9" fmla="*/ 999063 h 4002315"/>
                  <a:gd name="connsiteX10" fmla="*/ 1418272 w 1528368"/>
                  <a:gd name="connsiteY10" fmla="*/ 1076215 h 4002315"/>
                  <a:gd name="connsiteX11" fmla="*/ 1484947 w 1528368"/>
                  <a:gd name="connsiteY11" fmla="*/ 1140033 h 4002315"/>
                  <a:gd name="connsiteX12" fmla="*/ 1527809 w 1528368"/>
                  <a:gd name="connsiteY12" fmla="*/ 1299100 h 4002315"/>
                  <a:gd name="connsiteX13" fmla="*/ 1469707 w 1528368"/>
                  <a:gd name="connsiteY13" fmla="*/ 1442928 h 4002315"/>
                  <a:gd name="connsiteX14" fmla="*/ 1360169 w 1528368"/>
                  <a:gd name="connsiteY14" fmla="*/ 1526748 h 4002315"/>
                  <a:gd name="connsiteX15" fmla="*/ 1178242 w 1528368"/>
                  <a:gd name="connsiteY15" fmla="*/ 1522938 h 4002315"/>
                  <a:gd name="connsiteX16" fmla="*/ 1100137 w 1528368"/>
                  <a:gd name="connsiteY16" fmla="*/ 1468645 h 4002315"/>
                  <a:gd name="connsiteX17" fmla="*/ 990600 w 1528368"/>
                  <a:gd name="connsiteY17" fmla="*/ 1431498 h 4002315"/>
                  <a:gd name="connsiteX18" fmla="*/ 854392 w 1528368"/>
                  <a:gd name="connsiteY18" fmla="*/ 1378158 h 4002315"/>
                  <a:gd name="connsiteX19" fmla="*/ 759142 w 1528368"/>
                  <a:gd name="connsiteY19" fmla="*/ 1366728 h 4002315"/>
                  <a:gd name="connsiteX20" fmla="*/ 430530 w 1528368"/>
                  <a:gd name="connsiteY20" fmla="*/ 1363870 h 4002315"/>
                  <a:gd name="connsiteX21" fmla="*/ 388619 w 1528368"/>
                  <a:gd name="connsiteY21" fmla="*/ 1389588 h 4002315"/>
                  <a:gd name="connsiteX22" fmla="*/ 350519 w 1528368"/>
                  <a:gd name="connsiteY22" fmla="*/ 1569610 h 4002315"/>
                  <a:gd name="connsiteX23" fmla="*/ 455294 w 1528368"/>
                  <a:gd name="connsiteY23" fmla="*/ 1840120 h 4002315"/>
                  <a:gd name="connsiteX24" fmla="*/ 864869 w 1528368"/>
                  <a:gd name="connsiteY24" fmla="*/ 2746901 h 4002315"/>
                  <a:gd name="connsiteX25" fmla="*/ 913447 w 1528368"/>
                  <a:gd name="connsiteY25" fmla="*/ 2942163 h 4002315"/>
                  <a:gd name="connsiteX26" fmla="*/ 929640 w 1528368"/>
                  <a:gd name="connsiteY26" fmla="*/ 3085990 h 4002315"/>
                  <a:gd name="connsiteX27" fmla="*/ 871537 w 1528368"/>
                  <a:gd name="connsiteY27" fmla="*/ 3140283 h 4002315"/>
                  <a:gd name="connsiteX28" fmla="*/ 833437 w 1528368"/>
                  <a:gd name="connsiteY28" fmla="*/ 3141235 h 4002315"/>
                  <a:gd name="connsiteX29" fmla="*/ 764857 w 1528368"/>
                  <a:gd name="connsiteY29" fmla="*/ 3150760 h 4002315"/>
                  <a:gd name="connsiteX30" fmla="*/ 809625 w 1528368"/>
                  <a:gd name="connsiteY30" fmla="*/ 3206958 h 4002315"/>
                  <a:gd name="connsiteX31" fmla="*/ 1080135 w 1528368"/>
                  <a:gd name="connsiteY31" fmla="*/ 3461276 h 4002315"/>
                  <a:gd name="connsiteX32" fmla="*/ 1095375 w 1528368"/>
                  <a:gd name="connsiteY32" fmla="*/ 3655585 h 4002315"/>
                  <a:gd name="connsiteX33" fmla="*/ 1093627 w 1528368"/>
                  <a:gd name="connsiteY33" fmla="*/ 3655763 h 4002315"/>
                  <a:gd name="connsiteX34" fmla="*/ 1079331 w 1528368"/>
                  <a:gd name="connsiteY34" fmla="*/ 3672790 h 4002315"/>
                  <a:gd name="connsiteX35" fmla="*/ 1080399 w 1528368"/>
                  <a:gd name="connsiteY35" fmla="*/ 3714481 h 4002315"/>
                  <a:gd name="connsiteX36" fmla="*/ 1097278 w 1528368"/>
                  <a:gd name="connsiteY36" fmla="*/ 3727975 h 4002315"/>
                  <a:gd name="connsiteX37" fmla="*/ 1097280 w 1528368"/>
                  <a:gd name="connsiteY37" fmla="*/ 3727975 h 4002315"/>
                  <a:gd name="connsiteX38" fmla="*/ 1116330 w 1528368"/>
                  <a:gd name="connsiteY38" fmla="*/ 3890853 h 4002315"/>
                  <a:gd name="connsiteX39" fmla="*/ 1111568 w 1528368"/>
                  <a:gd name="connsiteY39" fmla="*/ 3899425 h 4002315"/>
                  <a:gd name="connsiteX40" fmla="*/ 986790 w 1528368"/>
                  <a:gd name="connsiteY40" fmla="*/ 3971815 h 4002315"/>
                  <a:gd name="connsiteX41" fmla="*/ 69532 w 1528368"/>
                  <a:gd name="connsiteY41" fmla="*/ 3968958 h 4002315"/>
                  <a:gd name="connsiteX42" fmla="*/ 17145 w 1528368"/>
                  <a:gd name="connsiteY42" fmla="*/ 3967053 h 4002315"/>
                  <a:gd name="connsiteX43" fmla="*/ 0 w 1528368"/>
                  <a:gd name="connsiteY43" fmla="*/ 3596530 h 4002315"/>
                  <a:gd name="connsiteX44" fmla="*/ 0 w 1528368"/>
                  <a:gd name="connsiteY44" fmla="*/ 68470 h 4002315"/>
                  <a:gd name="connsiteX45" fmla="*/ 952 w 1528368"/>
                  <a:gd name="connsiteY45" fmla="*/ 30370 h 4002315"/>
                  <a:gd name="connsiteX46" fmla="*/ 29527 w 1528368"/>
                  <a:gd name="connsiteY46" fmla="*/ 1795 h 4002315"/>
                  <a:gd name="connsiteX47" fmla="*/ 148947 w 1528368"/>
                  <a:gd name="connsiteY47" fmla="*/ 248 h 4002315"/>
                  <a:gd name="connsiteX0" fmla="*/ 150114 w 1529535"/>
                  <a:gd name="connsiteY0" fmla="*/ 230703 h 4202307"/>
                  <a:gd name="connsiteX1" fmla="*/ 268819 w 1529535"/>
                  <a:gd name="connsiteY1" fmla="*/ 234155 h 4202307"/>
                  <a:gd name="connsiteX2" fmla="*/ 815554 w 1529535"/>
                  <a:gd name="connsiteY2" fmla="*/ 339883 h 4202307"/>
                  <a:gd name="connsiteX3" fmla="*/ 852702 w 1529535"/>
                  <a:gd name="connsiteY3" fmla="*/ 452278 h 4202307"/>
                  <a:gd name="connsiteX4" fmla="*/ 760309 w 1529535"/>
                  <a:gd name="connsiteY4" fmla="*/ 628490 h 4202307"/>
                  <a:gd name="connsiteX5" fmla="*/ 800314 w 1529535"/>
                  <a:gd name="connsiteY5" fmla="*/ 703738 h 4202307"/>
                  <a:gd name="connsiteX6" fmla="*/ 831747 w 1529535"/>
                  <a:gd name="connsiteY6" fmla="*/ 713263 h 4202307"/>
                  <a:gd name="connsiteX7" fmla="*/ 986052 w 1529535"/>
                  <a:gd name="connsiteY7" fmla="*/ 880903 h 4202307"/>
                  <a:gd name="connsiteX8" fmla="*/ 1053679 w 1529535"/>
                  <a:gd name="connsiteY8" fmla="*/ 1009490 h 4202307"/>
                  <a:gd name="connsiteX9" fmla="*/ 1284184 w 1529535"/>
                  <a:gd name="connsiteY9" fmla="*/ 1229518 h 4202307"/>
                  <a:gd name="connsiteX10" fmla="*/ 1419439 w 1529535"/>
                  <a:gd name="connsiteY10" fmla="*/ 1306670 h 4202307"/>
                  <a:gd name="connsiteX11" fmla="*/ 1486114 w 1529535"/>
                  <a:gd name="connsiteY11" fmla="*/ 1370488 h 4202307"/>
                  <a:gd name="connsiteX12" fmla="*/ 1528976 w 1529535"/>
                  <a:gd name="connsiteY12" fmla="*/ 1529555 h 4202307"/>
                  <a:gd name="connsiteX13" fmla="*/ 1470874 w 1529535"/>
                  <a:gd name="connsiteY13" fmla="*/ 1673383 h 4202307"/>
                  <a:gd name="connsiteX14" fmla="*/ 1361336 w 1529535"/>
                  <a:gd name="connsiteY14" fmla="*/ 1757203 h 4202307"/>
                  <a:gd name="connsiteX15" fmla="*/ 1179409 w 1529535"/>
                  <a:gd name="connsiteY15" fmla="*/ 1753393 h 4202307"/>
                  <a:gd name="connsiteX16" fmla="*/ 1101304 w 1529535"/>
                  <a:gd name="connsiteY16" fmla="*/ 1699100 h 4202307"/>
                  <a:gd name="connsiteX17" fmla="*/ 991767 w 1529535"/>
                  <a:gd name="connsiteY17" fmla="*/ 1661953 h 4202307"/>
                  <a:gd name="connsiteX18" fmla="*/ 855559 w 1529535"/>
                  <a:gd name="connsiteY18" fmla="*/ 1608613 h 4202307"/>
                  <a:gd name="connsiteX19" fmla="*/ 760309 w 1529535"/>
                  <a:gd name="connsiteY19" fmla="*/ 1597183 h 4202307"/>
                  <a:gd name="connsiteX20" fmla="*/ 431697 w 1529535"/>
                  <a:gd name="connsiteY20" fmla="*/ 1594325 h 4202307"/>
                  <a:gd name="connsiteX21" fmla="*/ 389786 w 1529535"/>
                  <a:gd name="connsiteY21" fmla="*/ 1620043 h 4202307"/>
                  <a:gd name="connsiteX22" fmla="*/ 351686 w 1529535"/>
                  <a:gd name="connsiteY22" fmla="*/ 1800065 h 4202307"/>
                  <a:gd name="connsiteX23" fmla="*/ 456461 w 1529535"/>
                  <a:gd name="connsiteY23" fmla="*/ 2070575 h 4202307"/>
                  <a:gd name="connsiteX24" fmla="*/ 866036 w 1529535"/>
                  <a:gd name="connsiteY24" fmla="*/ 2977356 h 4202307"/>
                  <a:gd name="connsiteX25" fmla="*/ 914614 w 1529535"/>
                  <a:gd name="connsiteY25" fmla="*/ 3172618 h 4202307"/>
                  <a:gd name="connsiteX26" fmla="*/ 930807 w 1529535"/>
                  <a:gd name="connsiteY26" fmla="*/ 3316445 h 4202307"/>
                  <a:gd name="connsiteX27" fmla="*/ 872704 w 1529535"/>
                  <a:gd name="connsiteY27" fmla="*/ 3370738 h 4202307"/>
                  <a:gd name="connsiteX28" fmla="*/ 834604 w 1529535"/>
                  <a:gd name="connsiteY28" fmla="*/ 3371690 h 4202307"/>
                  <a:gd name="connsiteX29" fmla="*/ 766024 w 1529535"/>
                  <a:gd name="connsiteY29" fmla="*/ 3381215 h 4202307"/>
                  <a:gd name="connsiteX30" fmla="*/ 810792 w 1529535"/>
                  <a:gd name="connsiteY30" fmla="*/ 3437413 h 4202307"/>
                  <a:gd name="connsiteX31" fmla="*/ 1081302 w 1529535"/>
                  <a:gd name="connsiteY31" fmla="*/ 3691731 h 4202307"/>
                  <a:gd name="connsiteX32" fmla="*/ 1096542 w 1529535"/>
                  <a:gd name="connsiteY32" fmla="*/ 3886040 h 4202307"/>
                  <a:gd name="connsiteX33" fmla="*/ 1094794 w 1529535"/>
                  <a:gd name="connsiteY33" fmla="*/ 3886218 h 4202307"/>
                  <a:gd name="connsiteX34" fmla="*/ 1080498 w 1529535"/>
                  <a:gd name="connsiteY34" fmla="*/ 3903245 h 4202307"/>
                  <a:gd name="connsiteX35" fmla="*/ 1081566 w 1529535"/>
                  <a:gd name="connsiteY35" fmla="*/ 3944936 h 4202307"/>
                  <a:gd name="connsiteX36" fmla="*/ 1098445 w 1529535"/>
                  <a:gd name="connsiteY36" fmla="*/ 3958430 h 4202307"/>
                  <a:gd name="connsiteX37" fmla="*/ 1098447 w 1529535"/>
                  <a:gd name="connsiteY37" fmla="*/ 3958430 h 4202307"/>
                  <a:gd name="connsiteX38" fmla="*/ 1117497 w 1529535"/>
                  <a:gd name="connsiteY38" fmla="*/ 4121308 h 4202307"/>
                  <a:gd name="connsiteX39" fmla="*/ 1112735 w 1529535"/>
                  <a:gd name="connsiteY39" fmla="*/ 4129880 h 4202307"/>
                  <a:gd name="connsiteX40" fmla="*/ 987957 w 1529535"/>
                  <a:gd name="connsiteY40" fmla="*/ 4202270 h 4202307"/>
                  <a:gd name="connsiteX41" fmla="*/ 70699 w 1529535"/>
                  <a:gd name="connsiteY41" fmla="*/ 4199413 h 4202307"/>
                  <a:gd name="connsiteX42" fmla="*/ 18312 w 1529535"/>
                  <a:gd name="connsiteY42" fmla="*/ 4197508 h 4202307"/>
                  <a:gd name="connsiteX43" fmla="*/ 1167 w 1529535"/>
                  <a:gd name="connsiteY43" fmla="*/ 298925 h 4202307"/>
                  <a:gd name="connsiteX44" fmla="*/ 2119 w 1529535"/>
                  <a:gd name="connsiteY44" fmla="*/ 260825 h 4202307"/>
                  <a:gd name="connsiteX45" fmla="*/ 30694 w 1529535"/>
                  <a:gd name="connsiteY45" fmla="*/ 232250 h 4202307"/>
                  <a:gd name="connsiteX46" fmla="*/ 150114 w 1529535"/>
                  <a:gd name="connsiteY46" fmla="*/ 230703 h 420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529535" h="4202307">
                    <a:moveTo>
                      <a:pt x="150114" y="230703"/>
                    </a:moveTo>
                    <a:cubicBezTo>
                      <a:pt x="189761" y="230107"/>
                      <a:pt x="229290" y="230345"/>
                      <a:pt x="268819" y="234155"/>
                    </a:cubicBezTo>
                    <a:cubicBezTo>
                      <a:pt x="458367" y="233203"/>
                      <a:pt x="640294" y="267493"/>
                      <a:pt x="815554" y="339883"/>
                    </a:cubicBezTo>
                    <a:cubicBezTo>
                      <a:pt x="887944" y="369410"/>
                      <a:pt x="892707" y="384650"/>
                      <a:pt x="852702" y="452278"/>
                    </a:cubicBezTo>
                    <a:cubicBezTo>
                      <a:pt x="819364" y="509428"/>
                      <a:pt x="780311" y="563720"/>
                      <a:pt x="760309" y="628490"/>
                    </a:cubicBezTo>
                    <a:cubicBezTo>
                      <a:pt x="747927" y="669448"/>
                      <a:pt x="760309" y="692308"/>
                      <a:pt x="800314" y="703738"/>
                    </a:cubicBezTo>
                    <a:cubicBezTo>
                      <a:pt x="810792" y="706595"/>
                      <a:pt x="821269" y="710405"/>
                      <a:pt x="831747" y="713263"/>
                    </a:cubicBezTo>
                    <a:cubicBezTo>
                      <a:pt x="917472" y="737075"/>
                      <a:pt x="976527" y="783748"/>
                      <a:pt x="986052" y="880903"/>
                    </a:cubicBezTo>
                    <a:cubicBezTo>
                      <a:pt x="990814" y="930433"/>
                      <a:pt x="1019389" y="972343"/>
                      <a:pt x="1053679" y="1009490"/>
                    </a:cubicBezTo>
                    <a:cubicBezTo>
                      <a:pt x="1126069" y="1086643"/>
                      <a:pt x="1202269" y="1160938"/>
                      <a:pt x="1284184" y="1229518"/>
                    </a:cubicBezTo>
                    <a:cubicBezTo>
                      <a:pt x="1325142" y="1263808"/>
                      <a:pt x="1371814" y="1286668"/>
                      <a:pt x="1419439" y="1306670"/>
                    </a:cubicBezTo>
                    <a:cubicBezTo>
                      <a:pt x="1449919" y="1320005"/>
                      <a:pt x="1471826" y="1340960"/>
                      <a:pt x="1486114" y="1370488"/>
                    </a:cubicBezTo>
                    <a:cubicBezTo>
                      <a:pt x="1510880" y="1420970"/>
                      <a:pt x="1526119" y="1474310"/>
                      <a:pt x="1528976" y="1529555"/>
                    </a:cubicBezTo>
                    <a:cubicBezTo>
                      <a:pt x="1532786" y="1585753"/>
                      <a:pt x="1517547" y="1636235"/>
                      <a:pt x="1470874" y="1673383"/>
                    </a:cubicBezTo>
                    <a:cubicBezTo>
                      <a:pt x="1434679" y="1701958"/>
                      <a:pt x="1399436" y="1731485"/>
                      <a:pt x="1361336" y="1757203"/>
                    </a:cubicBezTo>
                    <a:cubicBezTo>
                      <a:pt x="1301329" y="1797208"/>
                      <a:pt x="1239417" y="1796255"/>
                      <a:pt x="1179409" y="1753393"/>
                    </a:cubicBezTo>
                    <a:cubicBezTo>
                      <a:pt x="1153692" y="1735295"/>
                      <a:pt x="1127974" y="1716245"/>
                      <a:pt x="1101304" y="1699100"/>
                    </a:cubicBezTo>
                    <a:cubicBezTo>
                      <a:pt x="1067967" y="1677193"/>
                      <a:pt x="1032724" y="1666715"/>
                      <a:pt x="991767" y="1661953"/>
                    </a:cubicBezTo>
                    <a:cubicBezTo>
                      <a:pt x="944142" y="1655285"/>
                      <a:pt x="899374" y="1630520"/>
                      <a:pt x="855559" y="1608613"/>
                    </a:cubicBezTo>
                    <a:cubicBezTo>
                      <a:pt x="824127" y="1592420"/>
                      <a:pt x="796504" y="1589563"/>
                      <a:pt x="760309" y="1597183"/>
                    </a:cubicBezTo>
                    <a:cubicBezTo>
                      <a:pt x="650772" y="1619090"/>
                      <a:pt x="540282" y="1625758"/>
                      <a:pt x="431697" y="1594325"/>
                    </a:cubicBezTo>
                    <a:cubicBezTo>
                      <a:pt x="404074" y="1585753"/>
                      <a:pt x="397407" y="1603850"/>
                      <a:pt x="389786" y="1620043"/>
                    </a:cubicBezTo>
                    <a:cubicBezTo>
                      <a:pt x="362164" y="1677193"/>
                      <a:pt x="363117" y="1740058"/>
                      <a:pt x="351686" y="1800065"/>
                    </a:cubicBezTo>
                    <a:cubicBezTo>
                      <a:pt x="328827" y="1914365"/>
                      <a:pt x="368832" y="1993423"/>
                      <a:pt x="456461" y="2070575"/>
                    </a:cubicBezTo>
                    <a:cubicBezTo>
                      <a:pt x="728877" y="2309653"/>
                      <a:pt x="833652" y="2627788"/>
                      <a:pt x="866036" y="2977356"/>
                    </a:cubicBezTo>
                    <a:cubicBezTo>
                      <a:pt x="871752" y="3044983"/>
                      <a:pt x="877467" y="3111658"/>
                      <a:pt x="914614" y="3172618"/>
                    </a:cubicBezTo>
                    <a:cubicBezTo>
                      <a:pt x="940332" y="3215481"/>
                      <a:pt x="936522" y="3267868"/>
                      <a:pt x="930807" y="3316445"/>
                    </a:cubicBezTo>
                    <a:cubicBezTo>
                      <a:pt x="926997" y="3347878"/>
                      <a:pt x="904136" y="3365976"/>
                      <a:pt x="872704" y="3370738"/>
                    </a:cubicBezTo>
                    <a:cubicBezTo>
                      <a:pt x="860322" y="3372643"/>
                      <a:pt x="846986" y="3369785"/>
                      <a:pt x="834604" y="3371690"/>
                    </a:cubicBezTo>
                    <a:cubicBezTo>
                      <a:pt x="810792" y="3374548"/>
                      <a:pt x="774597" y="3358356"/>
                      <a:pt x="766024" y="3381215"/>
                    </a:cubicBezTo>
                    <a:cubicBezTo>
                      <a:pt x="758404" y="3402170"/>
                      <a:pt x="792694" y="3420268"/>
                      <a:pt x="810792" y="3437413"/>
                    </a:cubicBezTo>
                    <a:cubicBezTo>
                      <a:pt x="900327" y="3523138"/>
                      <a:pt x="992719" y="3605053"/>
                      <a:pt x="1081302" y="3691731"/>
                    </a:cubicBezTo>
                    <a:cubicBezTo>
                      <a:pt x="1145119" y="3754595"/>
                      <a:pt x="1147024" y="3807935"/>
                      <a:pt x="1096542" y="3886040"/>
                    </a:cubicBezTo>
                    <a:lnTo>
                      <a:pt x="1094794" y="3886218"/>
                    </a:lnTo>
                    <a:lnTo>
                      <a:pt x="1080498" y="3903245"/>
                    </a:lnTo>
                    <a:cubicBezTo>
                      <a:pt x="1071323" y="3917443"/>
                      <a:pt x="1069532" y="3931341"/>
                      <a:pt x="1081566" y="3944936"/>
                    </a:cubicBezTo>
                    <a:lnTo>
                      <a:pt x="1098445" y="3958430"/>
                    </a:lnTo>
                    <a:lnTo>
                      <a:pt x="1098447" y="3958430"/>
                    </a:lnTo>
                    <a:cubicBezTo>
                      <a:pt x="1155597" y="4021295"/>
                      <a:pt x="1159407" y="4050822"/>
                      <a:pt x="1117497" y="4121308"/>
                    </a:cubicBezTo>
                    <a:cubicBezTo>
                      <a:pt x="1115592" y="4124165"/>
                      <a:pt x="1113687" y="4127022"/>
                      <a:pt x="1112735" y="4129880"/>
                    </a:cubicBezTo>
                    <a:cubicBezTo>
                      <a:pt x="1088922" y="4186078"/>
                      <a:pt x="1050822" y="4203222"/>
                      <a:pt x="987957" y="4202270"/>
                    </a:cubicBezTo>
                    <a:cubicBezTo>
                      <a:pt x="682204" y="4197508"/>
                      <a:pt x="376452" y="4200365"/>
                      <a:pt x="70699" y="4199413"/>
                    </a:cubicBezTo>
                    <a:cubicBezTo>
                      <a:pt x="53554" y="4199413"/>
                      <a:pt x="36410" y="4198460"/>
                      <a:pt x="18312" y="4197508"/>
                    </a:cubicBezTo>
                    <a:cubicBezTo>
                      <a:pt x="6723" y="3547427"/>
                      <a:pt x="3866" y="955039"/>
                      <a:pt x="1167" y="298925"/>
                    </a:cubicBezTo>
                    <a:cubicBezTo>
                      <a:pt x="-1532" y="-357189"/>
                      <a:pt x="1167" y="273208"/>
                      <a:pt x="2119" y="260825"/>
                    </a:cubicBezTo>
                    <a:cubicBezTo>
                      <a:pt x="4024" y="242728"/>
                      <a:pt x="9739" y="231298"/>
                      <a:pt x="30694" y="232250"/>
                    </a:cubicBezTo>
                    <a:lnTo>
                      <a:pt x="150114" y="23070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3820A4D-09DA-4D57-981A-254C80D11B11}"/>
                  </a:ext>
                </a:extLst>
              </p:cNvPr>
              <p:cNvSpPr/>
              <p:nvPr/>
            </p:nvSpPr>
            <p:spPr>
              <a:xfrm>
                <a:off x="9485893" y="6362292"/>
                <a:ext cx="1086856" cy="90855"/>
              </a:xfrm>
              <a:custGeom>
                <a:avLst/>
                <a:gdLst>
                  <a:gd name="connsiteX0" fmla="*/ 1058519 w 1086856"/>
                  <a:gd name="connsiteY0" fmla="*/ 51 h 90855"/>
                  <a:gd name="connsiteX1" fmla="*/ 1084951 w 1086856"/>
                  <a:gd name="connsiteY1" fmla="*/ 10885 h 90855"/>
                  <a:gd name="connsiteX2" fmla="*/ 1086856 w 1086856"/>
                  <a:gd name="connsiteY2" fmla="*/ 85181 h 90855"/>
                  <a:gd name="connsiteX3" fmla="*/ 121021 w 1086856"/>
                  <a:gd name="connsiteY3" fmla="*/ 86133 h 90855"/>
                  <a:gd name="connsiteX4" fmla="*/ 6721 w 1086856"/>
                  <a:gd name="connsiteY4" fmla="*/ 87085 h 90855"/>
                  <a:gd name="connsiteX5" fmla="*/ 0 w 1086856"/>
                  <a:gd name="connsiteY5" fmla="*/ 90855 h 90855"/>
                  <a:gd name="connsiteX6" fmla="*/ 0 w 1086856"/>
                  <a:gd name="connsiteY6" fmla="*/ 411 h 90855"/>
                  <a:gd name="connsiteX7" fmla="*/ 1030658 w 1086856"/>
                  <a:gd name="connsiteY7" fmla="*/ 1360 h 90855"/>
                  <a:gd name="connsiteX8" fmla="*/ 1058519 w 1086856"/>
                  <a:gd name="connsiteY8" fmla="*/ 51 h 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6856" h="90855">
                    <a:moveTo>
                      <a:pt x="1058519" y="51"/>
                    </a:moveTo>
                    <a:cubicBezTo>
                      <a:pt x="1067806" y="408"/>
                      <a:pt x="1076855" y="2789"/>
                      <a:pt x="1084951" y="10885"/>
                    </a:cubicBezTo>
                    <a:cubicBezTo>
                      <a:pt x="1059233" y="36603"/>
                      <a:pt x="1047804" y="61368"/>
                      <a:pt x="1086856" y="85181"/>
                    </a:cubicBezTo>
                    <a:cubicBezTo>
                      <a:pt x="764911" y="85181"/>
                      <a:pt x="442966" y="86133"/>
                      <a:pt x="121021" y="86133"/>
                    </a:cubicBezTo>
                    <a:cubicBezTo>
                      <a:pt x="82921" y="86133"/>
                      <a:pt x="44821" y="86133"/>
                      <a:pt x="6721" y="87085"/>
                    </a:cubicBezTo>
                    <a:lnTo>
                      <a:pt x="0" y="90855"/>
                    </a:lnTo>
                    <a:lnTo>
                      <a:pt x="0" y="411"/>
                    </a:lnTo>
                    <a:lnTo>
                      <a:pt x="1030658" y="1360"/>
                    </a:lnTo>
                    <a:cubicBezTo>
                      <a:pt x="1039707" y="1360"/>
                      <a:pt x="1049232" y="-306"/>
                      <a:pt x="1058519" y="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04D654-B313-4043-86E3-3A0EB841384B}"/>
                </a:ext>
              </a:extLst>
            </p:cNvPr>
            <p:cNvGrpSpPr/>
            <p:nvPr/>
          </p:nvGrpSpPr>
          <p:grpSpPr>
            <a:xfrm>
              <a:off x="5434682" y="1875469"/>
              <a:ext cx="875654" cy="4134905"/>
              <a:chOff x="3110466" y="133287"/>
              <a:chExt cx="1380997" cy="6521178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34B2B5-4ADB-4E70-AC4F-C2E072B6679A}"/>
                  </a:ext>
                </a:extLst>
              </p:cNvPr>
              <p:cNvSpPr/>
              <p:nvPr/>
            </p:nvSpPr>
            <p:spPr>
              <a:xfrm>
                <a:off x="3110466" y="133287"/>
                <a:ext cx="1380997" cy="6521178"/>
              </a:xfrm>
              <a:custGeom>
                <a:avLst/>
                <a:gdLst>
                  <a:gd name="connsiteX0" fmla="*/ 33094 w 1379929"/>
                  <a:gd name="connsiteY0" fmla="*/ 2268 h 6522842"/>
                  <a:gd name="connsiteX1" fmla="*/ 408379 w 1379929"/>
                  <a:gd name="connsiteY1" fmla="*/ 9888 h 6522842"/>
                  <a:gd name="connsiteX2" fmla="*/ 500771 w 1379929"/>
                  <a:gd name="connsiteY2" fmla="*/ 107043 h 6522842"/>
                  <a:gd name="connsiteX3" fmla="*/ 508392 w 1379929"/>
                  <a:gd name="connsiteY3" fmla="*/ 387078 h 6522842"/>
                  <a:gd name="connsiteX4" fmla="*/ 500771 w 1379929"/>
                  <a:gd name="connsiteY4" fmla="*/ 967150 h 6522842"/>
                  <a:gd name="connsiteX5" fmla="*/ 395044 w 1379929"/>
                  <a:gd name="connsiteY5" fmla="*/ 1118598 h 6522842"/>
                  <a:gd name="connsiteX6" fmla="*/ 366469 w 1379929"/>
                  <a:gd name="connsiteY6" fmla="*/ 1161460 h 6522842"/>
                  <a:gd name="connsiteX7" fmla="*/ 384567 w 1379929"/>
                  <a:gd name="connsiteY7" fmla="*/ 1321480 h 6522842"/>
                  <a:gd name="connsiteX8" fmla="*/ 451242 w 1379929"/>
                  <a:gd name="connsiteY8" fmla="*/ 1371963 h 6522842"/>
                  <a:gd name="connsiteX9" fmla="*/ 708417 w 1379929"/>
                  <a:gd name="connsiteY9" fmla="*/ 1436733 h 6522842"/>
                  <a:gd name="connsiteX10" fmla="*/ 799857 w 1379929"/>
                  <a:gd name="connsiteY10" fmla="*/ 1486263 h 6522842"/>
                  <a:gd name="connsiteX11" fmla="*/ 867484 w 1379929"/>
                  <a:gd name="connsiteY11" fmla="*/ 1693908 h 6522842"/>
                  <a:gd name="connsiteX12" fmla="*/ 747469 w 1379929"/>
                  <a:gd name="connsiteY12" fmla="*/ 1931080 h 6522842"/>
                  <a:gd name="connsiteX13" fmla="*/ 511249 w 1379929"/>
                  <a:gd name="connsiteY13" fmla="*/ 2343513 h 6522842"/>
                  <a:gd name="connsiteX14" fmla="*/ 516964 w 1379929"/>
                  <a:gd name="connsiteY14" fmla="*/ 2436859 h 6522842"/>
                  <a:gd name="connsiteX15" fmla="*/ 500771 w 1379929"/>
                  <a:gd name="connsiteY15" fmla="*/ 2573065 h 6522842"/>
                  <a:gd name="connsiteX16" fmla="*/ 457909 w 1379929"/>
                  <a:gd name="connsiteY16" fmla="*/ 2602593 h 6522842"/>
                  <a:gd name="connsiteX17" fmla="*/ 470292 w 1379929"/>
                  <a:gd name="connsiteY17" fmla="*/ 2741658 h 6522842"/>
                  <a:gd name="connsiteX18" fmla="*/ 551254 w 1379929"/>
                  <a:gd name="connsiteY18" fmla="*/ 2832145 h 6522842"/>
                  <a:gd name="connsiteX19" fmla="*/ 596021 w 1379929"/>
                  <a:gd name="connsiteY19" fmla="*/ 2892153 h 6522842"/>
                  <a:gd name="connsiteX20" fmla="*/ 634121 w 1379929"/>
                  <a:gd name="connsiteY20" fmla="*/ 3030265 h 6522842"/>
                  <a:gd name="connsiteX21" fmla="*/ 532204 w 1379929"/>
                  <a:gd name="connsiteY21" fmla="*/ 3109323 h 6522842"/>
                  <a:gd name="connsiteX22" fmla="*/ 504582 w 1379929"/>
                  <a:gd name="connsiteY22" fmla="*/ 3114085 h 6522842"/>
                  <a:gd name="connsiteX23" fmla="*/ 404569 w 1379929"/>
                  <a:gd name="connsiteY23" fmla="*/ 3214098 h 6522842"/>
                  <a:gd name="connsiteX24" fmla="*/ 415046 w 1379929"/>
                  <a:gd name="connsiteY24" fmla="*/ 3717970 h 6522842"/>
                  <a:gd name="connsiteX25" fmla="*/ 451242 w 1379929"/>
                  <a:gd name="connsiteY25" fmla="*/ 4249465 h 6522842"/>
                  <a:gd name="connsiteX26" fmla="*/ 610309 w 1379929"/>
                  <a:gd name="connsiteY26" fmla="*/ 5068615 h 6522842"/>
                  <a:gd name="connsiteX27" fmla="*/ 676032 w 1379929"/>
                  <a:gd name="connsiteY27" fmla="*/ 5122908 h 6522842"/>
                  <a:gd name="connsiteX28" fmla="*/ 760804 w 1379929"/>
                  <a:gd name="connsiteY28" fmla="*/ 5131480 h 6522842"/>
                  <a:gd name="connsiteX29" fmla="*/ 838909 w 1379929"/>
                  <a:gd name="connsiteY29" fmla="*/ 5221968 h 6522842"/>
                  <a:gd name="connsiteX30" fmla="*/ 835099 w 1379929"/>
                  <a:gd name="connsiteY30" fmla="*/ 5398180 h 6522842"/>
                  <a:gd name="connsiteX31" fmla="*/ 859864 w 1379929"/>
                  <a:gd name="connsiteY31" fmla="*/ 5463903 h 6522842"/>
                  <a:gd name="connsiteX32" fmla="*/ 1063699 w 1379929"/>
                  <a:gd name="connsiteY32" fmla="*/ 5642021 h 6522842"/>
                  <a:gd name="connsiteX33" fmla="*/ 1198954 w 1379929"/>
                  <a:gd name="connsiteY33" fmla="*/ 5750605 h 6522842"/>
                  <a:gd name="connsiteX34" fmla="*/ 1304682 w 1379929"/>
                  <a:gd name="connsiteY34" fmla="*/ 5853475 h 6522842"/>
                  <a:gd name="connsiteX35" fmla="*/ 1336114 w 1379929"/>
                  <a:gd name="connsiteY35" fmla="*/ 6101125 h 6522842"/>
                  <a:gd name="connsiteX36" fmla="*/ 1295529 w 1379929"/>
                  <a:gd name="connsiteY36" fmla="*/ 6172786 h 6522842"/>
                  <a:gd name="connsiteX37" fmla="*/ 1297791 w 1379929"/>
                  <a:gd name="connsiteY37" fmla="*/ 6200330 h 6522842"/>
                  <a:gd name="connsiteX38" fmla="*/ 1306587 w 1379929"/>
                  <a:gd name="connsiteY38" fmla="*/ 6202089 h 6522842"/>
                  <a:gd name="connsiteX39" fmla="*/ 1358826 w 1379929"/>
                  <a:gd name="connsiteY39" fmla="*/ 6256338 h 6522842"/>
                  <a:gd name="connsiteX40" fmla="*/ 1359914 w 1379929"/>
                  <a:gd name="connsiteY40" fmla="*/ 6284611 h 6522842"/>
                  <a:gd name="connsiteX41" fmla="*/ 1366266 w 1379929"/>
                  <a:gd name="connsiteY41" fmla="*/ 6289468 h 6522842"/>
                  <a:gd name="connsiteX42" fmla="*/ 1379929 w 1379929"/>
                  <a:gd name="connsiteY42" fmla="*/ 6342108 h 6522842"/>
                  <a:gd name="connsiteX43" fmla="*/ 1219909 w 1379929"/>
                  <a:gd name="connsiteY43" fmla="*/ 6521178 h 6522842"/>
                  <a:gd name="connsiteX44" fmla="*/ 903679 w 1379929"/>
                  <a:gd name="connsiteY44" fmla="*/ 6514511 h 6522842"/>
                  <a:gd name="connsiteX45" fmla="*/ 87386 w 1379929"/>
                  <a:gd name="connsiteY45" fmla="*/ 6503081 h 6522842"/>
                  <a:gd name="connsiteX46" fmla="*/ 31189 w 1379929"/>
                  <a:gd name="connsiteY46" fmla="*/ 6498318 h 6522842"/>
                  <a:gd name="connsiteX47" fmla="*/ 16723 w 1379929"/>
                  <a:gd name="connsiteY47" fmla="*/ 6337584 h 6522842"/>
                  <a:gd name="connsiteX48" fmla="*/ 28615 w 1379929"/>
                  <a:gd name="connsiteY48" fmla="*/ 6286862 h 6522842"/>
                  <a:gd name="connsiteX49" fmla="*/ 0 w 1379929"/>
                  <a:gd name="connsiteY49" fmla="*/ 6286862 h 6522842"/>
                  <a:gd name="connsiteX50" fmla="*/ 0 w 1379929"/>
                  <a:gd name="connsiteY50" fmla="*/ 6199306 h 6522842"/>
                  <a:gd name="connsiteX51" fmla="*/ 23712 w 1379929"/>
                  <a:gd name="connsiteY51" fmla="*/ 6199252 h 6522842"/>
                  <a:gd name="connsiteX52" fmla="*/ 15949 w 1379929"/>
                  <a:gd name="connsiteY52" fmla="*/ 6183160 h 6522842"/>
                  <a:gd name="connsiteX53" fmla="*/ 13092 w 1379929"/>
                  <a:gd name="connsiteY53" fmla="*/ 6157323 h 6522842"/>
                  <a:gd name="connsiteX54" fmla="*/ 12139 w 1379929"/>
                  <a:gd name="connsiteY54" fmla="*/ 6100173 h 6522842"/>
                  <a:gd name="connsiteX55" fmla="*/ 12139 w 1379929"/>
                  <a:gd name="connsiteY55" fmla="*/ 110853 h 6522842"/>
                  <a:gd name="connsiteX56" fmla="*/ 33094 w 1379929"/>
                  <a:gd name="connsiteY56" fmla="*/ 2268 h 6522842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23712 w 1379929"/>
                  <a:gd name="connsiteY51" fmla="*/ 6199252 h 6521178"/>
                  <a:gd name="connsiteX52" fmla="*/ 13092 w 1379929"/>
                  <a:gd name="connsiteY52" fmla="*/ 6157323 h 6521178"/>
                  <a:gd name="connsiteX53" fmla="*/ 12139 w 1379929"/>
                  <a:gd name="connsiteY53" fmla="*/ 6100173 h 6521178"/>
                  <a:gd name="connsiteX54" fmla="*/ 12139 w 1379929"/>
                  <a:gd name="connsiteY54" fmla="*/ 110853 h 6521178"/>
                  <a:gd name="connsiteX55" fmla="*/ 33094 w 1379929"/>
                  <a:gd name="connsiteY55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3092 w 1379929"/>
                  <a:gd name="connsiteY51" fmla="*/ 6157323 h 6521178"/>
                  <a:gd name="connsiteX52" fmla="*/ 12139 w 1379929"/>
                  <a:gd name="connsiteY52" fmla="*/ 6100173 h 6521178"/>
                  <a:gd name="connsiteX53" fmla="*/ 12139 w 1379929"/>
                  <a:gd name="connsiteY53" fmla="*/ 110853 h 6521178"/>
                  <a:gd name="connsiteX54" fmla="*/ 33094 w 1379929"/>
                  <a:gd name="connsiteY54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2139 w 1379929"/>
                  <a:gd name="connsiteY51" fmla="*/ 6100173 h 6521178"/>
                  <a:gd name="connsiteX52" fmla="*/ 12139 w 1379929"/>
                  <a:gd name="connsiteY52" fmla="*/ 110853 h 6521178"/>
                  <a:gd name="connsiteX53" fmla="*/ 33094 w 1379929"/>
                  <a:gd name="connsiteY53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12139 w 1379929"/>
                  <a:gd name="connsiteY50" fmla="*/ 6100173 h 6521178"/>
                  <a:gd name="connsiteX51" fmla="*/ 12139 w 1379929"/>
                  <a:gd name="connsiteY51" fmla="*/ 110853 h 6521178"/>
                  <a:gd name="connsiteX52" fmla="*/ 33094 w 1379929"/>
                  <a:gd name="connsiteY52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16476 w 1367790"/>
                  <a:gd name="connsiteY48" fmla="*/ 6286862 h 6521178"/>
                  <a:gd name="connsiteX49" fmla="*/ 0 w 1367790"/>
                  <a:gd name="connsiteY49" fmla="*/ 6100173 h 6521178"/>
                  <a:gd name="connsiteX50" fmla="*/ 0 w 1367790"/>
                  <a:gd name="connsiteY50" fmla="*/ 110853 h 6521178"/>
                  <a:gd name="connsiteX51" fmla="*/ 20955 w 1367790"/>
                  <a:gd name="connsiteY51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0 w 1367790"/>
                  <a:gd name="connsiteY48" fmla="*/ 6100173 h 6521178"/>
                  <a:gd name="connsiteX49" fmla="*/ 0 w 1367790"/>
                  <a:gd name="connsiteY49" fmla="*/ 110853 h 6521178"/>
                  <a:gd name="connsiteX50" fmla="*/ 20955 w 1367790"/>
                  <a:gd name="connsiteY50" fmla="*/ 2268 h 6521178"/>
                  <a:gd name="connsiteX0" fmla="*/ 20955 w 1367790"/>
                  <a:gd name="connsiteY0" fmla="*/ 2268 h 6682670"/>
                  <a:gd name="connsiteX1" fmla="*/ 396240 w 1367790"/>
                  <a:gd name="connsiteY1" fmla="*/ 9888 h 6682670"/>
                  <a:gd name="connsiteX2" fmla="*/ 488632 w 1367790"/>
                  <a:gd name="connsiteY2" fmla="*/ 107043 h 6682670"/>
                  <a:gd name="connsiteX3" fmla="*/ 496253 w 1367790"/>
                  <a:gd name="connsiteY3" fmla="*/ 387078 h 6682670"/>
                  <a:gd name="connsiteX4" fmla="*/ 488632 w 1367790"/>
                  <a:gd name="connsiteY4" fmla="*/ 967150 h 6682670"/>
                  <a:gd name="connsiteX5" fmla="*/ 382905 w 1367790"/>
                  <a:gd name="connsiteY5" fmla="*/ 1118598 h 6682670"/>
                  <a:gd name="connsiteX6" fmla="*/ 354330 w 1367790"/>
                  <a:gd name="connsiteY6" fmla="*/ 1161460 h 6682670"/>
                  <a:gd name="connsiteX7" fmla="*/ 372428 w 1367790"/>
                  <a:gd name="connsiteY7" fmla="*/ 1321480 h 6682670"/>
                  <a:gd name="connsiteX8" fmla="*/ 439103 w 1367790"/>
                  <a:gd name="connsiteY8" fmla="*/ 1371963 h 6682670"/>
                  <a:gd name="connsiteX9" fmla="*/ 696278 w 1367790"/>
                  <a:gd name="connsiteY9" fmla="*/ 1436733 h 6682670"/>
                  <a:gd name="connsiteX10" fmla="*/ 787718 w 1367790"/>
                  <a:gd name="connsiteY10" fmla="*/ 1486263 h 6682670"/>
                  <a:gd name="connsiteX11" fmla="*/ 855345 w 1367790"/>
                  <a:gd name="connsiteY11" fmla="*/ 1693908 h 6682670"/>
                  <a:gd name="connsiteX12" fmla="*/ 735330 w 1367790"/>
                  <a:gd name="connsiteY12" fmla="*/ 1931080 h 6682670"/>
                  <a:gd name="connsiteX13" fmla="*/ 499110 w 1367790"/>
                  <a:gd name="connsiteY13" fmla="*/ 2343513 h 6682670"/>
                  <a:gd name="connsiteX14" fmla="*/ 504825 w 1367790"/>
                  <a:gd name="connsiteY14" fmla="*/ 2436859 h 6682670"/>
                  <a:gd name="connsiteX15" fmla="*/ 488632 w 1367790"/>
                  <a:gd name="connsiteY15" fmla="*/ 2573065 h 6682670"/>
                  <a:gd name="connsiteX16" fmla="*/ 445770 w 1367790"/>
                  <a:gd name="connsiteY16" fmla="*/ 2602593 h 6682670"/>
                  <a:gd name="connsiteX17" fmla="*/ 458153 w 1367790"/>
                  <a:gd name="connsiteY17" fmla="*/ 2741658 h 6682670"/>
                  <a:gd name="connsiteX18" fmla="*/ 539115 w 1367790"/>
                  <a:gd name="connsiteY18" fmla="*/ 2832145 h 6682670"/>
                  <a:gd name="connsiteX19" fmla="*/ 583882 w 1367790"/>
                  <a:gd name="connsiteY19" fmla="*/ 2892153 h 6682670"/>
                  <a:gd name="connsiteX20" fmla="*/ 621982 w 1367790"/>
                  <a:gd name="connsiteY20" fmla="*/ 3030265 h 6682670"/>
                  <a:gd name="connsiteX21" fmla="*/ 520065 w 1367790"/>
                  <a:gd name="connsiteY21" fmla="*/ 3109323 h 6682670"/>
                  <a:gd name="connsiteX22" fmla="*/ 492443 w 1367790"/>
                  <a:gd name="connsiteY22" fmla="*/ 3114085 h 6682670"/>
                  <a:gd name="connsiteX23" fmla="*/ 392430 w 1367790"/>
                  <a:gd name="connsiteY23" fmla="*/ 3214098 h 6682670"/>
                  <a:gd name="connsiteX24" fmla="*/ 402907 w 1367790"/>
                  <a:gd name="connsiteY24" fmla="*/ 3717970 h 6682670"/>
                  <a:gd name="connsiteX25" fmla="*/ 439103 w 1367790"/>
                  <a:gd name="connsiteY25" fmla="*/ 4249465 h 6682670"/>
                  <a:gd name="connsiteX26" fmla="*/ 598170 w 1367790"/>
                  <a:gd name="connsiteY26" fmla="*/ 5068615 h 6682670"/>
                  <a:gd name="connsiteX27" fmla="*/ 663893 w 1367790"/>
                  <a:gd name="connsiteY27" fmla="*/ 5122908 h 6682670"/>
                  <a:gd name="connsiteX28" fmla="*/ 748665 w 1367790"/>
                  <a:gd name="connsiteY28" fmla="*/ 5131480 h 6682670"/>
                  <a:gd name="connsiteX29" fmla="*/ 826770 w 1367790"/>
                  <a:gd name="connsiteY29" fmla="*/ 5221968 h 6682670"/>
                  <a:gd name="connsiteX30" fmla="*/ 822960 w 1367790"/>
                  <a:gd name="connsiteY30" fmla="*/ 5398180 h 6682670"/>
                  <a:gd name="connsiteX31" fmla="*/ 847725 w 1367790"/>
                  <a:gd name="connsiteY31" fmla="*/ 5463903 h 6682670"/>
                  <a:gd name="connsiteX32" fmla="*/ 1051560 w 1367790"/>
                  <a:gd name="connsiteY32" fmla="*/ 5642021 h 6682670"/>
                  <a:gd name="connsiteX33" fmla="*/ 1186815 w 1367790"/>
                  <a:gd name="connsiteY33" fmla="*/ 5750605 h 6682670"/>
                  <a:gd name="connsiteX34" fmla="*/ 1292543 w 1367790"/>
                  <a:gd name="connsiteY34" fmla="*/ 5853475 h 6682670"/>
                  <a:gd name="connsiteX35" fmla="*/ 1323975 w 1367790"/>
                  <a:gd name="connsiteY35" fmla="*/ 6101125 h 6682670"/>
                  <a:gd name="connsiteX36" fmla="*/ 1283390 w 1367790"/>
                  <a:gd name="connsiteY36" fmla="*/ 6172786 h 6682670"/>
                  <a:gd name="connsiteX37" fmla="*/ 1285652 w 1367790"/>
                  <a:gd name="connsiteY37" fmla="*/ 6200330 h 6682670"/>
                  <a:gd name="connsiteX38" fmla="*/ 1294448 w 1367790"/>
                  <a:gd name="connsiteY38" fmla="*/ 6202089 h 6682670"/>
                  <a:gd name="connsiteX39" fmla="*/ 1346687 w 1367790"/>
                  <a:gd name="connsiteY39" fmla="*/ 6256338 h 6682670"/>
                  <a:gd name="connsiteX40" fmla="*/ 1347775 w 1367790"/>
                  <a:gd name="connsiteY40" fmla="*/ 6284611 h 6682670"/>
                  <a:gd name="connsiteX41" fmla="*/ 1354127 w 1367790"/>
                  <a:gd name="connsiteY41" fmla="*/ 6289468 h 6682670"/>
                  <a:gd name="connsiteX42" fmla="*/ 1367790 w 1367790"/>
                  <a:gd name="connsiteY42" fmla="*/ 6342108 h 6682670"/>
                  <a:gd name="connsiteX43" fmla="*/ 1207770 w 1367790"/>
                  <a:gd name="connsiteY43" fmla="*/ 6521178 h 6682670"/>
                  <a:gd name="connsiteX44" fmla="*/ 891540 w 1367790"/>
                  <a:gd name="connsiteY44" fmla="*/ 6514511 h 6682670"/>
                  <a:gd name="connsiteX45" fmla="*/ 75247 w 1367790"/>
                  <a:gd name="connsiteY45" fmla="*/ 6503081 h 6682670"/>
                  <a:gd name="connsiteX46" fmla="*/ 19050 w 1367790"/>
                  <a:gd name="connsiteY46" fmla="*/ 6498318 h 6682670"/>
                  <a:gd name="connsiteX47" fmla="*/ 0 w 1367790"/>
                  <a:gd name="connsiteY47" fmla="*/ 6100173 h 6682670"/>
                  <a:gd name="connsiteX48" fmla="*/ 0 w 1367790"/>
                  <a:gd name="connsiteY48" fmla="*/ 110853 h 6682670"/>
                  <a:gd name="connsiteX49" fmla="*/ 20955 w 1367790"/>
                  <a:gd name="connsiteY49" fmla="*/ 2268 h 6682670"/>
                  <a:gd name="connsiteX0" fmla="*/ 20965 w 1367800"/>
                  <a:gd name="connsiteY0" fmla="*/ 2268 h 6521178"/>
                  <a:gd name="connsiteX1" fmla="*/ 396250 w 1367800"/>
                  <a:gd name="connsiteY1" fmla="*/ 9888 h 6521178"/>
                  <a:gd name="connsiteX2" fmla="*/ 488642 w 1367800"/>
                  <a:gd name="connsiteY2" fmla="*/ 107043 h 6521178"/>
                  <a:gd name="connsiteX3" fmla="*/ 496263 w 1367800"/>
                  <a:gd name="connsiteY3" fmla="*/ 387078 h 6521178"/>
                  <a:gd name="connsiteX4" fmla="*/ 488642 w 1367800"/>
                  <a:gd name="connsiteY4" fmla="*/ 967150 h 6521178"/>
                  <a:gd name="connsiteX5" fmla="*/ 382915 w 1367800"/>
                  <a:gd name="connsiteY5" fmla="*/ 1118598 h 6521178"/>
                  <a:gd name="connsiteX6" fmla="*/ 354340 w 1367800"/>
                  <a:gd name="connsiteY6" fmla="*/ 1161460 h 6521178"/>
                  <a:gd name="connsiteX7" fmla="*/ 372438 w 1367800"/>
                  <a:gd name="connsiteY7" fmla="*/ 1321480 h 6521178"/>
                  <a:gd name="connsiteX8" fmla="*/ 439113 w 1367800"/>
                  <a:gd name="connsiteY8" fmla="*/ 1371963 h 6521178"/>
                  <a:gd name="connsiteX9" fmla="*/ 696288 w 1367800"/>
                  <a:gd name="connsiteY9" fmla="*/ 1436733 h 6521178"/>
                  <a:gd name="connsiteX10" fmla="*/ 787728 w 1367800"/>
                  <a:gd name="connsiteY10" fmla="*/ 1486263 h 6521178"/>
                  <a:gd name="connsiteX11" fmla="*/ 855355 w 1367800"/>
                  <a:gd name="connsiteY11" fmla="*/ 1693908 h 6521178"/>
                  <a:gd name="connsiteX12" fmla="*/ 735340 w 1367800"/>
                  <a:gd name="connsiteY12" fmla="*/ 1931080 h 6521178"/>
                  <a:gd name="connsiteX13" fmla="*/ 499120 w 1367800"/>
                  <a:gd name="connsiteY13" fmla="*/ 2343513 h 6521178"/>
                  <a:gd name="connsiteX14" fmla="*/ 504835 w 1367800"/>
                  <a:gd name="connsiteY14" fmla="*/ 2436859 h 6521178"/>
                  <a:gd name="connsiteX15" fmla="*/ 488642 w 1367800"/>
                  <a:gd name="connsiteY15" fmla="*/ 2573065 h 6521178"/>
                  <a:gd name="connsiteX16" fmla="*/ 445780 w 1367800"/>
                  <a:gd name="connsiteY16" fmla="*/ 2602593 h 6521178"/>
                  <a:gd name="connsiteX17" fmla="*/ 458163 w 1367800"/>
                  <a:gd name="connsiteY17" fmla="*/ 2741658 h 6521178"/>
                  <a:gd name="connsiteX18" fmla="*/ 539125 w 1367800"/>
                  <a:gd name="connsiteY18" fmla="*/ 2832145 h 6521178"/>
                  <a:gd name="connsiteX19" fmla="*/ 583892 w 1367800"/>
                  <a:gd name="connsiteY19" fmla="*/ 2892153 h 6521178"/>
                  <a:gd name="connsiteX20" fmla="*/ 621992 w 1367800"/>
                  <a:gd name="connsiteY20" fmla="*/ 3030265 h 6521178"/>
                  <a:gd name="connsiteX21" fmla="*/ 520075 w 1367800"/>
                  <a:gd name="connsiteY21" fmla="*/ 3109323 h 6521178"/>
                  <a:gd name="connsiteX22" fmla="*/ 492453 w 1367800"/>
                  <a:gd name="connsiteY22" fmla="*/ 3114085 h 6521178"/>
                  <a:gd name="connsiteX23" fmla="*/ 392440 w 1367800"/>
                  <a:gd name="connsiteY23" fmla="*/ 3214098 h 6521178"/>
                  <a:gd name="connsiteX24" fmla="*/ 402917 w 1367800"/>
                  <a:gd name="connsiteY24" fmla="*/ 3717970 h 6521178"/>
                  <a:gd name="connsiteX25" fmla="*/ 439113 w 1367800"/>
                  <a:gd name="connsiteY25" fmla="*/ 4249465 h 6521178"/>
                  <a:gd name="connsiteX26" fmla="*/ 598180 w 1367800"/>
                  <a:gd name="connsiteY26" fmla="*/ 5068615 h 6521178"/>
                  <a:gd name="connsiteX27" fmla="*/ 663903 w 1367800"/>
                  <a:gd name="connsiteY27" fmla="*/ 5122908 h 6521178"/>
                  <a:gd name="connsiteX28" fmla="*/ 748675 w 1367800"/>
                  <a:gd name="connsiteY28" fmla="*/ 5131480 h 6521178"/>
                  <a:gd name="connsiteX29" fmla="*/ 826780 w 1367800"/>
                  <a:gd name="connsiteY29" fmla="*/ 5221968 h 6521178"/>
                  <a:gd name="connsiteX30" fmla="*/ 822970 w 1367800"/>
                  <a:gd name="connsiteY30" fmla="*/ 5398180 h 6521178"/>
                  <a:gd name="connsiteX31" fmla="*/ 847735 w 1367800"/>
                  <a:gd name="connsiteY31" fmla="*/ 5463903 h 6521178"/>
                  <a:gd name="connsiteX32" fmla="*/ 1051570 w 1367800"/>
                  <a:gd name="connsiteY32" fmla="*/ 5642021 h 6521178"/>
                  <a:gd name="connsiteX33" fmla="*/ 1186825 w 1367800"/>
                  <a:gd name="connsiteY33" fmla="*/ 5750605 h 6521178"/>
                  <a:gd name="connsiteX34" fmla="*/ 1292553 w 1367800"/>
                  <a:gd name="connsiteY34" fmla="*/ 5853475 h 6521178"/>
                  <a:gd name="connsiteX35" fmla="*/ 1323985 w 1367800"/>
                  <a:gd name="connsiteY35" fmla="*/ 6101125 h 6521178"/>
                  <a:gd name="connsiteX36" fmla="*/ 1283400 w 1367800"/>
                  <a:gd name="connsiteY36" fmla="*/ 6172786 h 6521178"/>
                  <a:gd name="connsiteX37" fmla="*/ 1285662 w 1367800"/>
                  <a:gd name="connsiteY37" fmla="*/ 6200330 h 6521178"/>
                  <a:gd name="connsiteX38" fmla="*/ 1294458 w 1367800"/>
                  <a:gd name="connsiteY38" fmla="*/ 6202089 h 6521178"/>
                  <a:gd name="connsiteX39" fmla="*/ 1346697 w 1367800"/>
                  <a:gd name="connsiteY39" fmla="*/ 6256338 h 6521178"/>
                  <a:gd name="connsiteX40" fmla="*/ 1347785 w 1367800"/>
                  <a:gd name="connsiteY40" fmla="*/ 6284611 h 6521178"/>
                  <a:gd name="connsiteX41" fmla="*/ 1354137 w 1367800"/>
                  <a:gd name="connsiteY41" fmla="*/ 6289468 h 6521178"/>
                  <a:gd name="connsiteX42" fmla="*/ 1367800 w 1367800"/>
                  <a:gd name="connsiteY42" fmla="*/ 6342108 h 6521178"/>
                  <a:gd name="connsiteX43" fmla="*/ 1207780 w 1367800"/>
                  <a:gd name="connsiteY43" fmla="*/ 6521178 h 6521178"/>
                  <a:gd name="connsiteX44" fmla="*/ 891550 w 1367800"/>
                  <a:gd name="connsiteY44" fmla="*/ 6514511 h 6521178"/>
                  <a:gd name="connsiteX45" fmla="*/ 75257 w 1367800"/>
                  <a:gd name="connsiteY45" fmla="*/ 6503081 h 6521178"/>
                  <a:gd name="connsiteX46" fmla="*/ 19060 w 1367800"/>
                  <a:gd name="connsiteY46" fmla="*/ 6498318 h 6521178"/>
                  <a:gd name="connsiteX47" fmla="*/ 10 w 1367800"/>
                  <a:gd name="connsiteY47" fmla="*/ 110853 h 6521178"/>
                  <a:gd name="connsiteX48" fmla="*/ 20965 w 1367800"/>
                  <a:gd name="connsiteY48" fmla="*/ 2268 h 6521178"/>
                  <a:gd name="connsiteX0" fmla="*/ 25863 w 1372698"/>
                  <a:gd name="connsiteY0" fmla="*/ 2268 h 6521178"/>
                  <a:gd name="connsiteX1" fmla="*/ 401148 w 1372698"/>
                  <a:gd name="connsiteY1" fmla="*/ 9888 h 6521178"/>
                  <a:gd name="connsiteX2" fmla="*/ 493540 w 1372698"/>
                  <a:gd name="connsiteY2" fmla="*/ 107043 h 6521178"/>
                  <a:gd name="connsiteX3" fmla="*/ 501161 w 1372698"/>
                  <a:gd name="connsiteY3" fmla="*/ 387078 h 6521178"/>
                  <a:gd name="connsiteX4" fmla="*/ 493540 w 1372698"/>
                  <a:gd name="connsiteY4" fmla="*/ 967150 h 6521178"/>
                  <a:gd name="connsiteX5" fmla="*/ 387813 w 1372698"/>
                  <a:gd name="connsiteY5" fmla="*/ 1118598 h 6521178"/>
                  <a:gd name="connsiteX6" fmla="*/ 359238 w 1372698"/>
                  <a:gd name="connsiteY6" fmla="*/ 1161460 h 6521178"/>
                  <a:gd name="connsiteX7" fmla="*/ 377336 w 1372698"/>
                  <a:gd name="connsiteY7" fmla="*/ 1321480 h 6521178"/>
                  <a:gd name="connsiteX8" fmla="*/ 444011 w 1372698"/>
                  <a:gd name="connsiteY8" fmla="*/ 1371963 h 6521178"/>
                  <a:gd name="connsiteX9" fmla="*/ 701186 w 1372698"/>
                  <a:gd name="connsiteY9" fmla="*/ 1436733 h 6521178"/>
                  <a:gd name="connsiteX10" fmla="*/ 792626 w 1372698"/>
                  <a:gd name="connsiteY10" fmla="*/ 1486263 h 6521178"/>
                  <a:gd name="connsiteX11" fmla="*/ 860253 w 1372698"/>
                  <a:gd name="connsiteY11" fmla="*/ 1693908 h 6521178"/>
                  <a:gd name="connsiteX12" fmla="*/ 740238 w 1372698"/>
                  <a:gd name="connsiteY12" fmla="*/ 1931080 h 6521178"/>
                  <a:gd name="connsiteX13" fmla="*/ 504018 w 1372698"/>
                  <a:gd name="connsiteY13" fmla="*/ 2343513 h 6521178"/>
                  <a:gd name="connsiteX14" fmla="*/ 509733 w 1372698"/>
                  <a:gd name="connsiteY14" fmla="*/ 2436859 h 6521178"/>
                  <a:gd name="connsiteX15" fmla="*/ 493540 w 1372698"/>
                  <a:gd name="connsiteY15" fmla="*/ 2573065 h 6521178"/>
                  <a:gd name="connsiteX16" fmla="*/ 450678 w 1372698"/>
                  <a:gd name="connsiteY16" fmla="*/ 2602593 h 6521178"/>
                  <a:gd name="connsiteX17" fmla="*/ 463061 w 1372698"/>
                  <a:gd name="connsiteY17" fmla="*/ 2741658 h 6521178"/>
                  <a:gd name="connsiteX18" fmla="*/ 544023 w 1372698"/>
                  <a:gd name="connsiteY18" fmla="*/ 2832145 h 6521178"/>
                  <a:gd name="connsiteX19" fmla="*/ 588790 w 1372698"/>
                  <a:gd name="connsiteY19" fmla="*/ 2892153 h 6521178"/>
                  <a:gd name="connsiteX20" fmla="*/ 626890 w 1372698"/>
                  <a:gd name="connsiteY20" fmla="*/ 3030265 h 6521178"/>
                  <a:gd name="connsiteX21" fmla="*/ 524973 w 1372698"/>
                  <a:gd name="connsiteY21" fmla="*/ 3109323 h 6521178"/>
                  <a:gd name="connsiteX22" fmla="*/ 497351 w 1372698"/>
                  <a:gd name="connsiteY22" fmla="*/ 3114085 h 6521178"/>
                  <a:gd name="connsiteX23" fmla="*/ 397338 w 1372698"/>
                  <a:gd name="connsiteY23" fmla="*/ 3214098 h 6521178"/>
                  <a:gd name="connsiteX24" fmla="*/ 407815 w 1372698"/>
                  <a:gd name="connsiteY24" fmla="*/ 3717970 h 6521178"/>
                  <a:gd name="connsiteX25" fmla="*/ 444011 w 1372698"/>
                  <a:gd name="connsiteY25" fmla="*/ 4249465 h 6521178"/>
                  <a:gd name="connsiteX26" fmla="*/ 603078 w 1372698"/>
                  <a:gd name="connsiteY26" fmla="*/ 5068615 h 6521178"/>
                  <a:gd name="connsiteX27" fmla="*/ 668801 w 1372698"/>
                  <a:gd name="connsiteY27" fmla="*/ 5122908 h 6521178"/>
                  <a:gd name="connsiteX28" fmla="*/ 753573 w 1372698"/>
                  <a:gd name="connsiteY28" fmla="*/ 5131480 h 6521178"/>
                  <a:gd name="connsiteX29" fmla="*/ 831678 w 1372698"/>
                  <a:gd name="connsiteY29" fmla="*/ 5221968 h 6521178"/>
                  <a:gd name="connsiteX30" fmla="*/ 827868 w 1372698"/>
                  <a:gd name="connsiteY30" fmla="*/ 5398180 h 6521178"/>
                  <a:gd name="connsiteX31" fmla="*/ 852633 w 1372698"/>
                  <a:gd name="connsiteY31" fmla="*/ 5463903 h 6521178"/>
                  <a:gd name="connsiteX32" fmla="*/ 1056468 w 1372698"/>
                  <a:gd name="connsiteY32" fmla="*/ 5642021 h 6521178"/>
                  <a:gd name="connsiteX33" fmla="*/ 1191723 w 1372698"/>
                  <a:gd name="connsiteY33" fmla="*/ 5750605 h 6521178"/>
                  <a:gd name="connsiteX34" fmla="*/ 1297451 w 1372698"/>
                  <a:gd name="connsiteY34" fmla="*/ 5853475 h 6521178"/>
                  <a:gd name="connsiteX35" fmla="*/ 1328883 w 1372698"/>
                  <a:gd name="connsiteY35" fmla="*/ 6101125 h 6521178"/>
                  <a:gd name="connsiteX36" fmla="*/ 1288298 w 1372698"/>
                  <a:gd name="connsiteY36" fmla="*/ 6172786 h 6521178"/>
                  <a:gd name="connsiteX37" fmla="*/ 1290560 w 1372698"/>
                  <a:gd name="connsiteY37" fmla="*/ 6200330 h 6521178"/>
                  <a:gd name="connsiteX38" fmla="*/ 1299356 w 1372698"/>
                  <a:gd name="connsiteY38" fmla="*/ 6202089 h 6521178"/>
                  <a:gd name="connsiteX39" fmla="*/ 1351595 w 1372698"/>
                  <a:gd name="connsiteY39" fmla="*/ 6256338 h 6521178"/>
                  <a:gd name="connsiteX40" fmla="*/ 1352683 w 1372698"/>
                  <a:gd name="connsiteY40" fmla="*/ 6284611 h 6521178"/>
                  <a:gd name="connsiteX41" fmla="*/ 1359035 w 1372698"/>
                  <a:gd name="connsiteY41" fmla="*/ 6289468 h 6521178"/>
                  <a:gd name="connsiteX42" fmla="*/ 1372698 w 1372698"/>
                  <a:gd name="connsiteY42" fmla="*/ 6342108 h 6521178"/>
                  <a:gd name="connsiteX43" fmla="*/ 1212678 w 1372698"/>
                  <a:gd name="connsiteY43" fmla="*/ 6521178 h 6521178"/>
                  <a:gd name="connsiteX44" fmla="*/ 896448 w 1372698"/>
                  <a:gd name="connsiteY44" fmla="*/ 6514511 h 6521178"/>
                  <a:gd name="connsiteX45" fmla="*/ 80155 w 1372698"/>
                  <a:gd name="connsiteY45" fmla="*/ 6503081 h 6521178"/>
                  <a:gd name="connsiteX46" fmla="*/ 5928 w 1372698"/>
                  <a:gd name="connsiteY46" fmla="*/ 6503470 h 6521178"/>
                  <a:gd name="connsiteX47" fmla="*/ 4908 w 1372698"/>
                  <a:gd name="connsiteY47" fmla="*/ 110853 h 6521178"/>
                  <a:gd name="connsiteX48" fmla="*/ 25863 w 1372698"/>
                  <a:gd name="connsiteY48" fmla="*/ 2268 h 6521178"/>
                  <a:gd name="connsiteX0" fmla="*/ 36429 w 1383264"/>
                  <a:gd name="connsiteY0" fmla="*/ 2268 h 6521178"/>
                  <a:gd name="connsiteX1" fmla="*/ 411714 w 1383264"/>
                  <a:gd name="connsiteY1" fmla="*/ 9888 h 6521178"/>
                  <a:gd name="connsiteX2" fmla="*/ 504106 w 1383264"/>
                  <a:gd name="connsiteY2" fmla="*/ 107043 h 6521178"/>
                  <a:gd name="connsiteX3" fmla="*/ 511727 w 1383264"/>
                  <a:gd name="connsiteY3" fmla="*/ 387078 h 6521178"/>
                  <a:gd name="connsiteX4" fmla="*/ 504106 w 1383264"/>
                  <a:gd name="connsiteY4" fmla="*/ 967150 h 6521178"/>
                  <a:gd name="connsiteX5" fmla="*/ 398379 w 1383264"/>
                  <a:gd name="connsiteY5" fmla="*/ 1118598 h 6521178"/>
                  <a:gd name="connsiteX6" fmla="*/ 369804 w 1383264"/>
                  <a:gd name="connsiteY6" fmla="*/ 1161460 h 6521178"/>
                  <a:gd name="connsiteX7" fmla="*/ 387902 w 1383264"/>
                  <a:gd name="connsiteY7" fmla="*/ 1321480 h 6521178"/>
                  <a:gd name="connsiteX8" fmla="*/ 454577 w 1383264"/>
                  <a:gd name="connsiteY8" fmla="*/ 1371963 h 6521178"/>
                  <a:gd name="connsiteX9" fmla="*/ 711752 w 1383264"/>
                  <a:gd name="connsiteY9" fmla="*/ 1436733 h 6521178"/>
                  <a:gd name="connsiteX10" fmla="*/ 803192 w 1383264"/>
                  <a:gd name="connsiteY10" fmla="*/ 1486263 h 6521178"/>
                  <a:gd name="connsiteX11" fmla="*/ 870819 w 1383264"/>
                  <a:gd name="connsiteY11" fmla="*/ 1693908 h 6521178"/>
                  <a:gd name="connsiteX12" fmla="*/ 750804 w 1383264"/>
                  <a:gd name="connsiteY12" fmla="*/ 1931080 h 6521178"/>
                  <a:gd name="connsiteX13" fmla="*/ 514584 w 1383264"/>
                  <a:gd name="connsiteY13" fmla="*/ 2343513 h 6521178"/>
                  <a:gd name="connsiteX14" fmla="*/ 520299 w 1383264"/>
                  <a:gd name="connsiteY14" fmla="*/ 2436859 h 6521178"/>
                  <a:gd name="connsiteX15" fmla="*/ 504106 w 1383264"/>
                  <a:gd name="connsiteY15" fmla="*/ 2573065 h 6521178"/>
                  <a:gd name="connsiteX16" fmla="*/ 461244 w 1383264"/>
                  <a:gd name="connsiteY16" fmla="*/ 2602593 h 6521178"/>
                  <a:gd name="connsiteX17" fmla="*/ 473627 w 1383264"/>
                  <a:gd name="connsiteY17" fmla="*/ 2741658 h 6521178"/>
                  <a:gd name="connsiteX18" fmla="*/ 554589 w 1383264"/>
                  <a:gd name="connsiteY18" fmla="*/ 2832145 h 6521178"/>
                  <a:gd name="connsiteX19" fmla="*/ 599356 w 1383264"/>
                  <a:gd name="connsiteY19" fmla="*/ 2892153 h 6521178"/>
                  <a:gd name="connsiteX20" fmla="*/ 637456 w 1383264"/>
                  <a:gd name="connsiteY20" fmla="*/ 3030265 h 6521178"/>
                  <a:gd name="connsiteX21" fmla="*/ 535539 w 1383264"/>
                  <a:gd name="connsiteY21" fmla="*/ 3109323 h 6521178"/>
                  <a:gd name="connsiteX22" fmla="*/ 507917 w 1383264"/>
                  <a:gd name="connsiteY22" fmla="*/ 3114085 h 6521178"/>
                  <a:gd name="connsiteX23" fmla="*/ 407904 w 1383264"/>
                  <a:gd name="connsiteY23" fmla="*/ 3214098 h 6521178"/>
                  <a:gd name="connsiteX24" fmla="*/ 418381 w 1383264"/>
                  <a:gd name="connsiteY24" fmla="*/ 3717970 h 6521178"/>
                  <a:gd name="connsiteX25" fmla="*/ 454577 w 1383264"/>
                  <a:gd name="connsiteY25" fmla="*/ 4249465 h 6521178"/>
                  <a:gd name="connsiteX26" fmla="*/ 613644 w 1383264"/>
                  <a:gd name="connsiteY26" fmla="*/ 5068615 h 6521178"/>
                  <a:gd name="connsiteX27" fmla="*/ 679367 w 1383264"/>
                  <a:gd name="connsiteY27" fmla="*/ 5122908 h 6521178"/>
                  <a:gd name="connsiteX28" fmla="*/ 764139 w 1383264"/>
                  <a:gd name="connsiteY28" fmla="*/ 5131480 h 6521178"/>
                  <a:gd name="connsiteX29" fmla="*/ 842244 w 1383264"/>
                  <a:gd name="connsiteY29" fmla="*/ 5221968 h 6521178"/>
                  <a:gd name="connsiteX30" fmla="*/ 838434 w 1383264"/>
                  <a:gd name="connsiteY30" fmla="*/ 5398180 h 6521178"/>
                  <a:gd name="connsiteX31" fmla="*/ 863199 w 1383264"/>
                  <a:gd name="connsiteY31" fmla="*/ 5463903 h 6521178"/>
                  <a:gd name="connsiteX32" fmla="*/ 1067034 w 1383264"/>
                  <a:gd name="connsiteY32" fmla="*/ 5642021 h 6521178"/>
                  <a:gd name="connsiteX33" fmla="*/ 1202289 w 1383264"/>
                  <a:gd name="connsiteY33" fmla="*/ 5750605 h 6521178"/>
                  <a:gd name="connsiteX34" fmla="*/ 1308017 w 1383264"/>
                  <a:gd name="connsiteY34" fmla="*/ 5853475 h 6521178"/>
                  <a:gd name="connsiteX35" fmla="*/ 1339449 w 1383264"/>
                  <a:gd name="connsiteY35" fmla="*/ 6101125 h 6521178"/>
                  <a:gd name="connsiteX36" fmla="*/ 1298864 w 1383264"/>
                  <a:gd name="connsiteY36" fmla="*/ 6172786 h 6521178"/>
                  <a:gd name="connsiteX37" fmla="*/ 1301126 w 1383264"/>
                  <a:gd name="connsiteY37" fmla="*/ 6200330 h 6521178"/>
                  <a:gd name="connsiteX38" fmla="*/ 1309922 w 1383264"/>
                  <a:gd name="connsiteY38" fmla="*/ 6202089 h 6521178"/>
                  <a:gd name="connsiteX39" fmla="*/ 1362161 w 1383264"/>
                  <a:gd name="connsiteY39" fmla="*/ 6256338 h 6521178"/>
                  <a:gd name="connsiteX40" fmla="*/ 1363249 w 1383264"/>
                  <a:gd name="connsiteY40" fmla="*/ 6284611 h 6521178"/>
                  <a:gd name="connsiteX41" fmla="*/ 1369601 w 1383264"/>
                  <a:gd name="connsiteY41" fmla="*/ 6289468 h 6521178"/>
                  <a:gd name="connsiteX42" fmla="*/ 1383264 w 1383264"/>
                  <a:gd name="connsiteY42" fmla="*/ 6342108 h 6521178"/>
                  <a:gd name="connsiteX43" fmla="*/ 1223244 w 1383264"/>
                  <a:gd name="connsiteY43" fmla="*/ 6521178 h 6521178"/>
                  <a:gd name="connsiteX44" fmla="*/ 907014 w 1383264"/>
                  <a:gd name="connsiteY44" fmla="*/ 6514511 h 6521178"/>
                  <a:gd name="connsiteX45" fmla="*/ 90721 w 1383264"/>
                  <a:gd name="connsiteY45" fmla="*/ 6503081 h 6521178"/>
                  <a:gd name="connsiteX46" fmla="*/ 3615 w 1383264"/>
                  <a:gd name="connsiteY46" fmla="*/ 6490591 h 6521178"/>
                  <a:gd name="connsiteX47" fmla="*/ 15474 w 1383264"/>
                  <a:gd name="connsiteY47" fmla="*/ 110853 h 6521178"/>
                  <a:gd name="connsiteX48" fmla="*/ 36429 w 1383264"/>
                  <a:gd name="connsiteY48" fmla="*/ 2268 h 6521178"/>
                  <a:gd name="connsiteX0" fmla="*/ 34162 w 1380997"/>
                  <a:gd name="connsiteY0" fmla="*/ 2268 h 6521178"/>
                  <a:gd name="connsiteX1" fmla="*/ 409447 w 1380997"/>
                  <a:gd name="connsiteY1" fmla="*/ 9888 h 6521178"/>
                  <a:gd name="connsiteX2" fmla="*/ 501839 w 1380997"/>
                  <a:gd name="connsiteY2" fmla="*/ 107043 h 6521178"/>
                  <a:gd name="connsiteX3" fmla="*/ 509460 w 1380997"/>
                  <a:gd name="connsiteY3" fmla="*/ 387078 h 6521178"/>
                  <a:gd name="connsiteX4" fmla="*/ 501839 w 1380997"/>
                  <a:gd name="connsiteY4" fmla="*/ 967150 h 6521178"/>
                  <a:gd name="connsiteX5" fmla="*/ 396112 w 1380997"/>
                  <a:gd name="connsiteY5" fmla="*/ 1118598 h 6521178"/>
                  <a:gd name="connsiteX6" fmla="*/ 367537 w 1380997"/>
                  <a:gd name="connsiteY6" fmla="*/ 1161460 h 6521178"/>
                  <a:gd name="connsiteX7" fmla="*/ 385635 w 1380997"/>
                  <a:gd name="connsiteY7" fmla="*/ 1321480 h 6521178"/>
                  <a:gd name="connsiteX8" fmla="*/ 452310 w 1380997"/>
                  <a:gd name="connsiteY8" fmla="*/ 1371963 h 6521178"/>
                  <a:gd name="connsiteX9" fmla="*/ 709485 w 1380997"/>
                  <a:gd name="connsiteY9" fmla="*/ 1436733 h 6521178"/>
                  <a:gd name="connsiteX10" fmla="*/ 800925 w 1380997"/>
                  <a:gd name="connsiteY10" fmla="*/ 1486263 h 6521178"/>
                  <a:gd name="connsiteX11" fmla="*/ 868552 w 1380997"/>
                  <a:gd name="connsiteY11" fmla="*/ 1693908 h 6521178"/>
                  <a:gd name="connsiteX12" fmla="*/ 748537 w 1380997"/>
                  <a:gd name="connsiteY12" fmla="*/ 1931080 h 6521178"/>
                  <a:gd name="connsiteX13" fmla="*/ 512317 w 1380997"/>
                  <a:gd name="connsiteY13" fmla="*/ 2343513 h 6521178"/>
                  <a:gd name="connsiteX14" fmla="*/ 518032 w 1380997"/>
                  <a:gd name="connsiteY14" fmla="*/ 2436859 h 6521178"/>
                  <a:gd name="connsiteX15" fmla="*/ 501839 w 1380997"/>
                  <a:gd name="connsiteY15" fmla="*/ 2573065 h 6521178"/>
                  <a:gd name="connsiteX16" fmla="*/ 458977 w 1380997"/>
                  <a:gd name="connsiteY16" fmla="*/ 2602593 h 6521178"/>
                  <a:gd name="connsiteX17" fmla="*/ 471360 w 1380997"/>
                  <a:gd name="connsiteY17" fmla="*/ 2741658 h 6521178"/>
                  <a:gd name="connsiteX18" fmla="*/ 552322 w 1380997"/>
                  <a:gd name="connsiteY18" fmla="*/ 2832145 h 6521178"/>
                  <a:gd name="connsiteX19" fmla="*/ 597089 w 1380997"/>
                  <a:gd name="connsiteY19" fmla="*/ 2892153 h 6521178"/>
                  <a:gd name="connsiteX20" fmla="*/ 635189 w 1380997"/>
                  <a:gd name="connsiteY20" fmla="*/ 3030265 h 6521178"/>
                  <a:gd name="connsiteX21" fmla="*/ 533272 w 1380997"/>
                  <a:gd name="connsiteY21" fmla="*/ 3109323 h 6521178"/>
                  <a:gd name="connsiteX22" fmla="*/ 505650 w 1380997"/>
                  <a:gd name="connsiteY22" fmla="*/ 3114085 h 6521178"/>
                  <a:gd name="connsiteX23" fmla="*/ 405637 w 1380997"/>
                  <a:gd name="connsiteY23" fmla="*/ 3214098 h 6521178"/>
                  <a:gd name="connsiteX24" fmla="*/ 416114 w 1380997"/>
                  <a:gd name="connsiteY24" fmla="*/ 3717970 h 6521178"/>
                  <a:gd name="connsiteX25" fmla="*/ 452310 w 1380997"/>
                  <a:gd name="connsiteY25" fmla="*/ 4249465 h 6521178"/>
                  <a:gd name="connsiteX26" fmla="*/ 611377 w 1380997"/>
                  <a:gd name="connsiteY26" fmla="*/ 5068615 h 6521178"/>
                  <a:gd name="connsiteX27" fmla="*/ 677100 w 1380997"/>
                  <a:gd name="connsiteY27" fmla="*/ 5122908 h 6521178"/>
                  <a:gd name="connsiteX28" fmla="*/ 761872 w 1380997"/>
                  <a:gd name="connsiteY28" fmla="*/ 5131480 h 6521178"/>
                  <a:gd name="connsiteX29" fmla="*/ 839977 w 1380997"/>
                  <a:gd name="connsiteY29" fmla="*/ 5221968 h 6521178"/>
                  <a:gd name="connsiteX30" fmla="*/ 836167 w 1380997"/>
                  <a:gd name="connsiteY30" fmla="*/ 5398180 h 6521178"/>
                  <a:gd name="connsiteX31" fmla="*/ 860932 w 1380997"/>
                  <a:gd name="connsiteY31" fmla="*/ 5463903 h 6521178"/>
                  <a:gd name="connsiteX32" fmla="*/ 1064767 w 1380997"/>
                  <a:gd name="connsiteY32" fmla="*/ 5642021 h 6521178"/>
                  <a:gd name="connsiteX33" fmla="*/ 1200022 w 1380997"/>
                  <a:gd name="connsiteY33" fmla="*/ 5750605 h 6521178"/>
                  <a:gd name="connsiteX34" fmla="*/ 1305750 w 1380997"/>
                  <a:gd name="connsiteY34" fmla="*/ 5853475 h 6521178"/>
                  <a:gd name="connsiteX35" fmla="*/ 1337182 w 1380997"/>
                  <a:gd name="connsiteY35" fmla="*/ 6101125 h 6521178"/>
                  <a:gd name="connsiteX36" fmla="*/ 1296597 w 1380997"/>
                  <a:gd name="connsiteY36" fmla="*/ 6172786 h 6521178"/>
                  <a:gd name="connsiteX37" fmla="*/ 1298859 w 1380997"/>
                  <a:gd name="connsiteY37" fmla="*/ 6200330 h 6521178"/>
                  <a:gd name="connsiteX38" fmla="*/ 1307655 w 1380997"/>
                  <a:gd name="connsiteY38" fmla="*/ 6202089 h 6521178"/>
                  <a:gd name="connsiteX39" fmla="*/ 1359894 w 1380997"/>
                  <a:gd name="connsiteY39" fmla="*/ 6256338 h 6521178"/>
                  <a:gd name="connsiteX40" fmla="*/ 1360982 w 1380997"/>
                  <a:gd name="connsiteY40" fmla="*/ 6284611 h 6521178"/>
                  <a:gd name="connsiteX41" fmla="*/ 1367334 w 1380997"/>
                  <a:gd name="connsiteY41" fmla="*/ 6289468 h 6521178"/>
                  <a:gd name="connsiteX42" fmla="*/ 1380997 w 1380997"/>
                  <a:gd name="connsiteY42" fmla="*/ 6342108 h 6521178"/>
                  <a:gd name="connsiteX43" fmla="*/ 1220977 w 1380997"/>
                  <a:gd name="connsiteY43" fmla="*/ 6521178 h 6521178"/>
                  <a:gd name="connsiteX44" fmla="*/ 904747 w 1380997"/>
                  <a:gd name="connsiteY44" fmla="*/ 6514511 h 6521178"/>
                  <a:gd name="connsiteX45" fmla="*/ 88454 w 1380997"/>
                  <a:gd name="connsiteY45" fmla="*/ 6503081 h 6521178"/>
                  <a:gd name="connsiteX46" fmla="*/ 3924 w 1380997"/>
                  <a:gd name="connsiteY46" fmla="*/ 6503470 h 6521178"/>
                  <a:gd name="connsiteX47" fmla="*/ 13207 w 1380997"/>
                  <a:gd name="connsiteY47" fmla="*/ 110853 h 6521178"/>
                  <a:gd name="connsiteX48" fmla="*/ 34162 w 1380997"/>
                  <a:gd name="connsiteY48" fmla="*/ 2268 h 652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80997" h="6521178">
                    <a:moveTo>
                      <a:pt x="34162" y="2268"/>
                    </a:moveTo>
                    <a:cubicBezTo>
                      <a:pt x="158939" y="1315"/>
                      <a:pt x="284670" y="-5352"/>
                      <a:pt x="409447" y="9888"/>
                    </a:cubicBezTo>
                    <a:cubicBezTo>
                      <a:pt x="467550" y="17508"/>
                      <a:pt x="495172" y="47988"/>
                      <a:pt x="501839" y="107043"/>
                    </a:cubicBezTo>
                    <a:cubicBezTo>
                      <a:pt x="513270" y="200388"/>
                      <a:pt x="510412" y="293733"/>
                      <a:pt x="509460" y="387078"/>
                    </a:cubicBezTo>
                    <a:cubicBezTo>
                      <a:pt x="507554" y="580435"/>
                      <a:pt x="517079" y="773793"/>
                      <a:pt x="501839" y="967150"/>
                    </a:cubicBezTo>
                    <a:cubicBezTo>
                      <a:pt x="496125" y="1038588"/>
                      <a:pt x="484695" y="1104310"/>
                      <a:pt x="396112" y="1118598"/>
                    </a:cubicBezTo>
                    <a:cubicBezTo>
                      <a:pt x="374204" y="1122408"/>
                      <a:pt x="366585" y="1139553"/>
                      <a:pt x="367537" y="1161460"/>
                    </a:cubicBezTo>
                    <a:cubicBezTo>
                      <a:pt x="369442" y="1215753"/>
                      <a:pt x="376110" y="1269093"/>
                      <a:pt x="385635" y="1321480"/>
                    </a:cubicBezTo>
                    <a:cubicBezTo>
                      <a:pt x="392302" y="1357675"/>
                      <a:pt x="419925" y="1367200"/>
                      <a:pt x="452310" y="1371963"/>
                    </a:cubicBezTo>
                    <a:cubicBezTo>
                      <a:pt x="540892" y="1383393"/>
                      <a:pt x="626617" y="1401490"/>
                      <a:pt x="709485" y="1436733"/>
                    </a:cubicBezTo>
                    <a:cubicBezTo>
                      <a:pt x="741870" y="1451020"/>
                      <a:pt x="772350" y="1466260"/>
                      <a:pt x="800925" y="1486263"/>
                    </a:cubicBezTo>
                    <a:cubicBezTo>
                      <a:pt x="877125" y="1540555"/>
                      <a:pt x="899032" y="1605325"/>
                      <a:pt x="868552" y="1693908"/>
                    </a:cubicBezTo>
                    <a:cubicBezTo>
                      <a:pt x="839025" y="1777728"/>
                      <a:pt x="792352" y="1853928"/>
                      <a:pt x="748537" y="1931080"/>
                    </a:cubicBezTo>
                    <a:cubicBezTo>
                      <a:pt x="669479" y="2068240"/>
                      <a:pt x="592327" y="2206353"/>
                      <a:pt x="512317" y="2343513"/>
                    </a:cubicBezTo>
                    <a:cubicBezTo>
                      <a:pt x="493267" y="2376850"/>
                      <a:pt x="487552" y="2403520"/>
                      <a:pt x="518032" y="2436859"/>
                    </a:cubicBezTo>
                    <a:cubicBezTo>
                      <a:pt x="558989" y="2482578"/>
                      <a:pt x="550417" y="2534965"/>
                      <a:pt x="501839" y="2573065"/>
                    </a:cubicBezTo>
                    <a:cubicBezTo>
                      <a:pt x="488504" y="2583543"/>
                      <a:pt x="472312" y="2591163"/>
                      <a:pt x="458977" y="2602593"/>
                    </a:cubicBezTo>
                    <a:cubicBezTo>
                      <a:pt x="402779" y="2647360"/>
                      <a:pt x="408495" y="2708320"/>
                      <a:pt x="471360" y="2741658"/>
                    </a:cubicBezTo>
                    <a:cubicBezTo>
                      <a:pt x="510412" y="2761660"/>
                      <a:pt x="544702" y="2782615"/>
                      <a:pt x="552322" y="2832145"/>
                    </a:cubicBezTo>
                    <a:cubicBezTo>
                      <a:pt x="556132" y="2856910"/>
                      <a:pt x="578039" y="2875008"/>
                      <a:pt x="597089" y="2892153"/>
                    </a:cubicBezTo>
                    <a:cubicBezTo>
                      <a:pt x="639952" y="2929300"/>
                      <a:pt x="650429" y="2975973"/>
                      <a:pt x="635189" y="3030265"/>
                    </a:cubicBezTo>
                    <a:cubicBezTo>
                      <a:pt x="619950" y="3081700"/>
                      <a:pt x="582802" y="3103608"/>
                      <a:pt x="533272" y="3109323"/>
                    </a:cubicBezTo>
                    <a:cubicBezTo>
                      <a:pt x="523747" y="3110275"/>
                      <a:pt x="514222" y="3113133"/>
                      <a:pt x="505650" y="3114085"/>
                    </a:cubicBezTo>
                    <a:cubicBezTo>
                      <a:pt x="425639" y="3119800"/>
                      <a:pt x="410400" y="3133135"/>
                      <a:pt x="405637" y="3214098"/>
                    </a:cubicBezTo>
                    <a:cubicBezTo>
                      <a:pt x="395160" y="3382690"/>
                      <a:pt x="408495" y="3550330"/>
                      <a:pt x="416114" y="3717970"/>
                    </a:cubicBezTo>
                    <a:cubicBezTo>
                      <a:pt x="424687" y="3895135"/>
                      <a:pt x="430402" y="4073253"/>
                      <a:pt x="452310" y="4249465"/>
                    </a:cubicBezTo>
                    <a:cubicBezTo>
                      <a:pt x="487552" y="4525690"/>
                      <a:pt x="528510" y="4800963"/>
                      <a:pt x="611377" y="5068615"/>
                    </a:cubicBezTo>
                    <a:cubicBezTo>
                      <a:pt x="622807" y="5103858"/>
                      <a:pt x="639000" y="5121955"/>
                      <a:pt x="677100" y="5122908"/>
                    </a:cubicBezTo>
                    <a:cubicBezTo>
                      <a:pt x="705675" y="5123860"/>
                      <a:pt x="734250" y="5125765"/>
                      <a:pt x="761872" y="5131480"/>
                    </a:cubicBezTo>
                    <a:cubicBezTo>
                      <a:pt x="818070" y="5141958"/>
                      <a:pt x="839025" y="5164818"/>
                      <a:pt x="839977" y="5221968"/>
                    </a:cubicBezTo>
                    <a:cubicBezTo>
                      <a:pt x="841882" y="5280071"/>
                      <a:pt x="839977" y="5339125"/>
                      <a:pt x="836167" y="5398180"/>
                    </a:cubicBezTo>
                    <a:cubicBezTo>
                      <a:pt x="834262" y="5425803"/>
                      <a:pt x="839025" y="5444853"/>
                      <a:pt x="860932" y="5463903"/>
                    </a:cubicBezTo>
                    <a:cubicBezTo>
                      <a:pt x="930464" y="5522005"/>
                      <a:pt x="997139" y="5582013"/>
                      <a:pt x="1064767" y="5642021"/>
                    </a:cubicBezTo>
                    <a:cubicBezTo>
                      <a:pt x="1121917" y="5662975"/>
                      <a:pt x="1154302" y="5714410"/>
                      <a:pt x="1200022" y="5750605"/>
                    </a:cubicBezTo>
                    <a:cubicBezTo>
                      <a:pt x="1238122" y="5781085"/>
                      <a:pt x="1268602" y="5821090"/>
                      <a:pt x="1305750" y="5853475"/>
                    </a:cubicBezTo>
                    <a:cubicBezTo>
                      <a:pt x="1385759" y="5923960"/>
                      <a:pt x="1379092" y="6023021"/>
                      <a:pt x="1337182" y="6101125"/>
                    </a:cubicBezTo>
                    <a:cubicBezTo>
                      <a:pt x="1324323" y="6125414"/>
                      <a:pt x="1301285" y="6145416"/>
                      <a:pt x="1296597" y="6172786"/>
                    </a:cubicBezTo>
                    <a:lnTo>
                      <a:pt x="1298859" y="6200330"/>
                    </a:lnTo>
                    <a:lnTo>
                      <a:pt x="1307655" y="6202089"/>
                    </a:lnTo>
                    <a:cubicBezTo>
                      <a:pt x="1333373" y="6214948"/>
                      <a:pt x="1353732" y="6231022"/>
                      <a:pt x="1359894" y="6256338"/>
                    </a:cubicBezTo>
                    <a:cubicBezTo>
                      <a:pt x="1360257" y="6265762"/>
                      <a:pt x="1360619" y="6275187"/>
                      <a:pt x="1360982" y="6284611"/>
                    </a:cubicBezTo>
                    <a:lnTo>
                      <a:pt x="1367334" y="6289468"/>
                    </a:lnTo>
                    <a:cubicBezTo>
                      <a:pt x="1379390" y="6303532"/>
                      <a:pt x="1380997" y="6322820"/>
                      <a:pt x="1380997" y="6342108"/>
                    </a:cubicBezTo>
                    <a:cubicBezTo>
                      <a:pt x="1380997" y="6426881"/>
                      <a:pt x="1307654" y="6518321"/>
                      <a:pt x="1220977" y="6521178"/>
                    </a:cubicBezTo>
                    <a:lnTo>
                      <a:pt x="904747" y="6514511"/>
                    </a:lnTo>
                    <a:cubicBezTo>
                      <a:pt x="633285" y="6500223"/>
                      <a:pt x="360869" y="6507843"/>
                      <a:pt x="88454" y="6503081"/>
                    </a:cubicBezTo>
                    <a:cubicBezTo>
                      <a:pt x="69404" y="6503081"/>
                      <a:pt x="22021" y="6512043"/>
                      <a:pt x="3924" y="6503470"/>
                    </a:cubicBezTo>
                    <a:cubicBezTo>
                      <a:pt x="-8617" y="5438099"/>
                      <a:pt x="12889" y="1193528"/>
                      <a:pt x="13207" y="110853"/>
                    </a:cubicBezTo>
                    <a:cubicBezTo>
                      <a:pt x="17017" y="71800"/>
                      <a:pt x="6539" y="33700"/>
                      <a:pt x="34162" y="22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00931D0-2353-4283-80B0-755CCBA9B109}"/>
                  </a:ext>
                </a:extLst>
              </p:cNvPr>
              <p:cNvSpPr/>
              <p:nvPr/>
            </p:nvSpPr>
            <p:spPr>
              <a:xfrm>
                <a:off x="3111533" y="6332520"/>
                <a:ext cx="1360748" cy="87630"/>
              </a:xfrm>
              <a:custGeom>
                <a:avLst/>
                <a:gdLst>
                  <a:gd name="connsiteX0" fmla="*/ 32142 w 1360748"/>
                  <a:gd name="connsiteY0" fmla="*/ 0 h 87630"/>
                  <a:gd name="connsiteX1" fmla="*/ 1297062 w 1360748"/>
                  <a:gd name="connsiteY1" fmla="*/ 952 h 87630"/>
                  <a:gd name="connsiteX2" fmla="*/ 1306587 w 1360748"/>
                  <a:gd name="connsiteY2" fmla="*/ 2857 h 87630"/>
                  <a:gd name="connsiteX3" fmla="*/ 1359927 w 1360748"/>
                  <a:gd name="connsiteY3" fmla="*/ 85725 h 87630"/>
                  <a:gd name="connsiteX4" fmla="*/ 1357069 w 1360748"/>
                  <a:gd name="connsiteY4" fmla="*/ 87630 h 87630"/>
                  <a:gd name="connsiteX5" fmla="*/ 32142 w 1360748"/>
                  <a:gd name="connsiteY5" fmla="*/ 87630 h 87630"/>
                  <a:gd name="connsiteX6" fmla="*/ 0 w 1360748"/>
                  <a:gd name="connsiteY6" fmla="*/ 87630 h 87630"/>
                  <a:gd name="connsiteX7" fmla="*/ 0 w 1360748"/>
                  <a:gd name="connsiteY7" fmla="*/ 74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748" h="87630">
                    <a:moveTo>
                      <a:pt x="32142" y="0"/>
                    </a:moveTo>
                    <a:cubicBezTo>
                      <a:pt x="454099" y="0"/>
                      <a:pt x="875104" y="952"/>
                      <a:pt x="1297062" y="952"/>
                    </a:cubicBezTo>
                    <a:cubicBezTo>
                      <a:pt x="1299919" y="952"/>
                      <a:pt x="1302777" y="1905"/>
                      <a:pt x="1306587" y="2857"/>
                    </a:cubicBezTo>
                    <a:cubicBezTo>
                      <a:pt x="1340877" y="20002"/>
                      <a:pt x="1365641" y="42863"/>
                      <a:pt x="1359927" y="85725"/>
                    </a:cubicBezTo>
                    <a:cubicBezTo>
                      <a:pt x="1359927" y="85725"/>
                      <a:pt x="1357069" y="87630"/>
                      <a:pt x="1357069" y="87630"/>
                    </a:cubicBezTo>
                    <a:cubicBezTo>
                      <a:pt x="915109" y="87630"/>
                      <a:pt x="473149" y="87630"/>
                      <a:pt x="32142" y="87630"/>
                    </a:cubicBezTo>
                    <a:lnTo>
                      <a:pt x="0" y="8763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C15286-40CD-4FD8-930B-902F2BB398C8}"/>
                </a:ext>
              </a:extLst>
            </p:cNvPr>
            <p:cNvGrpSpPr/>
            <p:nvPr/>
          </p:nvGrpSpPr>
          <p:grpSpPr>
            <a:xfrm>
              <a:off x="6727482" y="2275536"/>
              <a:ext cx="831980" cy="3734838"/>
              <a:chOff x="5709311" y="764028"/>
              <a:chExt cx="1312120" cy="589023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6ED1A2C-FACB-4BF2-8DF4-481284021CE3}"/>
                  </a:ext>
                </a:extLst>
              </p:cNvPr>
              <p:cNvSpPr/>
              <p:nvPr/>
            </p:nvSpPr>
            <p:spPr>
              <a:xfrm>
                <a:off x="5710817" y="764028"/>
                <a:ext cx="1310614" cy="5890230"/>
              </a:xfrm>
              <a:custGeom>
                <a:avLst/>
                <a:gdLst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15714 w 1312120"/>
                  <a:gd name="connsiteY51" fmla="*/ 5554994 h 5890230"/>
                  <a:gd name="connsiteX52" fmla="*/ 6402 w 1312120"/>
                  <a:gd name="connsiteY52" fmla="*/ 5535067 h 5890230"/>
                  <a:gd name="connsiteX53" fmla="*/ 3187 w 1312120"/>
                  <a:gd name="connsiteY53" fmla="*/ 5509230 h 5890230"/>
                  <a:gd name="connsiteX54" fmla="*/ 2234 w 1312120"/>
                  <a:gd name="connsiteY54" fmla="*/ 5452080 h 5890230"/>
                  <a:gd name="connsiteX55" fmla="*/ 2234 w 1312120"/>
                  <a:gd name="connsiteY55" fmla="*/ 110460 h 5890230"/>
                  <a:gd name="connsiteX56" fmla="*/ 3187 w 1312120"/>
                  <a:gd name="connsiteY56" fmla="*/ 53310 h 5890230"/>
                  <a:gd name="connsiteX57" fmla="*/ 37745 w 1312120"/>
                  <a:gd name="connsiteY57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6402 w 1312120"/>
                  <a:gd name="connsiteY51" fmla="*/ 5535067 h 5890230"/>
                  <a:gd name="connsiteX52" fmla="*/ 3187 w 1312120"/>
                  <a:gd name="connsiteY52" fmla="*/ 5509230 h 5890230"/>
                  <a:gd name="connsiteX53" fmla="*/ 2234 w 1312120"/>
                  <a:gd name="connsiteY53" fmla="*/ 5452080 h 5890230"/>
                  <a:gd name="connsiteX54" fmla="*/ 2234 w 1312120"/>
                  <a:gd name="connsiteY54" fmla="*/ 110460 h 5890230"/>
                  <a:gd name="connsiteX55" fmla="*/ 3187 w 1312120"/>
                  <a:gd name="connsiteY55" fmla="*/ 53310 h 5890230"/>
                  <a:gd name="connsiteX56" fmla="*/ 37745 w 1312120"/>
                  <a:gd name="connsiteY56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3187 w 1312120"/>
                  <a:gd name="connsiteY51" fmla="*/ 5509230 h 5890230"/>
                  <a:gd name="connsiteX52" fmla="*/ 2234 w 1312120"/>
                  <a:gd name="connsiteY52" fmla="*/ 5452080 h 5890230"/>
                  <a:gd name="connsiteX53" fmla="*/ 2234 w 1312120"/>
                  <a:gd name="connsiteY53" fmla="*/ 110460 h 5890230"/>
                  <a:gd name="connsiteX54" fmla="*/ 3187 w 1312120"/>
                  <a:gd name="connsiteY54" fmla="*/ 53310 h 5890230"/>
                  <a:gd name="connsiteX55" fmla="*/ 37745 w 1312120"/>
                  <a:gd name="connsiteY55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2234 w 1312120"/>
                  <a:gd name="connsiteY51" fmla="*/ 5452080 h 5890230"/>
                  <a:gd name="connsiteX52" fmla="*/ 2234 w 1312120"/>
                  <a:gd name="connsiteY52" fmla="*/ 110460 h 5890230"/>
                  <a:gd name="connsiteX53" fmla="*/ 3187 w 1312120"/>
                  <a:gd name="connsiteY53" fmla="*/ 53310 h 5890230"/>
                  <a:gd name="connsiteX54" fmla="*/ 37745 w 1312120"/>
                  <a:gd name="connsiteY54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2234 w 1312120"/>
                  <a:gd name="connsiteY50" fmla="*/ 5452080 h 5890230"/>
                  <a:gd name="connsiteX51" fmla="*/ 2234 w 1312120"/>
                  <a:gd name="connsiteY51" fmla="*/ 110460 h 5890230"/>
                  <a:gd name="connsiteX52" fmla="*/ 3187 w 1312120"/>
                  <a:gd name="connsiteY52" fmla="*/ 53310 h 5890230"/>
                  <a:gd name="connsiteX53" fmla="*/ 37745 w 1312120"/>
                  <a:gd name="connsiteY53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16227 w 1310124"/>
                  <a:gd name="connsiteY48" fmla="*/ 5642571 h 5890230"/>
                  <a:gd name="connsiteX49" fmla="*/ 238 w 1310124"/>
                  <a:gd name="connsiteY49" fmla="*/ 5452080 h 5890230"/>
                  <a:gd name="connsiteX50" fmla="*/ 238 w 1310124"/>
                  <a:gd name="connsiteY50" fmla="*/ 110460 h 5890230"/>
                  <a:gd name="connsiteX51" fmla="*/ 1191 w 1310124"/>
                  <a:gd name="connsiteY51" fmla="*/ 53310 h 5890230"/>
                  <a:gd name="connsiteX52" fmla="*/ 35749 w 1310124"/>
                  <a:gd name="connsiteY52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238 w 1310124"/>
                  <a:gd name="connsiteY48" fmla="*/ 5452080 h 5890230"/>
                  <a:gd name="connsiteX49" fmla="*/ 238 w 1310124"/>
                  <a:gd name="connsiteY49" fmla="*/ 110460 h 5890230"/>
                  <a:gd name="connsiteX50" fmla="*/ 1191 w 1310124"/>
                  <a:gd name="connsiteY50" fmla="*/ 53310 h 5890230"/>
                  <a:gd name="connsiteX51" fmla="*/ 35749 w 1310124"/>
                  <a:gd name="connsiteY51" fmla="*/ 134 h 5890230"/>
                  <a:gd name="connsiteX0" fmla="*/ 35793 w 1310168"/>
                  <a:gd name="connsiteY0" fmla="*/ 134 h 5990160"/>
                  <a:gd name="connsiteX1" fmla="*/ 68862 w 1310168"/>
                  <a:gd name="connsiteY1" fmla="*/ 1875 h 5990160"/>
                  <a:gd name="connsiteX2" fmla="*/ 286985 w 1310168"/>
                  <a:gd name="connsiteY2" fmla="*/ 173325 h 5990160"/>
                  <a:gd name="connsiteX3" fmla="*/ 371757 w 1310168"/>
                  <a:gd name="connsiteY3" fmla="*/ 210472 h 5990160"/>
                  <a:gd name="connsiteX4" fmla="*/ 476532 w 1310168"/>
                  <a:gd name="connsiteY4" fmla="*/ 219045 h 5990160"/>
                  <a:gd name="connsiteX5" fmla="*/ 734660 w 1310168"/>
                  <a:gd name="connsiteY5" fmla="*/ 360967 h 5990160"/>
                  <a:gd name="connsiteX6" fmla="*/ 801335 w 1310168"/>
                  <a:gd name="connsiteY6" fmla="*/ 356205 h 5990160"/>
                  <a:gd name="connsiteX7" fmla="*/ 941352 w 1310168"/>
                  <a:gd name="connsiteY7" fmla="*/ 241905 h 5990160"/>
                  <a:gd name="connsiteX8" fmla="*/ 1009932 w 1310168"/>
                  <a:gd name="connsiteY8" fmla="*/ 221902 h 5990160"/>
                  <a:gd name="connsiteX9" fmla="*/ 1038507 w 1310168"/>
                  <a:gd name="connsiteY9" fmla="*/ 287625 h 5990160"/>
                  <a:gd name="connsiteX10" fmla="*/ 967070 w 1310168"/>
                  <a:gd name="connsiteY10" fmla="*/ 702915 h 5990160"/>
                  <a:gd name="connsiteX11" fmla="*/ 614645 w 1310168"/>
                  <a:gd name="connsiteY11" fmla="*/ 1533495 h 5990160"/>
                  <a:gd name="connsiteX12" fmla="*/ 458435 w 1310168"/>
                  <a:gd name="connsiteY12" fmla="*/ 1800195 h 5990160"/>
                  <a:gd name="connsiteX13" fmla="*/ 462245 w 1310168"/>
                  <a:gd name="connsiteY13" fmla="*/ 1858297 h 5990160"/>
                  <a:gd name="connsiteX14" fmla="*/ 413667 w 1310168"/>
                  <a:gd name="connsiteY14" fmla="*/ 2045940 h 5990160"/>
                  <a:gd name="connsiteX15" fmla="*/ 365090 w 1310168"/>
                  <a:gd name="connsiteY15" fmla="*/ 2109757 h 5990160"/>
                  <a:gd name="connsiteX16" fmla="*/ 415572 w 1310168"/>
                  <a:gd name="connsiteY16" fmla="*/ 2160240 h 5990160"/>
                  <a:gd name="connsiteX17" fmla="*/ 510822 w 1310168"/>
                  <a:gd name="connsiteY17" fmla="*/ 2265967 h 5990160"/>
                  <a:gd name="connsiteX18" fmla="*/ 543207 w 1310168"/>
                  <a:gd name="connsiteY18" fmla="*/ 2323117 h 5990160"/>
                  <a:gd name="connsiteX19" fmla="*/ 583212 w 1310168"/>
                  <a:gd name="connsiteY19" fmla="*/ 2463135 h 5990160"/>
                  <a:gd name="connsiteX20" fmla="*/ 507012 w 1310168"/>
                  <a:gd name="connsiteY20" fmla="*/ 2549812 h 5990160"/>
                  <a:gd name="connsiteX21" fmla="*/ 456530 w 1310168"/>
                  <a:gd name="connsiteY21" fmla="*/ 2562195 h 5990160"/>
                  <a:gd name="connsiteX22" fmla="*/ 378425 w 1310168"/>
                  <a:gd name="connsiteY22" fmla="*/ 2579340 h 5990160"/>
                  <a:gd name="connsiteX23" fmla="*/ 373662 w 1310168"/>
                  <a:gd name="connsiteY23" fmla="*/ 2659350 h 5990160"/>
                  <a:gd name="connsiteX24" fmla="*/ 384140 w 1310168"/>
                  <a:gd name="connsiteY24" fmla="*/ 3382297 h 5990160"/>
                  <a:gd name="connsiteX25" fmla="*/ 552732 w 1310168"/>
                  <a:gd name="connsiteY25" fmla="*/ 4400520 h 5990160"/>
                  <a:gd name="connsiteX26" fmla="*/ 679415 w 1310168"/>
                  <a:gd name="connsiteY26" fmla="*/ 4496722 h 5990160"/>
                  <a:gd name="connsiteX27" fmla="*/ 781332 w 1310168"/>
                  <a:gd name="connsiteY27" fmla="*/ 4597688 h 5990160"/>
                  <a:gd name="connsiteX28" fmla="*/ 778475 w 1310168"/>
                  <a:gd name="connsiteY28" fmla="*/ 4769138 h 5990160"/>
                  <a:gd name="connsiteX29" fmla="*/ 807050 w 1310168"/>
                  <a:gd name="connsiteY29" fmla="*/ 4833907 h 5990160"/>
                  <a:gd name="connsiteX30" fmla="*/ 917540 w 1310168"/>
                  <a:gd name="connsiteY30" fmla="*/ 4931063 h 5990160"/>
                  <a:gd name="connsiteX31" fmla="*/ 955640 w 1310168"/>
                  <a:gd name="connsiteY31" fmla="*/ 4946302 h 5990160"/>
                  <a:gd name="connsiteX32" fmla="*/ 1216625 w 1310168"/>
                  <a:gd name="connsiteY32" fmla="*/ 5187285 h 5990160"/>
                  <a:gd name="connsiteX33" fmla="*/ 1289967 w 1310168"/>
                  <a:gd name="connsiteY33" fmla="*/ 5383500 h 5990160"/>
                  <a:gd name="connsiteX34" fmla="*/ 1269012 w 1310168"/>
                  <a:gd name="connsiteY34" fmla="*/ 5455890 h 5990160"/>
                  <a:gd name="connsiteX35" fmla="*/ 1230436 w 1310168"/>
                  <a:gd name="connsiteY35" fmla="*/ 5526211 h 5990160"/>
                  <a:gd name="connsiteX36" fmla="*/ 1229960 w 1310168"/>
                  <a:gd name="connsiteY36" fmla="*/ 5554949 h 5990160"/>
                  <a:gd name="connsiteX37" fmla="*/ 1230913 w 1310168"/>
                  <a:gd name="connsiteY37" fmla="*/ 5554949 h 5990160"/>
                  <a:gd name="connsiteX38" fmla="*/ 1239485 w 1310168"/>
                  <a:gd name="connsiteY38" fmla="*/ 5556854 h 5990160"/>
                  <a:gd name="connsiteX39" fmla="*/ 1288912 w 1310168"/>
                  <a:gd name="connsiteY39" fmla="*/ 5612576 h 5990160"/>
                  <a:gd name="connsiteX40" fmla="*/ 1288157 w 1310168"/>
                  <a:gd name="connsiteY40" fmla="*/ 5638408 h 5990160"/>
                  <a:gd name="connsiteX41" fmla="*/ 1289194 w 1310168"/>
                  <a:gd name="connsiteY41" fmla="*/ 5638963 h 5990160"/>
                  <a:gd name="connsiteX42" fmla="*/ 1309017 w 1310168"/>
                  <a:gd name="connsiteY42" fmla="*/ 5685442 h 5990160"/>
                  <a:gd name="connsiteX43" fmla="*/ 1190907 w 1310168"/>
                  <a:gd name="connsiteY43" fmla="*/ 5869275 h 5990160"/>
                  <a:gd name="connsiteX44" fmla="*/ 1139473 w 1310168"/>
                  <a:gd name="connsiteY44" fmla="*/ 5890230 h 5990160"/>
                  <a:gd name="connsiteX45" fmla="*/ 19332 w 1310168"/>
                  <a:gd name="connsiteY45" fmla="*/ 5888325 h 5990160"/>
                  <a:gd name="connsiteX46" fmla="*/ 4092 w 1310168"/>
                  <a:gd name="connsiteY46" fmla="*/ 5854988 h 5990160"/>
                  <a:gd name="connsiteX47" fmla="*/ 282 w 1310168"/>
                  <a:gd name="connsiteY47" fmla="*/ 5452080 h 5990160"/>
                  <a:gd name="connsiteX48" fmla="*/ 282 w 1310168"/>
                  <a:gd name="connsiteY48" fmla="*/ 110460 h 5990160"/>
                  <a:gd name="connsiteX49" fmla="*/ 1235 w 1310168"/>
                  <a:gd name="connsiteY49" fmla="*/ 53310 h 5990160"/>
                  <a:gd name="connsiteX50" fmla="*/ 35793 w 1310168"/>
                  <a:gd name="connsiteY50" fmla="*/ 134 h 599016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238 w 1310124"/>
                  <a:gd name="connsiteY47" fmla="*/ 110460 h 5890230"/>
                  <a:gd name="connsiteX48" fmla="*/ 1191 w 1310124"/>
                  <a:gd name="connsiteY48" fmla="*/ 53310 h 5890230"/>
                  <a:gd name="connsiteX49" fmla="*/ 35749 w 1310124"/>
                  <a:gd name="connsiteY49" fmla="*/ 134 h 5890230"/>
                  <a:gd name="connsiteX0" fmla="*/ 36239 w 1310614"/>
                  <a:gd name="connsiteY0" fmla="*/ 134 h 5890230"/>
                  <a:gd name="connsiteX1" fmla="*/ 69308 w 1310614"/>
                  <a:gd name="connsiteY1" fmla="*/ 1875 h 5890230"/>
                  <a:gd name="connsiteX2" fmla="*/ 287431 w 1310614"/>
                  <a:gd name="connsiteY2" fmla="*/ 173325 h 5890230"/>
                  <a:gd name="connsiteX3" fmla="*/ 372203 w 1310614"/>
                  <a:gd name="connsiteY3" fmla="*/ 210472 h 5890230"/>
                  <a:gd name="connsiteX4" fmla="*/ 476978 w 1310614"/>
                  <a:gd name="connsiteY4" fmla="*/ 219045 h 5890230"/>
                  <a:gd name="connsiteX5" fmla="*/ 735106 w 1310614"/>
                  <a:gd name="connsiteY5" fmla="*/ 360967 h 5890230"/>
                  <a:gd name="connsiteX6" fmla="*/ 801781 w 1310614"/>
                  <a:gd name="connsiteY6" fmla="*/ 356205 h 5890230"/>
                  <a:gd name="connsiteX7" fmla="*/ 941798 w 1310614"/>
                  <a:gd name="connsiteY7" fmla="*/ 241905 h 5890230"/>
                  <a:gd name="connsiteX8" fmla="*/ 1010378 w 1310614"/>
                  <a:gd name="connsiteY8" fmla="*/ 221902 h 5890230"/>
                  <a:gd name="connsiteX9" fmla="*/ 1038953 w 1310614"/>
                  <a:gd name="connsiteY9" fmla="*/ 287625 h 5890230"/>
                  <a:gd name="connsiteX10" fmla="*/ 967516 w 1310614"/>
                  <a:gd name="connsiteY10" fmla="*/ 702915 h 5890230"/>
                  <a:gd name="connsiteX11" fmla="*/ 615091 w 1310614"/>
                  <a:gd name="connsiteY11" fmla="*/ 1533495 h 5890230"/>
                  <a:gd name="connsiteX12" fmla="*/ 458881 w 1310614"/>
                  <a:gd name="connsiteY12" fmla="*/ 1800195 h 5890230"/>
                  <a:gd name="connsiteX13" fmla="*/ 462691 w 1310614"/>
                  <a:gd name="connsiteY13" fmla="*/ 1858297 h 5890230"/>
                  <a:gd name="connsiteX14" fmla="*/ 414113 w 1310614"/>
                  <a:gd name="connsiteY14" fmla="*/ 2045940 h 5890230"/>
                  <a:gd name="connsiteX15" fmla="*/ 365536 w 1310614"/>
                  <a:gd name="connsiteY15" fmla="*/ 2109757 h 5890230"/>
                  <a:gd name="connsiteX16" fmla="*/ 416018 w 1310614"/>
                  <a:gd name="connsiteY16" fmla="*/ 2160240 h 5890230"/>
                  <a:gd name="connsiteX17" fmla="*/ 511268 w 1310614"/>
                  <a:gd name="connsiteY17" fmla="*/ 2265967 h 5890230"/>
                  <a:gd name="connsiteX18" fmla="*/ 543653 w 1310614"/>
                  <a:gd name="connsiteY18" fmla="*/ 2323117 h 5890230"/>
                  <a:gd name="connsiteX19" fmla="*/ 583658 w 1310614"/>
                  <a:gd name="connsiteY19" fmla="*/ 2463135 h 5890230"/>
                  <a:gd name="connsiteX20" fmla="*/ 507458 w 1310614"/>
                  <a:gd name="connsiteY20" fmla="*/ 2549812 h 5890230"/>
                  <a:gd name="connsiteX21" fmla="*/ 456976 w 1310614"/>
                  <a:gd name="connsiteY21" fmla="*/ 2562195 h 5890230"/>
                  <a:gd name="connsiteX22" fmla="*/ 378871 w 1310614"/>
                  <a:gd name="connsiteY22" fmla="*/ 2579340 h 5890230"/>
                  <a:gd name="connsiteX23" fmla="*/ 374108 w 1310614"/>
                  <a:gd name="connsiteY23" fmla="*/ 2659350 h 5890230"/>
                  <a:gd name="connsiteX24" fmla="*/ 384586 w 1310614"/>
                  <a:gd name="connsiteY24" fmla="*/ 3382297 h 5890230"/>
                  <a:gd name="connsiteX25" fmla="*/ 553178 w 1310614"/>
                  <a:gd name="connsiteY25" fmla="*/ 4400520 h 5890230"/>
                  <a:gd name="connsiteX26" fmla="*/ 679861 w 1310614"/>
                  <a:gd name="connsiteY26" fmla="*/ 4496722 h 5890230"/>
                  <a:gd name="connsiteX27" fmla="*/ 781778 w 1310614"/>
                  <a:gd name="connsiteY27" fmla="*/ 4597688 h 5890230"/>
                  <a:gd name="connsiteX28" fmla="*/ 778921 w 1310614"/>
                  <a:gd name="connsiteY28" fmla="*/ 4769138 h 5890230"/>
                  <a:gd name="connsiteX29" fmla="*/ 807496 w 1310614"/>
                  <a:gd name="connsiteY29" fmla="*/ 4833907 h 5890230"/>
                  <a:gd name="connsiteX30" fmla="*/ 917986 w 1310614"/>
                  <a:gd name="connsiteY30" fmla="*/ 4931063 h 5890230"/>
                  <a:gd name="connsiteX31" fmla="*/ 956086 w 1310614"/>
                  <a:gd name="connsiteY31" fmla="*/ 4946302 h 5890230"/>
                  <a:gd name="connsiteX32" fmla="*/ 1217071 w 1310614"/>
                  <a:gd name="connsiteY32" fmla="*/ 5187285 h 5890230"/>
                  <a:gd name="connsiteX33" fmla="*/ 1290413 w 1310614"/>
                  <a:gd name="connsiteY33" fmla="*/ 5383500 h 5890230"/>
                  <a:gd name="connsiteX34" fmla="*/ 1269458 w 1310614"/>
                  <a:gd name="connsiteY34" fmla="*/ 5455890 h 5890230"/>
                  <a:gd name="connsiteX35" fmla="*/ 1230882 w 1310614"/>
                  <a:gd name="connsiteY35" fmla="*/ 5526211 h 5890230"/>
                  <a:gd name="connsiteX36" fmla="*/ 1230406 w 1310614"/>
                  <a:gd name="connsiteY36" fmla="*/ 5554949 h 5890230"/>
                  <a:gd name="connsiteX37" fmla="*/ 1231359 w 1310614"/>
                  <a:gd name="connsiteY37" fmla="*/ 5554949 h 5890230"/>
                  <a:gd name="connsiteX38" fmla="*/ 1239931 w 1310614"/>
                  <a:gd name="connsiteY38" fmla="*/ 5556854 h 5890230"/>
                  <a:gd name="connsiteX39" fmla="*/ 1289358 w 1310614"/>
                  <a:gd name="connsiteY39" fmla="*/ 5612576 h 5890230"/>
                  <a:gd name="connsiteX40" fmla="*/ 1288603 w 1310614"/>
                  <a:gd name="connsiteY40" fmla="*/ 5638408 h 5890230"/>
                  <a:gd name="connsiteX41" fmla="*/ 1289640 w 1310614"/>
                  <a:gd name="connsiteY41" fmla="*/ 5638963 h 5890230"/>
                  <a:gd name="connsiteX42" fmla="*/ 1309463 w 1310614"/>
                  <a:gd name="connsiteY42" fmla="*/ 5685442 h 5890230"/>
                  <a:gd name="connsiteX43" fmla="*/ 1191353 w 1310614"/>
                  <a:gd name="connsiteY43" fmla="*/ 5869275 h 5890230"/>
                  <a:gd name="connsiteX44" fmla="*/ 1139919 w 1310614"/>
                  <a:gd name="connsiteY44" fmla="*/ 5890230 h 5890230"/>
                  <a:gd name="connsiteX45" fmla="*/ 19778 w 1310614"/>
                  <a:gd name="connsiteY45" fmla="*/ 5888325 h 5890230"/>
                  <a:gd name="connsiteX46" fmla="*/ 1520 w 1310614"/>
                  <a:gd name="connsiteY46" fmla="*/ 5854988 h 5890230"/>
                  <a:gd name="connsiteX47" fmla="*/ 728 w 1310614"/>
                  <a:gd name="connsiteY47" fmla="*/ 110460 h 5890230"/>
                  <a:gd name="connsiteX48" fmla="*/ 1681 w 1310614"/>
                  <a:gd name="connsiteY48" fmla="*/ 53310 h 5890230"/>
                  <a:gd name="connsiteX49" fmla="*/ 36239 w 1310614"/>
                  <a:gd name="connsiteY49" fmla="*/ 134 h 58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310614" h="5890230">
                    <a:moveTo>
                      <a:pt x="36239" y="134"/>
                    </a:moveTo>
                    <a:cubicBezTo>
                      <a:pt x="44722" y="-328"/>
                      <a:pt x="55497" y="446"/>
                      <a:pt x="69308" y="1875"/>
                    </a:cubicBezTo>
                    <a:cubicBezTo>
                      <a:pt x="182656" y="10447"/>
                      <a:pt x="250283" y="63787"/>
                      <a:pt x="287431" y="173325"/>
                    </a:cubicBezTo>
                    <a:cubicBezTo>
                      <a:pt x="303623" y="222855"/>
                      <a:pt x="325531" y="233332"/>
                      <a:pt x="372203" y="210472"/>
                    </a:cubicBezTo>
                    <a:cubicBezTo>
                      <a:pt x="410303" y="192375"/>
                      <a:pt x="444593" y="201900"/>
                      <a:pt x="476978" y="219045"/>
                    </a:cubicBezTo>
                    <a:cubicBezTo>
                      <a:pt x="563656" y="264765"/>
                      <a:pt x="650333" y="312390"/>
                      <a:pt x="735106" y="360967"/>
                    </a:cubicBezTo>
                    <a:cubicBezTo>
                      <a:pt x="760823" y="376207"/>
                      <a:pt x="777968" y="377160"/>
                      <a:pt x="801781" y="356205"/>
                    </a:cubicBezTo>
                    <a:cubicBezTo>
                      <a:pt x="847501" y="316200"/>
                      <a:pt x="895126" y="280005"/>
                      <a:pt x="941798" y="241905"/>
                    </a:cubicBezTo>
                    <a:cubicBezTo>
                      <a:pt x="961801" y="225712"/>
                      <a:pt x="984661" y="209520"/>
                      <a:pt x="1010378" y="221902"/>
                    </a:cubicBezTo>
                    <a:cubicBezTo>
                      <a:pt x="1037048" y="234285"/>
                      <a:pt x="1038953" y="261907"/>
                      <a:pt x="1038953" y="287625"/>
                    </a:cubicBezTo>
                    <a:cubicBezTo>
                      <a:pt x="1038953" y="430500"/>
                      <a:pt x="995138" y="564802"/>
                      <a:pt x="967516" y="702915"/>
                    </a:cubicBezTo>
                    <a:cubicBezTo>
                      <a:pt x="906556" y="1003905"/>
                      <a:pt x="769396" y="1272510"/>
                      <a:pt x="615091" y="1533495"/>
                    </a:cubicBezTo>
                    <a:cubicBezTo>
                      <a:pt x="562703" y="1622077"/>
                      <a:pt x="512221" y="1711612"/>
                      <a:pt x="458881" y="1800195"/>
                    </a:cubicBezTo>
                    <a:cubicBezTo>
                      <a:pt x="445546" y="1823055"/>
                      <a:pt x="446498" y="1837342"/>
                      <a:pt x="462691" y="1858297"/>
                    </a:cubicBezTo>
                    <a:cubicBezTo>
                      <a:pt x="530318" y="1950690"/>
                      <a:pt x="516983" y="1999267"/>
                      <a:pt x="414113" y="2045940"/>
                    </a:cubicBezTo>
                    <a:cubicBezTo>
                      <a:pt x="385538" y="2059275"/>
                      <a:pt x="366488" y="2076420"/>
                      <a:pt x="365536" y="2109757"/>
                    </a:cubicBezTo>
                    <a:cubicBezTo>
                      <a:pt x="364583" y="2144047"/>
                      <a:pt x="389348" y="2148810"/>
                      <a:pt x="416018" y="2160240"/>
                    </a:cubicBezTo>
                    <a:cubicBezTo>
                      <a:pt x="462691" y="2179290"/>
                      <a:pt x="496028" y="2217390"/>
                      <a:pt x="511268" y="2265967"/>
                    </a:cubicBezTo>
                    <a:cubicBezTo>
                      <a:pt x="517936" y="2287875"/>
                      <a:pt x="527461" y="2306925"/>
                      <a:pt x="543653" y="2323117"/>
                    </a:cubicBezTo>
                    <a:cubicBezTo>
                      <a:pt x="583658" y="2363122"/>
                      <a:pt x="590326" y="2410747"/>
                      <a:pt x="583658" y="2463135"/>
                    </a:cubicBezTo>
                    <a:cubicBezTo>
                      <a:pt x="576991" y="2509807"/>
                      <a:pt x="552226" y="2538382"/>
                      <a:pt x="507458" y="2549812"/>
                    </a:cubicBezTo>
                    <a:cubicBezTo>
                      <a:pt x="490313" y="2554575"/>
                      <a:pt x="473168" y="2556480"/>
                      <a:pt x="456976" y="2562195"/>
                    </a:cubicBezTo>
                    <a:cubicBezTo>
                      <a:pt x="431258" y="2570767"/>
                      <a:pt x="393158" y="2549812"/>
                      <a:pt x="378871" y="2579340"/>
                    </a:cubicBezTo>
                    <a:cubicBezTo>
                      <a:pt x="367441" y="2601247"/>
                      <a:pt x="374108" y="2631727"/>
                      <a:pt x="374108" y="2659350"/>
                    </a:cubicBezTo>
                    <a:cubicBezTo>
                      <a:pt x="371251" y="2900332"/>
                      <a:pt x="365536" y="3141315"/>
                      <a:pt x="384586" y="3382297"/>
                    </a:cubicBezTo>
                    <a:cubicBezTo>
                      <a:pt x="412208" y="3726150"/>
                      <a:pt x="440783" y="4070955"/>
                      <a:pt x="553178" y="4400520"/>
                    </a:cubicBezTo>
                    <a:cubicBezTo>
                      <a:pt x="583658" y="4491007"/>
                      <a:pt x="584611" y="4491007"/>
                      <a:pt x="679861" y="4496722"/>
                    </a:cubicBezTo>
                    <a:cubicBezTo>
                      <a:pt x="756061" y="4501485"/>
                      <a:pt x="778921" y="4522440"/>
                      <a:pt x="781778" y="4597688"/>
                    </a:cubicBezTo>
                    <a:cubicBezTo>
                      <a:pt x="783683" y="4654838"/>
                      <a:pt x="782731" y="4711988"/>
                      <a:pt x="778921" y="4769138"/>
                    </a:cubicBezTo>
                    <a:cubicBezTo>
                      <a:pt x="777016" y="4797713"/>
                      <a:pt x="785588" y="4815810"/>
                      <a:pt x="807496" y="4833907"/>
                    </a:cubicBezTo>
                    <a:cubicBezTo>
                      <a:pt x="845596" y="4864388"/>
                      <a:pt x="881791" y="4898677"/>
                      <a:pt x="917986" y="4931063"/>
                    </a:cubicBezTo>
                    <a:cubicBezTo>
                      <a:pt x="933226" y="4930110"/>
                      <a:pt x="945608" y="4935825"/>
                      <a:pt x="956086" y="4946302"/>
                    </a:cubicBezTo>
                    <a:cubicBezTo>
                      <a:pt x="1040858" y="5029170"/>
                      <a:pt x="1135156" y="5101560"/>
                      <a:pt x="1217071" y="5187285"/>
                    </a:cubicBezTo>
                    <a:cubicBezTo>
                      <a:pt x="1270411" y="5242530"/>
                      <a:pt x="1300891" y="5304442"/>
                      <a:pt x="1290413" y="5383500"/>
                    </a:cubicBezTo>
                    <a:cubicBezTo>
                      <a:pt x="1287556" y="5409217"/>
                      <a:pt x="1281841" y="5433030"/>
                      <a:pt x="1269458" y="5455890"/>
                    </a:cubicBezTo>
                    <a:cubicBezTo>
                      <a:pt x="1256599" y="5479464"/>
                      <a:pt x="1236776" y="5499824"/>
                      <a:pt x="1230882" y="5526211"/>
                    </a:cubicBezTo>
                    <a:cubicBezTo>
                      <a:pt x="1230723" y="5535790"/>
                      <a:pt x="1230565" y="5545370"/>
                      <a:pt x="1230406" y="5554949"/>
                    </a:cubicBezTo>
                    <a:lnTo>
                      <a:pt x="1231359" y="5554949"/>
                    </a:lnTo>
                    <a:cubicBezTo>
                      <a:pt x="1234216" y="5555901"/>
                      <a:pt x="1237074" y="5555901"/>
                      <a:pt x="1239931" y="5556854"/>
                    </a:cubicBezTo>
                    <a:cubicBezTo>
                      <a:pt x="1263506" y="5571142"/>
                      <a:pt x="1284402" y="5587037"/>
                      <a:pt x="1289358" y="5612576"/>
                    </a:cubicBezTo>
                    <a:cubicBezTo>
                      <a:pt x="1289106" y="5621187"/>
                      <a:pt x="1288855" y="5629797"/>
                      <a:pt x="1288603" y="5638408"/>
                    </a:cubicBezTo>
                    <a:lnTo>
                      <a:pt x="1289640" y="5638963"/>
                    </a:lnTo>
                    <a:cubicBezTo>
                      <a:pt x="1302677" y="5649902"/>
                      <a:pt x="1306606" y="5666869"/>
                      <a:pt x="1309463" y="5685442"/>
                    </a:cubicBezTo>
                    <a:cubicBezTo>
                      <a:pt x="1318988" y="5748307"/>
                      <a:pt x="1268506" y="5846415"/>
                      <a:pt x="1191353" y="5869275"/>
                    </a:cubicBezTo>
                    <a:cubicBezTo>
                      <a:pt x="1175161" y="5877847"/>
                      <a:pt x="1161826" y="5890230"/>
                      <a:pt x="1139919" y="5890230"/>
                    </a:cubicBezTo>
                    <a:lnTo>
                      <a:pt x="19778" y="5888325"/>
                    </a:lnTo>
                    <a:cubicBezTo>
                      <a:pt x="9301" y="5879752"/>
                      <a:pt x="2473" y="5867370"/>
                      <a:pt x="1520" y="5854988"/>
                    </a:cubicBezTo>
                    <a:cubicBezTo>
                      <a:pt x="-1655" y="4892011"/>
                      <a:pt x="1204" y="1077406"/>
                      <a:pt x="728" y="110460"/>
                    </a:cubicBezTo>
                    <a:cubicBezTo>
                      <a:pt x="728" y="91410"/>
                      <a:pt x="-224" y="72360"/>
                      <a:pt x="1681" y="53310"/>
                    </a:cubicBezTo>
                    <a:cubicBezTo>
                      <a:pt x="5968" y="14019"/>
                      <a:pt x="10789" y="1518"/>
                      <a:pt x="36239" y="13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3105AC8-34D6-40EB-8124-836F92D3D63C}"/>
                  </a:ext>
                </a:extLst>
              </p:cNvPr>
              <p:cNvSpPr/>
              <p:nvPr/>
            </p:nvSpPr>
            <p:spPr>
              <a:xfrm>
                <a:off x="5709311" y="6318978"/>
                <a:ext cx="1291973" cy="87630"/>
              </a:xfrm>
              <a:custGeom>
                <a:avLst/>
                <a:gdLst>
                  <a:gd name="connsiteX0" fmla="*/ 21284 w 1291973"/>
                  <a:gd name="connsiteY0" fmla="*/ 0 h 87630"/>
                  <a:gd name="connsiteX1" fmla="*/ 1232865 w 1291973"/>
                  <a:gd name="connsiteY1" fmla="*/ 0 h 87630"/>
                  <a:gd name="connsiteX2" fmla="*/ 1241437 w 1291973"/>
                  <a:gd name="connsiteY2" fmla="*/ 1905 h 87630"/>
                  <a:gd name="connsiteX3" fmla="*/ 1290015 w 1291973"/>
                  <a:gd name="connsiteY3" fmla="*/ 86677 h 87630"/>
                  <a:gd name="connsiteX4" fmla="*/ 1289062 w 1291973"/>
                  <a:gd name="connsiteY4" fmla="*/ 87630 h 87630"/>
                  <a:gd name="connsiteX5" fmla="*/ 21284 w 1291973"/>
                  <a:gd name="connsiteY5" fmla="*/ 87630 h 87630"/>
                  <a:gd name="connsiteX6" fmla="*/ 0 w 1291973"/>
                  <a:gd name="connsiteY6" fmla="*/ 87572 h 87630"/>
                  <a:gd name="connsiteX7" fmla="*/ 0 w 1291973"/>
                  <a:gd name="connsiteY7" fmla="*/ 170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973" h="87630">
                    <a:moveTo>
                      <a:pt x="21284" y="0"/>
                    </a:moveTo>
                    <a:cubicBezTo>
                      <a:pt x="425145" y="0"/>
                      <a:pt x="829005" y="0"/>
                      <a:pt x="1232865" y="0"/>
                    </a:cubicBezTo>
                    <a:cubicBezTo>
                      <a:pt x="1235722" y="952"/>
                      <a:pt x="1238580" y="952"/>
                      <a:pt x="1241437" y="1905"/>
                    </a:cubicBezTo>
                    <a:cubicBezTo>
                      <a:pt x="1272870" y="20955"/>
                      <a:pt x="1299540" y="42863"/>
                      <a:pt x="1290015" y="86677"/>
                    </a:cubicBezTo>
                    <a:cubicBezTo>
                      <a:pt x="1290015" y="86677"/>
                      <a:pt x="1289062" y="87630"/>
                      <a:pt x="1289062" y="87630"/>
                    </a:cubicBezTo>
                    <a:cubicBezTo>
                      <a:pt x="866152" y="87630"/>
                      <a:pt x="444195" y="87630"/>
                      <a:pt x="21284" y="87630"/>
                    </a:cubicBezTo>
                    <a:lnTo>
                      <a:pt x="0" y="87572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F689F1-67C0-40DD-A8DE-1296481E5899}"/>
                </a:ext>
              </a:extLst>
            </p:cNvPr>
            <p:cNvGrpSpPr/>
            <p:nvPr/>
          </p:nvGrpSpPr>
          <p:grpSpPr>
            <a:xfrm>
              <a:off x="4449642" y="3171882"/>
              <a:ext cx="785583" cy="2838492"/>
              <a:chOff x="11433555" y="1063757"/>
              <a:chExt cx="1238946" cy="447659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E40C45-343F-4CFD-8EB9-51966660BD15}"/>
                  </a:ext>
                </a:extLst>
              </p:cNvPr>
              <p:cNvSpPr/>
              <p:nvPr/>
            </p:nvSpPr>
            <p:spPr>
              <a:xfrm>
                <a:off x="11438495" y="1063757"/>
                <a:ext cx="1234006" cy="4476598"/>
              </a:xfrm>
              <a:custGeom>
                <a:avLst/>
                <a:gdLst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20836 w 1238946"/>
                  <a:gd name="connsiteY40" fmla="*/ 4176185 h 4476598"/>
                  <a:gd name="connsiteX41" fmla="*/ 11086 w 1238946"/>
                  <a:gd name="connsiteY41" fmla="*/ 4156019 h 4476598"/>
                  <a:gd name="connsiteX42" fmla="*/ 7470 w 1238946"/>
                  <a:gd name="connsiteY42" fmla="*/ 4085697 h 4476598"/>
                  <a:gd name="connsiteX43" fmla="*/ 7470 w 1238946"/>
                  <a:gd name="connsiteY43" fmla="*/ 2642660 h 4476598"/>
                  <a:gd name="connsiteX44" fmla="*/ 8422 w 1238946"/>
                  <a:gd name="connsiteY44" fmla="*/ 319512 h 4476598"/>
                  <a:gd name="connsiteX45" fmla="*/ 34140 w 1238946"/>
                  <a:gd name="connsiteY45" fmla="*/ 224262 h 4476598"/>
                  <a:gd name="connsiteX46" fmla="*/ 122722 w 1238946"/>
                  <a:gd name="connsiteY46" fmla="*/ 134727 h 4476598"/>
                  <a:gd name="connsiteX47" fmla="*/ 243690 w 1238946"/>
                  <a:gd name="connsiteY47" fmla="*/ 6139 h 4476598"/>
                  <a:gd name="connsiteX48" fmla="*/ 248452 w 1238946"/>
                  <a:gd name="connsiteY48" fmla="*/ 5187 h 4476598"/>
                  <a:gd name="connsiteX49" fmla="*/ 377040 w 1238946"/>
                  <a:gd name="connsiteY49" fmla="*/ 108057 h 4476598"/>
                  <a:gd name="connsiteX50" fmla="*/ 502770 w 1238946"/>
                  <a:gd name="connsiteY50" fmla="*/ 218547 h 4476598"/>
                  <a:gd name="connsiteX51" fmla="*/ 576112 w 1238946"/>
                  <a:gd name="connsiteY51" fmla="*/ 149967 h 4476598"/>
                  <a:gd name="connsiteX52" fmla="*/ 679786 w 1238946"/>
                  <a:gd name="connsiteY52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11086 w 1238946"/>
                  <a:gd name="connsiteY40" fmla="*/ 4156019 h 4476598"/>
                  <a:gd name="connsiteX41" fmla="*/ 7470 w 1238946"/>
                  <a:gd name="connsiteY41" fmla="*/ 4085697 h 4476598"/>
                  <a:gd name="connsiteX42" fmla="*/ 7470 w 1238946"/>
                  <a:gd name="connsiteY42" fmla="*/ 2642660 h 4476598"/>
                  <a:gd name="connsiteX43" fmla="*/ 8422 w 1238946"/>
                  <a:gd name="connsiteY43" fmla="*/ 319512 h 4476598"/>
                  <a:gd name="connsiteX44" fmla="*/ 34140 w 1238946"/>
                  <a:gd name="connsiteY44" fmla="*/ 224262 h 4476598"/>
                  <a:gd name="connsiteX45" fmla="*/ 122722 w 1238946"/>
                  <a:gd name="connsiteY45" fmla="*/ 134727 h 4476598"/>
                  <a:gd name="connsiteX46" fmla="*/ 243690 w 1238946"/>
                  <a:gd name="connsiteY46" fmla="*/ 6139 h 4476598"/>
                  <a:gd name="connsiteX47" fmla="*/ 248452 w 1238946"/>
                  <a:gd name="connsiteY47" fmla="*/ 5187 h 4476598"/>
                  <a:gd name="connsiteX48" fmla="*/ 377040 w 1238946"/>
                  <a:gd name="connsiteY48" fmla="*/ 108057 h 4476598"/>
                  <a:gd name="connsiteX49" fmla="*/ 502770 w 1238946"/>
                  <a:gd name="connsiteY49" fmla="*/ 218547 h 4476598"/>
                  <a:gd name="connsiteX50" fmla="*/ 576112 w 1238946"/>
                  <a:gd name="connsiteY50" fmla="*/ 149967 h 4476598"/>
                  <a:gd name="connsiteX51" fmla="*/ 679786 w 1238946"/>
                  <a:gd name="connsiteY51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11086 w 1238946"/>
                  <a:gd name="connsiteY39" fmla="*/ 4156019 h 4476598"/>
                  <a:gd name="connsiteX40" fmla="*/ 7470 w 1238946"/>
                  <a:gd name="connsiteY40" fmla="*/ 4085697 h 4476598"/>
                  <a:gd name="connsiteX41" fmla="*/ 7470 w 1238946"/>
                  <a:gd name="connsiteY41" fmla="*/ 2642660 h 4476598"/>
                  <a:gd name="connsiteX42" fmla="*/ 8422 w 1238946"/>
                  <a:gd name="connsiteY42" fmla="*/ 319512 h 4476598"/>
                  <a:gd name="connsiteX43" fmla="*/ 34140 w 1238946"/>
                  <a:gd name="connsiteY43" fmla="*/ 224262 h 4476598"/>
                  <a:gd name="connsiteX44" fmla="*/ 122722 w 1238946"/>
                  <a:gd name="connsiteY44" fmla="*/ 134727 h 4476598"/>
                  <a:gd name="connsiteX45" fmla="*/ 243690 w 1238946"/>
                  <a:gd name="connsiteY45" fmla="*/ 6139 h 4476598"/>
                  <a:gd name="connsiteX46" fmla="*/ 248452 w 1238946"/>
                  <a:gd name="connsiteY46" fmla="*/ 5187 h 4476598"/>
                  <a:gd name="connsiteX47" fmla="*/ 377040 w 1238946"/>
                  <a:gd name="connsiteY47" fmla="*/ 108057 h 4476598"/>
                  <a:gd name="connsiteX48" fmla="*/ 502770 w 1238946"/>
                  <a:gd name="connsiteY48" fmla="*/ 218547 h 4476598"/>
                  <a:gd name="connsiteX49" fmla="*/ 576112 w 1238946"/>
                  <a:gd name="connsiteY49" fmla="*/ 149967 h 4476598"/>
                  <a:gd name="connsiteX50" fmla="*/ 679786 w 1238946"/>
                  <a:gd name="connsiteY50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7470 w 1238946"/>
                  <a:gd name="connsiteY39" fmla="*/ 4085697 h 4476598"/>
                  <a:gd name="connsiteX40" fmla="*/ 7470 w 1238946"/>
                  <a:gd name="connsiteY40" fmla="*/ 2642660 h 4476598"/>
                  <a:gd name="connsiteX41" fmla="*/ 8422 w 1238946"/>
                  <a:gd name="connsiteY41" fmla="*/ 319512 h 4476598"/>
                  <a:gd name="connsiteX42" fmla="*/ 34140 w 1238946"/>
                  <a:gd name="connsiteY42" fmla="*/ 224262 h 4476598"/>
                  <a:gd name="connsiteX43" fmla="*/ 122722 w 1238946"/>
                  <a:gd name="connsiteY43" fmla="*/ 134727 h 4476598"/>
                  <a:gd name="connsiteX44" fmla="*/ 243690 w 1238946"/>
                  <a:gd name="connsiteY44" fmla="*/ 6139 h 4476598"/>
                  <a:gd name="connsiteX45" fmla="*/ 248452 w 1238946"/>
                  <a:gd name="connsiteY45" fmla="*/ 5187 h 4476598"/>
                  <a:gd name="connsiteX46" fmla="*/ 377040 w 1238946"/>
                  <a:gd name="connsiteY46" fmla="*/ 108057 h 4476598"/>
                  <a:gd name="connsiteX47" fmla="*/ 502770 w 1238946"/>
                  <a:gd name="connsiteY47" fmla="*/ 218547 h 4476598"/>
                  <a:gd name="connsiteX48" fmla="*/ 576112 w 1238946"/>
                  <a:gd name="connsiteY48" fmla="*/ 149967 h 4476598"/>
                  <a:gd name="connsiteX49" fmla="*/ 679786 w 1238946"/>
                  <a:gd name="connsiteY49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14870 w 1234572"/>
                  <a:gd name="connsiteY37" fmla="*/ 4262874 h 4476598"/>
                  <a:gd name="connsiteX38" fmla="*/ 3096 w 1234572"/>
                  <a:gd name="connsiteY38" fmla="*/ 4085697 h 4476598"/>
                  <a:gd name="connsiteX39" fmla="*/ 3096 w 1234572"/>
                  <a:gd name="connsiteY39" fmla="*/ 2642660 h 4476598"/>
                  <a:gd name="connsiteX40" fmla="*/ 4048 w 1234572"/>
                  <a:gd name="connsiteY40" fmla="*/ 319512 h 4476598"/>
                  <a:gd name="connsiteX41" fmla="*/ 29766 w 1234572"/>
                  <a:gd name="connsiteY41" fmla="*/ 224262 h 4476598"/>
                  <a:gd name="connsiteX42" fmla="*/ 118348 w 1234572"/>
                  <a:gd name="connsiteY42" fmla="*/ 134727 h 4476598"/>
                  <a:gd name="connsiteX43" fmla="*/ 239316 w 1234572"/>
                  <a:gd name="connsiteY43" fmla="*/ 6139 h 4476598"/>
                  <a:gd name="connsiteX44" fmla="*/ 244078 w 1234572"/>
                  <a:gd name="connsiteY44" fmla="*/ 5187 h 4476598"/>
                  <a:gd name="connsiteX45" fmla="*/ 372666 w 1234572"/>
                  <a:gd name="connsiteY45" fmla="*/ 108057 h 4476598"/>
                  <a:gd name="connsiteX46" fmla="*/ 498396 w 1234572"/>
                  <a:gd name="connsiteY46" fmla="*/ 218547 h 4476598"/>
                  <a:gd name="connsiteX47" fmla="*/ 571738 w 1234572"/>
                  <a:gd name="connsiteY47" fmla="*/ 149967 h 4476598"/>
                  <a:gd name="connsiteX48" fmla="*/ 675412 w 1234572"/>
                  <a:gd name="connsiteY48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3096 w 1234572"/>
                  <a:gd name="connsiteY37" fmla="*/ 4085697 h 4476598"/>
                  <a:gd name="connsiteX38" fmla="*/ 3096 w 1234572"/>
                  <a:gd name="connsiteY38" fmla="*/ 2642660 h 4476598"/>
                  <a:gd name="connsiteX39" fmla="*/ 4048 w 1234572"/>
                  <a:gd name="connsiteY39" fmla="*/ 319512 h 4476598"/>
                  <a:gd name="connsiteX40" fmla="*/ 29766 w 1234572"/>
                  <a:gd name="connsiteY40" fmla="*/ 224262 h 4476598"/>
                  <a:gd name="connsiteX41" fmla="*/ 118348 w 1234572"/>
                  <a:gd name="connsiteY41" fmla="*/ 134727 h 4476598"/>
                  <a:gd name="connsiteX42" fmla="*/ 239316 w 1234572"/>
                  <a:gd name="connsiteY42" fmla="*/ 6139 h 4476598"/>
                  <a:gd name="connsiteX43" fmla="*/ 244078 w 1234572"/>
                  <a:gd name="connsiteY43" fmla="*/ 5187 h 4476598"/>
                  <a:gd name="connsiteX44" fmla="*/ 372666 w 1234572"/>
                  <a:gd name="connsiteY44" fmla="*/ 108057 h 4476598"/>
                  <a:gd name="connsiteX45" fmla="*/ 498396 w 1234572"/>
                  <a:gd name="connsiteY45" fmla="*/ 218547 h 4476598"/>
                  <a:gd name="connsiteX46" fmla="*/ 571738 w 1234572"/>
                  <a:gd name="connsiteY46" fmla="*/ 149967 h 4476598"/>
                  <a:gd name="connsiteX47" fmla="*/ 675412 w 1234572"/>
                  <a:gd name="connsiteY47" fmla="*/ 82 h 4476598"/>
                  <a:gd name="connsiteX0" fmla="*/ 676690 w 1235850"/>
                  <a:gd name="connsiteY0" fmla="*/ 82 h 4476631"/>
                  <a:gd name="connsiteX1" fmla="*/ 780661 w 1235850"/>
                  <a:gd name="connsiteY1" fmla="*/ 17569 h 4476631"/>
                  <a:gd name="connsiteX2" fmla="*/ 819714 w 1235850"/>
                  <a:gd name="connsiteY2" fmla="*/ 68052 h 4476631"/>
                  <a:gd name="connsiteX3" fmla="*/ 812094 w 1235850"/>
                  <a:gd name="connsiteY3" fmla="*/ 771949 h 4476631"/>
                  <a:gd name="connsiteX4" fmla="*/ 772089 w 1235850"/>
                  <a:gd name="connsiteY4" fmla="*/ 826242 h 4476631"/>
                  <a:gd name="connsiteX5" fmla="*/ 592066 w 1235850"/>
                  <a:gd name="connsiteY5" fmla="*/ 854817 h 4476631"/>
                  <a:gd name="connsiteX6" fmla="*/ 536821 w 1235850"/>
                  <a:gd name="connsiteY6" fmla="*/ 915777 h 4476631"/>
                  <a:gd name="connsiteX7" fmla="*/ 578731 w 1235850"/>
                  <a:gd name="connsiteY7" fmla="*/ 975784 h 4476631"/>
                  <a:gd name="connsiteX8" fmla="*/ 640644 w 1235850"/>
                  <a:gd name="connsiteY8" fmla="*/ 1051984 h 4476631"/>
                  <a:gd name="connsiteX9" fmla="*/ 585399 w 1235850"/>
                  <a:gd name="connsiteY9" fmla="*/ 1173904 h 4476631"/>
                  <a:gd name="connsiteX10" fmla="*/ 553014 w 1235850"/>
                  <a:gd name="connsiteY10" fmla="*/ 1182477 h 4476631"/>
                  <a:gd name="connsiteX11" fmla="*/ 468241 w 1235850"/>
                  <a:gd name="connsiteY11" fmla="*/ 1276775 h 4476631"/>
                  <a:gd name="connsiteX12" fmla="*/ 535869 w 1235850"/>
                  <a:gd name="connsiteY12" fmla="*/ 2479782 h 4476631"/>
                  <a:gd name="connsiteX13" fmla="*/ 718749 w 1235850"/>
                  <a:gd name="connsiteY13" fmla="*/ 3111290 h 4476631"/>
                  <a:gd name="connsiteX14" fmla="*/ 798759 w 1235850"/>
                  <a:gd name="connsiteY14" fmla="*/ 3204635 h 4476631"/>
                  <a:gd name="connsiteX15" fmla="*/ 962589 w 1235850"/>
                  <a:gd name="connsiteY15" fmla="*/ 3357035 h 4476631"/>
                  <a:gd name="connsiteX16" fmla="*/ 958779 w 1235850"/>
                  <a:gd name="connsiteY16" fmla="*/ 3422757 h 4476631"/>
                  <a:gd name="connsiteX17" fmla="*/ 894009 w 1235850"/>
                  <a:gd name="connsiteY17" fmla="*/ 3480860 h 4476631"/>
                  <a:gd name="connsiteX18" fmla="*/ 794949 w 1235850"/>
                  <a:gd name="connsiteY18" fmla="*/ 3488479 h 4476631"/>
                  <a:gd name="connsiteX19" fmla="*/ 753039 w 1235850"/>
                  <a:gd name="connsiteY19" fmla="*/ 3499910 h 4476631"/>
                  <a:gd name="connsiteX20" fmla="*/ 777804 w 1235850"/>
                  <a:gd name="connsiteY20" fmla="*/ 3537057 h 4476631"/>
                  <a:gd name="connsiteX21" fmla="*/ 1069269 w 1235850"/>
                  <a:gd name="connsiteY21" fmla="*/ 3796137 h 4476631"/>
                  <a:gd name="connsiteX22" fmla="*/ 1188331 w 1235850"/>
                  <a:gd name="connsiteY22" fmla="*/ 3936154 h 4476631"/>
                  <a:gd name="connsiteX23" fmla="*/ 1181664 w 1235850"/>
                  <a:gd name="connsiteY23" fmla="*/ 4102842 h 4476631"/>
                  <a:gd name="connsiteX24" fmla="*/ 1137849 w 1235850"/>
                  <a:gd name="connsiteY24" fmla="*/ 4175232 h 4476631"/>
                  <a:gd name="connsiteX25" fmla="*/ 1134947 w 1235850"/>
                  <a:gd name="connsiteY25" fmla="*/ 4178134 h 4476631"/>
                  <a:gd name="connsiteX26" fmla="*/ 1170710 w 1235850"/>
                  <a:gd name="connsiteY26" fmla="*/ 4217381 h 4476631"/>
                  <a:gd name="connsiteX27" fmla="*/ 1188421 w 1235850"/>
                  <a:gd name="connsiteY27" fmla="*/ 4237949 h 4476631"/>
                  <a:gd name="connsiteX28" fmla="*/ 1195653 w 1235850"/>
                  <a:gd name="connsiteY28" fmla="*/ 4251032 h 4476631"/>
                  <a:gd name="connsiteX29" fmla="*/ 1207381 w 1235850"/>
                  <a:gd name="connsiteY29" fmla="*/ 4254290 h 4476631"/>
                  <a:gd name="connsiteX30" fmla="*/ 1220716 w 1235850"/>
                  <a:gd name="connsiteY30" fmla="*/ 4394308 h 4476631"/>
                  <a:gd name="connsiteX31" fmla="*/ 1116894 w 1235850"/>
                  <a:gd name="connsiteY31" fmla="*/ 4470508 h 4476631"/>
                  <a:gd name="connsiteX32" fmla="*/ 985449 w 1235850"/>
                  <a:gd name="connsiteY32" fmla="*/ 4473365 h 4476631"/>
                  <a:gd name="connsiteX33" fmla="*/ 947349 w 1235850"/>
                  <a:gd name="connsiteY33" fmla="*/ 4476222 h 4476631"/>
                  <a:gd name="connsiteX34" fmla="*/ 63429 w 1235850"/>
                  <a:gd name="connsiteY34" fmla="*/ 4476222 h 4476631"/>
                  <a:gd name="connsiteX35" fmla="*/ 4374 w 1235850"/>
                  <a:gd name="connsiteY35" fmla="*/ 4420025 h 4476631"/>
                  <a:gd name="connsiteX36" fmla="*/ 4374 w 1235850"/>
                  <a:gd name="connsiteY36" fmla="*/ 4085697 h 4476631"/>
                  <a:gd name="connsiteX37" fmla="*/ 4374 w 1235850"/>
                  <a:gd name="connsiteY37" fmla="*/ 2642660 h 4476631"/>
                  <a:gd name="connsiteX38" fmla="*/ 5326 w 1235850"/>
                  <a:gd name="connsiteY38" fmla="*/ 319512 h 4476631"/>
                  <a:gd name="connsiteX39" fmla="*/ 31044 w 1235850"/>
                  <a:gd name="connsiteY39" fmla="*/ 224262 h 4476631"/>
                  <a:gd name="connsiteX40" fmla="*/ 119626 w 1235850"/>
                  <a:gd name="connsiteY40" fmla="*/ 134727 h 4476631"/>
                  <a:gd name="connsiteX41" fmla="*/ 240594 w 1235850"/>
                  <a:gd name="connsiteY41" fmla="*/ 6139 h 4476631"/>
                  <a:gd name="connsiteX42" fmla="*/ 245356 w 1235850"/>
                  <a:gd name="connsiteY42" fmla="*/ 5187 h 4476631"/>
                  <a:gd name="connsiteX43" fmla="*/ 373944 w 1235850"/>
                  <a:gd name="connsiteY43" fmla="*/ 108057 h 4476631"/>
                  <a:gd name="connsiteX44" fmla="*/ 499674 w 1235850"/>
                  <a:gd name="connsiteY44" fmla="*/ 218547 h 4476631"/>
                  <a:gd name="connsiteX45" fmla="*/ 573016 w 1235850"/>
                  <a:gd name="connsiteY45" fmla="*/ 149967 h 4476631"/>
                  <a:gd name="connsiteX46" fmla="*/ 676690 w 1235850"/>
                  <a:gd name="connsiteY46" fmla="*/ 82 h 4476631"/>
                  <a:gd name="connsiteX0" fmla="*/ 676725 w 1235885"/>
                  <a:gd name="connsiteY0" fmla="*/ 82 h 4572118"/>
                  <a:gd name="connsiteX1" fmla="*/ 780696 w 1235885"/>
                  <a:gd name="connsiteY1" fmla="*/ 17569 h 4572118"/>
                  <a:gd name="connsiteX2" fmla="*/ 819749 w 1235885"/>
                  <a:gd name="connsiteY2" fmla="*/ 68052 h 4572118"/>
                  <a:gd name="connsiteX3" fmla="*/ 812129 w 1235885"/>
                  <a:gd name="connsiteY3" fmla="*/ 771949 h 4572118"/>
                  <a:gd name="connsiteX4" fmla="*/ 772124 w 1235885"/>
                  <a:gd name="connsiteY4" fmla="*/ 826242 h 4572118"/>
                  <a:gd name="connsiteX5" fmla="*/ 592101 w 1235885"/>
                  <a:gd name="connsiteY5" fmla="*/ 854817 h 4572118"/>
                  <a:gd name="connsiteX6" fmla="*/ 536856 w 1235885"/>
                  <a:gd name="connsiteY6" fmla="*/ 915777 h 4572118"/>
                  <a:gd name="connsiteX7" fmla="*/ 578766 w 1235885"/>
                  <a:gd name="connsiteY7" fmla="*/ 975784 h 4572118"/>
                  <a:gd name="connsiteX8" fmla="*/ 640679 w 1235885"/>
                  <a:gd name="connsiteY8" fmla="*/ 1051984 h 4572118"/>
                  <a:gd name="connsiteX9" fmla="*/ 585434 w 1235885"/>
                  <a:gd name="connsiteY9" fmla="*/ 1173904 h 4572118"/>
                  <a:gd name="connsiteX10" fmla="*/ 553049 w 1235885"/>
                  <a:gd name="connsiteY10" fmla="*/ 1182477 h 4572118"/>
                  <a:gd name="connsiteX11" fmla="*/ 468276 w 1235885"/>
                  <a:gd name="connsiteY11" fmla="*/ 1276775 h 4572118"/>
                  <a:gd name="connsiteX12" fmla="*/ 535904 w 1235885"/>
                  <a:gd name="connsiteY12" fmla="*/ 2479782 h 4572118"/>
                  <a:gd name="connsiteX13" fmla="*/ 718784 w 1235885"/>
                  <a:gd name="connsiteY13" fmla="*/ 3111290 h 4572118"/>
                  <a:gd name="connsiteX14" fmla="*/ 798794 w 1235885"/>
                  <a:gd name="connsiteY14" fmla="*/ 3204635 h 4572118"/>
                  <a:gd name="connsiteX15" fmla="*/ 962624 w 1235885"/>
                  <a:gd name="connsiteY15" fmla="*/ 3357035 h 4572118"/>
                  <a:gd name="connsiteX16" fmla="*/ 958814 w 1235885"/>
                  <a:gd name="connsiteY16" fmla="*/ 3422757 h 4572118"/>
                  <a:gd name="connsiteX17" fmla="*/ 894044 w 1235885"/>
                  <a:gd name="connsiteY17" fmla="*/ 3480860 h 4572118"/>
                  <a:gd name="connsiteX18" fmla="*/ 794984 w 1235885"/>
                  <a:gd name="connsiteY18" fmla="*/ 3488479 h 4572118"/>
                  <a:gd name="connsiteX19" fmla="*/ 753074 w 1235885"/>
                  <a:gd name="connsiteY19" fmla="*/ 3499910 h 4572118"/>
                  <a:gd name="connsiteX20" fmla="*/ 777839 w 1235885"/>
                  <a:gd name="connsiteY20" fmla="*/ 3537057 h 4572118"/>
                  <a:gd name="connsiteX21" fmla="*/ 1069304 w 1235885"/>
                  <a:gd name="connsiteY21" fmla="*/ 3796137 h 4572118"/>
                  <a:gd name="connsiteX22" fmla="*/ 1188366 w 1235885"/>
                  <a:gd name="connsiteY22" fmla="*/ 3936154 h 4572118"/>
                  <a:gd name="connsiteX23" fmla="*/ 1181699 w 1235885"/>
                  <a:gd name="connsiteY23" fmla="*/ 4102842 h 4572118"/>
                  <a:gd name="connsiteX24" fmla="*/ 1137884 w 1235885"/>
                  <a:gd name="connsiteY24" fmla="*/ 4175232 h 4572118"/>
                  <a:gd name="connsiteX25" fmla="*/ 1134982 w 1235885"/>
                  <a:gd name="connsiteY25" fmla="*/ 4178134 h 4572118"/>
                  <a:gd name="connsiteX26" fmla="*/ 1170745 w 1235885"/>
                  <a:gd name="connsiteY26" fmla="*/ 4217381 h 4572118"/>
                  <a:gd name="connsiteX27" fmla="*/ 1188456 w 1235885"/>
                  <a:gd name="connsiteY27" fmla="*/ 4237949 h 4572118"/>
                  <a:gd name="connsiteX28" fmla="*/ 1195688 w 1235885"/>
                  <a:gd name="connsiteY28" fmla="*/ 4251032 h 4572118"/>
                  <a:gd name="connsiteX29" fmla="*/ 1207416 w 1235885"/>
                  <a:gd name="connsiteY29" fmla="*/ 4254290 h 4572118"/>
                  <a:gd name="connsiteX30" fmla="*/ 1220751 w 1235885"/>
                  <a:gd name="connsiteY30" fmla="*/ 4394308 h 4572118"/>
                  <a:gd name="connsiteX31" fmla="*/ 1116929 w 1235885"/>
                  <a:gd name="connsiteY31" fmla="*/ 4470508 h 4572118"/>
                  <a:gd name="connsiteX32" fmla="*/ 985484 w 1235885"/>
                  <a:gd name="connsiteY32" fmla="*/ 4473365 h 4572118"/>
                  <a:gd name="connsiteX33" fmla="*/ 947384 w 1235885"/>
                  <a:gd name="connsiteY33" fmla="*/ 4476222 h 4572118"/>
                  <a:gd name="connsiteX34" fmla="*/ 63464 w 1235885"/>
                  <a:gd name="connsiteY34" fmla="*/ 4476222 h 4572118"/>
                  <a:gd name="connsiteX35" fmla="*/ 4409 w 1235885"/>
                  <a:gd name="connsiteY35" fmla="*/ 4420025 h 4572118"/>
                  <a:gd name="connsiteX36" fmla="*/ 4409 w 1235885"/>
                  <a:gd name="connsiteY36" fmla="*/ 2642660 h 4572118"/>
                  <a:gd name="connsiteX37" fmla="*/ 5361 w 1235885"/>
                  <a:gd name="connsiteY37" fmla="*/ 319512 h 4572118"/>
                  <a:gd name="connsiteX38" fmla="*/ 31079 w 1235885"/>
                  <a:gd name="connsiteY38" fmla="*/ 224262 h 4572118"/>
                  <a:gd name="connsiteX39" fmla="*/ 119661 w 1235885"/>
                  <a:gd name="connsiteY39" fmla="*/ 134727 h 4572118"/>
                  <a:gd name="connsiteX40" fmla="*/ 240629 w 1235885"/>
                  <a:gd name="connsiteY40" fmla="*/ 6139 h 4572118"/>
                  <a:gd name="connsiteX41" fmla="*/ 245391 w 1235885"/>
                  <a:gd name="connsiteY41" fmla="*/ 5187 h 4572118"/>
                  <a:gd name="connsiteX42" fmla="*/ 373979 w 1235885"/>
                  <a:gd name="connsiteY42" fmla="*/ 108057 h 4572118"/>
                  <a:gd name="connsiteX43" fmla="*/ 499709 w 1235885"/>
                  <a:gd name="connsiteY43" fmla="*/ 218547 h 4572118"/>
                  <a:gd name="connsiteX44" fmla="*/ 573051 w 1235885"/>
                  <a:gd name="connsiteY44" fmla="*/ 149967 h 4572118"/>
                  <a:gd name="connsiteX45" fmla="*/ 676725 w 1235885"/>
                  <a:gd name="connsiteY45" fmla="*/ 82 h 4572118"/>
                  <a:gd name="connsiteX0" fmla="*/ 676725 w 1235885"/>
                  <a:gd name="connsiteY0" fmla="*/ 82 h 4476598"/>
                  <a:gd name="connsiteX1" fmla="*/ 780696 w 1235885"/>
                  <a:gd name="connsiteY1" fmla="*/ 17569 h 4476598"/>
                  <a:gd name="connsiteX2" fmla="*/ 819749 w 1235885"/>
                  <a:gd name="connsiteY2" fmla="*/ 68052 h 4476598"/>
                  <a:gd name="connsiteX3" fmla="*/ 812129 w 1235885"/>
                  <a:gd name="connsiteY3" fmla="*/ 771949 h 4476598"/>
                  <a:gd name="connsiteX4" fmla="*/ 772124 w 1235885"/>
                  <a:gd name="connsiteY4" fmla="*/ 826242 h 4476598"/>
                  <a:gd name="connsiteX5" fmla="*/ 592101 w 1235885"/>
                  <a:gd name="connsiteY5" fmla="*/ 854817 h 4476598"/>
                  <a:gd name="connsiteX6" fmla="*/ 536856 w 1235885"/>
                  <a:gd name="connsiteY6" fmla="*/ 915777 h 4476598"/>
                  <a:gd name="connsiteX7" fmla="*/ 578766 w 1235885"/>
                  <a:gd name="connsiteY7" fmla="*/ 975784 h 4476598"/>
                  <a:gd name="connsiteX8" fmla="*/ 640679 w 1235885"/>
                  <a:gd name="connsiteY8" fmla="*/ 1051984 h 4476598"/>
                  <a:gd name="connsiteX9" fmla="*/ 585434 w 1235885"/>
                  <a:gd name="connsiteY9" fmla="*/ 1173904 h 4476598"/>
                  <a:gd name="connsiteX10" fmla="*/ 553049 w 1235885"/>
                  <a:gd name="connsiteY10" fmla="*/ 1182477 h 4476598"/>
                  <a:gd name="connsiteX11" fmla="*/ 468276 w 1235885"/>
                  <a:gd name="connsiteY11" fmla="*/ 1276775 h 4476598"/>
                  <a:gd name="connsiteX12" fmla="*/ 535904 w 1235885"/>
                  <a:gd name="connsiteY12" fmla="*/ 2479782 h 4476598"/>
                  <a:gd name="connsiteX13" fmla="*/ 718784 w 1235885"/>
                  <a:gd name="connsiteY13" fmla="*/ 3111290 h 4476598"/>
                  <a:gd name="connsiteX14" fmla="*/ 798794 w 1235885"/>
                  <a:gd name="connsiteY14" fmla="*/ 3204635 h 4476598"/>
                  <a:gd name="connsiteX15" fmla="*/ 962624 w 1235885"/>
                  <a:gd name="connsiteY15" fmla="*/ 3357035 h 4476598"/>
                  <a:gd name="connsiteX16" fmla="*/ 958814 w 1235885"/>
                  <a:gd name="connsiteY16" fmla="*/ 3422757 h 4476598"/>
                  <a:gd name="connsiteX17" fmla="*/ 894044 w 1235885"/>
                  <a:gd name="connsiteY17" fmla="*/ 3480860 h 4476598"/>
                  <a:gd name="connsiteX18" fmla="*/ 794984 w 1235885"/>
                  <a:gd name="connsiteY18" fmla="*/ 3488479 h 4476598"/>
                  <a:gd name="connsiteX19" fmla="*/ 753074 w 1235885"/>
                  <a:gd name="connsiteY19" fmla="*/ 3499910 h 4476598"/>
                  <a:gd name="connsiteX20" fmla="*/ 777839 w 1235885"/>
                  <a:gd name="connsiteY20" fmla="*/ 3537057 h 4476598"/>
                  <a:gd name="connsiteX21" fmla="*/ 1069304 w 1235885"/>
                  <a:gd name="connsiteY21" fmla="*/ 3796137 h 4476598"/>
                  <a:gd name="connsiteX22" fmla="*/ 1188366 w 1235885"/>
                  <a:gd name="connsiteY22" fmla="*/ 3936154 h 4476598"/>
                  <a:gd name="connsiteX23" fmla="*/ 1181699 w 1235885"/>
                  <a:gd name="connsiteY23" fmla="*/ 4102842 h 4476598"/>
                  <a:gd name="connsiteX24" fmla="*/ 1137884 w 1235885"/>
                  <a:gd name="connsiteY24" fmla="*/ 4175232 h 4476598"/>
                  <a:gd name="connsiteX25" fmla="*/ 1134982 w 1235885"/>
                  <a:gd name="connsiteY25" fmla="*/ 4178134 h 4476598"/>
                  <a:gd name="connsiteX26" fmla="*/ 1170745 w 1235885"/>
                  <a:gd name="connsiteY26" fmla="*/ 4217381 h 4476598"/>
                  <a:gd name="connsiteX27" fmla="*/ 1188456 w 1235885"/>
                  <a:gd name="connsiteY27" fmla="*/ 4237949 h 4476598"/>
                  <a:gd name="connsiteX28" fmla="*/ 1195688 w 1235885"/>
                  <a:gd name="connsiteY28" fmla="*/ 4251032 h 4476598"/>
                  <a:gd name="connsiteX29" fmla="*/ 1207416 w 1235885"/>
                  <a:gd name="connsiteY29" fmla="*/ 4254290 h 4476598"/>
                  <a:gd name="connsiteX30" fmla="*/ 1220751 w 1235885"/>
                  <a:gd name="connsiteY30" fmla="*/ 4394308 h 4476598"/>
                  <a:gd name="connsiteX31" fmla="*/ 1116929 w 1235885"/>
                  <a:gd name="connsiteY31" fmla="*/ 4470508 h 4476598"/>
                  <a:gd name="connsiteX32" fmla="*/ 985484 w 1235885"/>
                  <a:gd name="connsiteY32" fmla="*/ 4473365 h 4476598"/>
                  <a:gd name="connsiteX33" fmla="*/ 947384 w 1235885"/>
                  <a:gd name="connsiteY33" fmla="*/ 4476222 h 4476598"/>
                  <a:gd name="connsiteX34" fmla="*/ 63464 w 1235885"/>
                  <a:gd name="connsiteY34" fmla="*/ 4476222 h 4476598"/>
                  <a:gd name="connsiteX35" fmla="*/ 4409 w 1235885"/>
                  <a:gd name="connsiteY35" fmla="*/ 4420025 h 4476598"/>
                  <a:gd name="connsiteX36" fmla="*/ 4409 w 1235885"/>
                  <a:gd name="connsiteY36" fmla="*/ 2642660 h 4476598"/>
                  <a:gd name="connsiteX37" fmla="*/ 5361 w 1235885"/>
                  <a:gd name="connsiteY37" fmla="*/ 319512 h 4476598"/>
                  <a:gd name="connsiteX38" fmla="*/ 31079 w 1235885"/>
                  <a:gd name="connsiteY38" fmla="*/ 224262 h 4476598"/>
                  <a:gd name="connsiteX39" fmla="*/ 119661 w 1235885"/>
                  <a:gd name="connsiteY39" fmla="*/ 134727 h 4476598"/>
                  <a:gd name="connsiteX40" fmla="*/ 240629 w 1235885"/>
                  <a:gd name="connsiteY40" fmla="*/ 6139 h 4476598"/>
                  <a:gd name="connsiteX41" fmla="*/ 245391 w 1235885"/>
                  <a:gd name="connsiteY41" fmla="*/ 5187 h 4476598"/>
                  <a:gd name="connsiteX42" fmla="*/ 373979 w 1235885"/>
                  <a:gd name="connsiteY42" fmla="*/ 108057 h 4476598"/>
                  <a:gd name="connsiteX43" fmla="*/ 499709 w 1235885"/>
                  <a:gd name="connsiteY43" fmla="*/ 218547 h 4476598"/>
                  <a:gd name="connsiteX44" fmla="*/ 573051 w 1235885"/>
                  <a:gd name="connsiteY44" fmla="*/ 149967 h 4476598"/>
                  <a:gd name="connsiteX45" fmla="*/ 676725 w 1235885"/>
                  <a:gd name="connsiteY45" fmla="*/ 82 h 4476598"/>
                  <a:gd name="connsiteX0" fmla="*/ 683625 w 1242785"/>
                  <a:gd name="connsiteY0" fmla="*/ 82 h 4476598"/>
                  <a:gd name="connsiteX1" fmla="*/ 787596 w 1242785"/>
                  <a:gd name="connsiteY1" fmla="*/ 17569 h 4476598"/>
                  <a:gd name="connsiteX2" fmla="*/ 826649 w 1242785"/>
                  <a:gd name="connsiteY2" fmla="*/ 68052 h 4476598"/>
                  <a:gd name="connsiteX3" fmla="*/ 819029 w 1242785"/>
                  <a:gd name="connsiteY3" fmla="*/ 771949 h 4476598"/>
                  <a:gd name="connsiteX4" fmla="*/ 779024 w 1242785"/>
                  <a:gd name="connsiteY4" fmla="*/ 826242 h 4476598"/>
                  <a:gd name="connsiteX5" fmla="*/ 599001 w 1242785"/>
                  <a:gd name="connsiteY5" fmla="*/ 854817 h 4476598"/>
                  <a:gd name="connsiteX6" fmla="*/ 543756 w 1242785"/>
                  <a:gd name="connsiteY6" fmla="*/ 915777 h 4476598"/>
                  <a:gd name="connsiteX7" fmla="*/ 585666 w 1242785"/>
                  <a:gd name="connsiteY7" fmla="*/ 975784 h 4476598"/>
                  <a:gd name="connsiteX8" fmla="*/ 647579 w 1242785"/>
                  <a:gd name="connsiteY8" fmla="*/ 1051984 h 4476598"/>
                  <a:gd name="connsiteX9" fmla="*/ 592334 w 1242785"/>
                  <a:gd name="connsiteY9" fmla="*/ 1173904 h 4476598"/>
                  <a:gd name="connsiteX10" fmla="*/ 559949 w 1242785"/>
                  <a:gd name="connsiteY10" fmla="*/ 1182477 h 4476598"/>
                  <a:gd name="connsiteX11" fmla="*/ 475176 w 1242785"/>
                  <a:gd name="connsiteY11" fmla="*/ 1276775 h 4476598"/>
                  <a:gd name="connsiteX12" fmla="*/ 542804 w 1242785"/>
                  <a:gd name="connsiteY12" fmla="*/ 2479782 h 4476598"/>
                  <a:gd name="connsiteX13" fmla="*/ 725684 w 1242785"/>
                  <a:gd name="connsiteY13" fmla="*/ 3111290 h 4476598"/>
                  <a:gd name="connsiteX14" fmla="*/ 805694 w 1242785"/>
                  <a:gd name="connsiteY14" fmla="*/ 3204635 h 4476598"/>
                  <a:gd name="connsiteX15" fmla="*/ 969524 w 1242785"/>
                  <a:gd name="connsiteY15" fmla="*/ 3357035 h 4476598"/>
                  <a:gd name="connsiteX16" fmla="*/ 965714 w 1242785"/>
                  <a:gd name="connsiteY16" fmla="*/ 3422757 h 4476598"/>
                  <a:gd name="connsiteX17" fmla="*/ 900944 w 1242785"/>
                  <a:gd name="connsiteY17" fmla="*/ 3480860 h 4476598"/>
                  <a:gd name="connsiteX18" fmla="*/ 801884 w 1242785"/>
                  <a:gd name="connsiteY18" fmla="*/ 3488479 h 4476598"/>
                  <a:gd name="connsiteX19" fmla="*/ 759974 w 1242785"/>
                  <a:gd name="connsiteY19" fmla="*/ 3499910 h 4476598"/>
                  <a:gd name="connsiteX20" fmla="*/ 784739 w 1242785"/>
                  <a:gd name="connsiteY20" fmla="*/ 3537057 h 4476598"/>
                  <a:gd name="connsiteX21" fmla="*/ 1076204 w 1242785"/>
                  <a:gd name="connsiteY21" fmla="*/ 3796137 h 4476598"/>
                  <a:gd name="connsiteX22" fmla="*/ 1195266 w 1242785"/>
                  <a:gd name="connsiteY22" fmla="*/ 3936154 h 4476598"/>
                  <a:gd name="connsiteX23" fmla="*/ 1188599 w 1242785"/>
                  <a:gd name="connsiteY23" fmla="*/ 4102842 h 4476598"/>
                  <a:gd name="connsiteX24" fmla="*/ 1144784 w 1242785"/>
                  <a:gd name="connsiteY24" fmla="*/ 4175232 h 4476598"/>
                  <a:gd name="connsiteX25" fmla="*/ 1141882 w 1242785"/>
                  <a:gd name="connsiteY25" fmla="*/ 4178134 h 4476598"/>
                  <a:gd name="connsiteX26" fmla="*/ 1177645 w 1242785"/>
                  <a:gd name="connsiteY26" fmla="*/ 4217381 h 4476598"/>
                  <a:gd name="connsiteX27" fmla="*/ 1195356 w 1242785"/>
                  <a:gd name="connsiteY27" fmla="*/ 4237949 h 4476598"/>
                  <a:gd name="connsiteX28" fmla="*/ 1202588 w 1242785"/>
                  <a:gd name="connsiteY28" fmla="*/ 4251032 h 4476598"/>
                  <a:gd name="connsiteX29" fmla="*/ 1214316 w 1242785"/>
                  <a:gd name="connsiteY29" fmla="*/ 4254290 h 4476598"/>
                  <a:gd name="connsiteX30" fmla="*/ 1227651 w 1242785"/>
                  <a:gd name="connsiteY30" fmla="*/ 4394308 h 4476598"/>
                  <a:gd name="connsiteX31" fmla="*/ 1123829 w 1242785"/>
                  <a:gd name="connsiteY31" fmla="*/ 4470508 h 4476598"/>
                  <a:gd name="connsiteX32" fmla="*/ 992384 w 1242785"/>
                  <a:gd name="connsiteY32" fmla="*/ 4473365 h 4476598"/>
                  <a:gd name="connsiteX33" fmla="*/ 954284 w 1242785"/>
                  <a:gd name="connsiteY33" fmla="*/ 4476222 h 4476598"/>
                  <a:gd name="connsiteX34" fmla="*/ 70364 w 1242785"/>
                  <a:gd name="connsiteY34" fmla="*/ 4476222 h 4476598"/>
                  <a:gd name="connsiteX35" fmla="*/ 13849 w 1242785"/>
                  <a:gd name="connsiteY35" fmla="*/ 4473365 h 4476598"/>
                  <a:gd name="connsiteX36" fmla="*/ 11309 w 1242785"/>
                  <a:gd name="connsiteY36" fmla="*/ 2642660 h 4476598"/>
                  <a:gd name="connsiteX37" fmla="*/ 12261 w 1242785"/>
                  <a:gd name="connsiteY37" fmla="*/ 319512 h 4476598"/>
                  <a:gd name="connsiteX38" fmla="*/ 37979 w 1242785"/>
                  <a:gd name="connsiteY38" fmla="*/ 224262 h 4476598"/>
                  <a:gd name="connsiteX39" fmla="*/ 126561 w 1242785"/>
                  <a:gd name="connsiteY39" fmla="*/ 134727 h 4476598"/>
                  <a:gd name="connsiteX40" fmla="*/ 247529 w 1242785"/>
                  <a:gd name="connsiteY40" fmla="*/ 6139 h 4476598"/>
                  <a:gd name="connsiteX41" fmla="*/ 252291 w 1242785"/>
                  <a:gd name="connsiteY41" fmla="*/ 5187 h 4476598"/>
                  <a:gd name="connsiteX42" fmla="*/ 380879 w 1242785"/>
                  <a:gd name="connsiteY42" fmla="*/ 108057 h 4476598"/>
                  <a:gd name="connsiteX43" fmla="*/ 506609 w 1242785"/>
                  <a:gd name="connsiteY43" fmla="*/ 218547 h 4476598"/>
                  <a:gd name="connsiteX44" fmla="*/ 579951 w 1242785"/>
                  <a:gd name="connsiteY44" fmla="*/ 149967 h 4476598"/>
                  <a:gd name="connsiteX45" fmla="*/ 683625 w 1242785"/>
                  <a:gd name="connsiteY45" fmla="*/ 82 h 4476598"/>
                  <a:gd name="connsiteX0" fmla="*/ 674846 w 1234006"/>
                  <a:gd name="connsiteY0" fmla="*/ 82 h 4476598"/>
                  <a:gd name="connsiteX1" fmla="*/ 778817 w 1234006"/>
                  <a:gd name="connsiteY1" fmla="*/ 17569 h 4476598"/>
                  <a:gd name="connsiteX2" fmla="*/ 817870 w 1234006"/>
                  <a:gd name="connsiteY2" fmla="*/ 68052 h 4476598"/>
                  <a:gd name="connsiteX3" fmla="*/ 810250 w 1234006"/>
                  <a:gd name="connsiteY3" fmla="*/ 771949 h 4476598"/>
                  <a:gd name="connsiteX4" fmla="*/ 770245 w 1234006"/>
                  <a:gd name="connsiteY4" fmla="*/ 826242 h 4476598"/>
                  <a:gd name="connsiteX5" fmla="*/ 590222 w 1234006"/>
                  <a:gd name="connsiteY5" fmla="*/ 854817 h 4476598"/>
                  <a:gd name="connsiteX6" fmla="*/ 534977 w 1234006"/>
                  <a:gd name="connsiteY6" fmla="*/ 915777 h 4476598"/>
                  <a:gd name="connsiteX7" fmla="*/ 576887 w 1234006"/>
                  <a:gd name="connsiteY7" fmla="*/ 975784 h 4476598"/>
                  <a:gd name="connsiteX8" fmla="*/ 638800 w 1234006"/>
                  <a:gd name="connsiteY8" fmla="*/ 1051984 h 4476598"/>
                  <a:gd name="connsiteX9" fmla="*/ 583555 w 1234006"/>
                  <a:gd name="connsiteY9" fmla="*/ 1173904 h 4476598"/>
                  <a:gd name="connsiteX10" fmla="*/ 551170 w 1234006"/>
                  <a:gd name="connsiteY10" fmla="*/ 1182477 h 4476598"/>
                  <a:gd name="connsiteX11" fmla="*/ 466397 w 1234006"/>
                  <a:gd name="connsiteY11" fmla="*/ 1276775 h 4476598"/>
                  <a:gd name="connsiteX12" fmla="*/ 534025 w 1234006"/>
                  <a:gd name="connsiteY12" fmla="*/ 2479782 h 4476598"/>
                  <a:gd name="connsiteX13" fmla="*/ 716905 w 1234006"/>
                  <a:gd name="connsiteY13" fmla="*/ 3111290 h 4476598"/>
                  <a:gd name="connsiteX14" fmla="*/ 796915 w 1234006"/>
                  <a:gd name="connsiteY14" fmla="*/ 3204635 h 4476598"/>
                  <a:gd name="connsiteX15" fmla="*/ 960745 w 1234006"/>
                  <a:gd name="connsiteY15" fmla="*/ 3357035 h 4476598"/>
                  <a:gd name="connsiteX16" fmla="*/ 956935 w 1234006"/>
                  <a:gd name="connsiteY16" fmla="*/ 3422757 h 4476598"/>
                  <a:gd name="connsiteX17" fmla="*/ 892165 w 1234006"/>
                  <a:gd name="connsiteY17" fmla="*/ 3480860 h 4476598"/>
                  <a:gd name="connsiteX18" fmla="*/ 793105 w 1234006"/>
                  <a:gd name="connsiteY18" fmla="*/ 3488479 h 4476598"/>
                  <a:gd name="connsiteX19" fmla="*/ 751195 w 1234006"/>
                  <a:gd name="connsiteY19" fmla="*/ 3499910 h 4476598"/>
                  <a:gd name="connsiteX20" fmla="*/ 775960 w 1234006"/>
                  <a:gd name="connsiteY20" fmla="*/ 3537057 h 4476598"/>
                  <a:gd name="connsiteX21" fmla="*/ 1067425 w 1234006"/>
                  <a:gd name="connsiteY21" fmla="*/ 3796137 h 4476598"/>
                  <a:gd name="connsiteX22" fmla="*/ 1186487 w 1234006"/>
                  <a:gd name="connsiteY22" fmla="*/ 3936154 h 4476598"/>
                  <a:gd name="connsiteX23" fmla="*/ 1179820 w 1234006"/>
                  <a:gd name="connsiteY23" fmla="*/ 4102842 h 4476598"/>
                  <a:gd name="connsiteX24" fmla="*/ 1136005 w 1234006"/>
                  <a:gd name="connsiteY24" fmla="*/ 4175232 h 4476598"/>
                  <a:gd name="connsiteX25" fmla="*/ 1133103 w 1234006"/>
                  <a:gd name="connsiteY25" fmla="*/ 4178134 h 4476598"/>
                  <a:gd name="connsiteX26" fmla="*/ 1168866 w 1234006"/>
                  <a:gd name="connsiteY26" fmla="*/ 4217381 h 4476598"/>
                  <a:gd name="connsiteX27" fmla="*/ 1186577 w 1234006"/>
                  <a:gd name="connsiteY27" fmla="*/ 4237949 h 4476598"/>
                  <a:gd name="connsiteX28" fmla="*/ 1193809 w 1234006"/>
                  <a:gd name="connsiteY28" fmla="*/ 4251032 h 4476598"/>
                  <a:gd name="connsiteX29" fmla="*/ 1205537 w 1234006"/>
                  <a:gd name="connsiteY29" fmla="*/ 4254290 h 4476598"/>
                  <a:gd name="connsiteX30" fmla="*/ 1218872 w 1234006"/>
                  <a:gd name="connsiteY30" fmla="*/ 4394308 h 4476598"/>
                  <a:gd name="connsiteX31" fmla="*/ 1115050 w 1234006"/>
                  <a:gd name="connsiteY31" fmla="*/ 4470508 h 4476598"/>
                  <a:gd name="connsiteX32" fmla="*/ 983605 w 1234006"/>
                  <a:gd name="connsiteY32" fmla="*/ 4473365 h 4476598"/>
                  <a:gd name="connsiteX33" fmla="*/ 945505 w 1234006"/>
                  <a:gd name="connsiteY33" fmla="*/ 4476222 h 4476598"/>
                  <a:gd name="connsiteX34" fmla="*/ 5070 w 1234006"/>
                  <a:gd name="connsiteY34" fmla="*/ 4473365 h 4476598"/>
                  <a:gd name="connsiteX35" fmla="*/ 2530 w 1234006"/>
                  <a:gd name="connsiteY35" fmla="*/ 2642660 h 4476598"/>
                  <a:gd name="connsiteX36" fmla="*/ 3482 w 1234006"/>
                  <a:gd name="connsiteY36" fmla="*/ 319512 h 4476598"/>
                  <a:gd name="connsiteX37" fmla="*/ 29200 w 1234006"/>
                  <a:gd name="connsiteY37" fmla="*/ 224262 h 4476598"/>
                  <a:gd name="connsiteX38" fmla="*/ 117782 w 1234006"/>
                  <a:gd name="connsiteY38" fmla="*/ 134727 h 4476598"/>
                  <a:gd name="connsiteX39" fmla="*/ 238750 w 1234006"/>
                  <a:gd name="connsiteY39" fmla="*/ 6139 h 4476598"/>
                  <a:gd name="connsiteX40" fmla="*/ 243512 w 1234006"/>
                  <a:gd name="connsiteY40" fmla="*/ 5187 h 4476598"/>
                  <a:gd name="connsiteX41" fmla="*/ 372100 w 1234006"/>
                  <a:gd name="connsiteY41" fmla="*/ 108057 h 4476598"/>
                  <a:gd name="connsiteX42" fmla="*/ 497830 w 1234006"/>
                  <a:gd name="connsiteY42" fmla="*/ 218547 h 4476598"/>
                  <a:gd name="connsiteX43" fmla="*/ 571172 w 1234006"/>
                  <a:gd name="connsiteY43" fmla="*/ 149967 h 4476598"/>
                  <a:gd name="connsiteX44" fmla="*/ 674846 w 1234006"/>
                  <a:gd name="connsiteY44" fmla="*/ 82 h 4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34006" h="4476598">
                    <a:moveTo>
                      <a:pt x="674846" y="82"/>
                    </a:moveTo>
                    <a:cubicBezTo>
                      <a:pt x="701367" y="841"/>
                      <a:pt x="735240" y="6854"/>
                      <a:pt x="778817" y="17569"/>
                    </a:cubicBezTo>
                    <a:cubicBezTo>
                      <a:pt x="804535" y="24237"/>
                      <a:pt x="816917" y="39477"/>
                      <a:pt x="817870" y="68052"/>
                    </a:cubicBezTo>
                    <a:cubicBezTo>
                      <a:pt x="824537" y="303319"/>
                      <a:pt x="813107" y="537634"/>
                      <a:pt x="810250" y="771949"/>
                    </a:cubicBezTo>
                    <a:cubicBezTo>
                      <a:pt x="810250" y="800524"/>
                      <a:pt x="792152" y="814812"/>
                      <a:pt x="770245" y="826242"/>
                    </a:cubicBezTo>
                    <a:cubicBezTo>
                      <a:pt x="713095" y="853865"/>
                      <a:pt x="654040" y="865294"/>
                      <a:pt x="590222" y="854817"/>
                    </a:cubicBezTo>
                    <a:cubicBezTo>
                      <a:pt x="519737" y="843387"/>
                      <a:pt x="516880" y="847197"/>
                      <a:pt x="534977" y="915777"/>
                    </a:cubicBezTo>
                    <a:cubicBezTo>
                      <a:pt x="541645" y="940542"/>
                      <a:pt x="553075" y="961497"/>
                      <a:pt x="576887" y="975784"/>
                    </a:cubicBezTo>
                    <a:cubicBezTo>
                      <a:pt x="606415" y="992929"/>
                      <a:pt x="626417" y="1020552"/>
                      <a:pt x="638800" y="1051984"/>
                    </a:cubicBezTo>
                    <a:cubicBezTo>
                      <a:pt x="659755" y="1105325"/>
                      <a:pt x="636895" y="1154854"/>
                      <a:pt x="583555" y="1173904"/>
                    </a:cubicBezTo>
                    <a:cubicBezTo>
                      <a:pt x="573077" y="1177715"/>
                      <a:pt x="562600" y="1180572"/>
                      <a:pt x="551170" y="1182477"/>
                    </a:cubicBezTo>
                    <a:cubicBezTo>
                      <a:pt x="470207" y="1198669"/>
                      <a:pt x="471160" y="1197717"/>
                      <a:pt x="466397" y="1276775"/>
                    </a:cubicBezTo>
                    <a:cubicBezTo>
                      <a:pt x="441632" y="1680634"/>
                      <a:pt x="472112" y="2081637"/>
                      <a:pt x="534025" y="2479782"/>
                    </a:cubicBezTo>
                    <a:cubicBezTo>
                      <a:pt x="568315" y="2697904"/>
                      <a:pt x="626417" y="2910312"/>
                      <a:pt x="716905" y="3111290"/>
                    </a:cubicBezTo>
                    <a:cubicBezTo>
                      <a:pt x="734050" y="3151295"/>
                      <a:pt x="743575" y="3198920"/>
                      <a:pt x="796915" y="3204635"/>
                    </a:cubicBezTo>
                    <a:cubicBezTo>
                      <a:pt x="938837" y="3199872"/>
                      <a:pt x="954077" y="3214160"/>
                      <a:pt x="960745" y="3357035"/>
                    </a:cubicBezTo>
                    <a:cubicBezTo>
                      <a:pt x="961697" y="3378942"/>
                      <a:pt x="959792" y="3401802"/>
                      <a:pt x="956935" y="3422757"/>
                    </a:cubicBezTo>
                    <a:cubicBezTo>
                      <a:pt x="952172" y="3458952"/>
                      <a:pt x="928360" y="3478002"/>
                      <a:pt x="892165" y="3480860"/>
                    </a:cubicBezTo>
                    <a:lnTo>
                      <a:pt x="793105" y="3488479"/>
                    </a:lnTo>
                    <a:cubicBezTo>
                      <a:pt x="777865" y="3490385"/>
                      <a:pt x="756910" y="3480860"/>
                      <a:pt x="751195" y="3499910"/>
                    </a:cubicBezTo>
                    <a:cubicBezTo>
                      <a:pt x="745480" y="3517054"/>
                      <a:pt x="765482" y="3526579"/>
                      <a:pt x="775960" y="3537057"/>
                    </a:cubicBezTo>
                    <a:cubicBezTo>
                      <a:pt x="868352" y="3628497"/>
                      <a:pt x="968365" y="3711365"/>
                      <a:pt x="1067425" y="3796137"/>
                    </a:cubicBezTo>
                    <a:cubicBezTo>
                      <a:pt x="1115050" y="3836142"/>
                      <a:pt x="1157912" y="3879957"/>
                      <a:pt x="1186487" y="3936154"/>
                    </a:cubicBezTo>
                    <a:cubicBezTo>
                      <a:pt x="1216015" y="3993304"/>
                      <a:pt x="1212205" y="4048549"/>
                      <a:pt x="1179820" y="4102842"/>
                    </a:cubicBezTo>
                    <a:cubicBezTo>
                      <a:pt x="1165532" y="4127607"/>
                      <a:pt x="1142672" y="4146657"/>
                      <a:pt x="1136005" y="4175232"/>
                    </a:cubicBezTo>
                    <a:lnTo>
                      <a:pt x="1133103" y="4178134"/>
                    </a:lnTo>
                    <a:lnTo>
                      <a:pt x="1168866" y="4217381"/>
                    </a:lnTo>
                    <a:cubicBezTo>
                      <a:pt x="1175176" y="4223929"/>
                      <a:pt x="1181249" y="4230656"/>
                      <a:pt x="1186577" y="4237949"/>
                    </a:cubicBezTo>
                    <a:lnTo>
                      <a:pt x="1193809" y="4251032"/>
                    </a:lnTo>
                    <a:lnTo>
                      <a:pt x="1205537" y="4254290"/>
                    </a:lnTo>
                    <a:cubicBezTo>
                      <a:pt x="1249352" y="4297152"/>
                      <a:pt x="1233160" y="4345730"/>
                      <a:pt x="1218872" y="4394308"/>
                    </a:cubicBezTo>
                    <a:cubicBezTo>
                      <a:pt x="1203632" y="4445742"/>
                      <a:pt x="1170295" y="4472412"/>
                      <a:pt x="1115050" y="4470508"/>
                    </a:cubicBezTo>
                    <a:lnTo>
                      <a:pt x="983605" y="4473365"/>
                    </a:lnTo>
                    <a:cubicBezTo>
                      <a:pt x="971222" y="4478127"/>
                      <a:pt x="958840" y="4476222"/>
                      <a:pt x="945505" y="4476222"/>
                    </a:cubicBezTo>
                    <a:lnTo>
                      <a:pt x="5070" y="4473365"/>
                    </a:lnTo>
                    <a:cubicBezTo>
                      <a:pt x="-4772" y="4167772"/>
                      <a:pt x="2795" y="3334969"/>
                      <a:pt x="2530" y="2642660"/>
                    </a:cubicBezTo>
                    <a:cubicBezTo>
                      <a:pt x="2265" y="1950351"/>
                      <a:pt x="2530" y="1093894"/>
                      <a:pt x="3482" y="319512"/>
                    </a:cubicBezTo>
                    <a:cubicBezTo>
                      <a:pt x="3482" y="286174"/>
                      <a:pt x="-6995" y="248074"/>
                      <a:pt x="29200" y="224262"/>
                    </a:cubicBezTo>
                    <a:cubicBezTo>
                      <a:pt x="111115" y="215689"/>
                      <a:pt x="111115" y="215689"/>
                      <a:pt x="117782" y="134727"/>
                    </a:cubicBezTo>
                    <a:cubicBezTo>
                      <a:pt x="126355" y="20427"/>
                      <a:pt x="126355" y="20427"/>
                      <a:pt x="238750" y="6139"/>
                    </a:cubicBezTo>
                    <a:cubicBezTo>
                      <a:pt x="240655" y="6139"/>
                      <a:pt x="241607" y="6139"/>
                      <a:pt x="243512" y="5187"/>
                    </a:cubicBezTo>
                    <a:cubicBezTo>
                      <a:pt x="346382" y="-7196"/>
                      <a:pt x="360670" y="5187"/>
                      <a:pt x="372100" y="108057"/>
                    </a:cubicBezTo>
                    <a:cubicBezTo>
                      <a:pt x="384482" y="218547"/>
                      <a:pt x="384482" y="218547"/>
                      <a:pt x="497830" y="218547"/>
                    </a:cubicBezTo>
                    <a:cubicBezTo>
                      <a:pt x="565457" y="218547"/>
                      <a:pt x="564505" y="218547"/>
                      <a:pt x="571172" y="149967"/>
                    </a:cubicBezTo>
                    <a:cubicBezTo>
                      <a:pt x="581888" y="42811"/>
                      <a:pt x="595283" y="-2195"/>
                      <a:pt x="674846" y="8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6CC4BC8-05C4-4888-AA63-EC846BB09DC0}"/>
                  </a:ext>
                </a:extLst>
              </p:cNvPr>
              <p:cNvSpPr/>
              <p:nvPr/>
            </p:nvSpPr>
            <p:spPr>
              <a:xfrm>
                <a:off x="11433555" y="5239941"/>
                <a:ext cx="1204762" cy="86742"/>
              </a:xfrm>
              <a:custGeom>
                <a:avLst/>
                <a:gdLst>
                  <a:gd name="connsiteX0" fmla="*/ 0 w 1204762"/>
                  <a:gd name="connsiteY0" fmla="*/ 0 h 86742"/>
                  <a:gd name="connsiteX1" fmla="*/ 23662 w 1204762"/>
                  <a:gd name="connsiteY1" fmla="*/ 0 h 86742"/>
                  <a:gd name="connsiteX2" fmla="*/ 1137135 w 1204762"/>
                  <a:gd name="connsiteY2" fmla="*/ 952 h 86742"/>
                  <a:gd name="connsiteX3" fmla="*/ 1204762 w 1204762"/>
                  <a:gd name="connsiteY3" fmla="*/ 85725 h 86742"/>
                  <a:gd name="connsiteX4" fmla="*/ 23662 w 1204762"/>
                  <a:gd name="connsiteY4" fmla="*/ 86677 h 86742"/>
                  <a:gd name="connsiteX5" fmla="*/ 0 w 1204762"/>
                  <a:gd name="connsiteY5" fmla="*/ 86742 h 8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762" h="86742">
                    <a:moveTo>
                      <a:pt x="0" y="0"/>
                    </a:moveTo>
                    <a:lnTo>
                      <a:pt x="23662" y="0"/>
                    </a:lnTo>
                    <a:cubicBezTo>
                      <a:pt x="395137" y="0"/>
                      <a:pt x="765660" y="0"/>
                      <a:pt x="1137135" y="952"/>
                    </a:cubicBezTo>
                    <a:cubicBezTo>
                      <a:pt x="1158090" y="30480"/>
                      <a:pt x="1191427" y="50482"/>
                      <a:pt x="1204762" y="85725"/>
                    </a:cubicBezTo>
                    <a:cubicBezTo>
                      <a:pt x="811380" y="85725"/>
                      <a:pt x="417997" y="85725"/>
                      <a:pt x="23662" y="86677"/>
                    </a:cubicBezTo>
                    <a:lnTo>
                      <a:pt x="0" y="8674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728605-D9FF-4B7A-9F33-C9C5204F7401}"/>
                </a:ext>
              </a:extLst>
            </p:cNvPr>
            <p:cNvGrpSpPr/>
            <p:nvPr/>
          </p:nvGrpSpPr>
          <p:grpSpPr>
            <a:xfrm>
              <a:off x="7669137" y="3350840"/>
              <a:ext cx="668324" cy="2659534"/>
              <a:chOff x="7274254" y="2459895"/>
              <a:chExt cx="1054017" cy="419436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7D4633B-8078-4253-96F2-0BC96550A601}"/>
                  </a:ext>
                </a:extLst>
              </p:cNvPr>
              <p:cNvSpPr/>
              <p:nvPr/>
            </p:nvSpPr>
            <p:spPr>
              <a:xfrm>
                <a:off x="7278400" y="2459895"/>
                <a:ext cx="1049871" cy="4194363"/>
              </a:xfrm>
              <a:custGeom>
                <a:avLst/>
                <a:gdLst>
                  <a:gd name="connsiteX0" fmla="*/ 89928 w 1054017"/>
                  <a:gd name="connsiteY0" fmla="*/ 203 h 4194877"/>
                  <a:gd name="connsiteX1" fmla="*/ 193601 w 1054017"/>
                  <a:gd name="connsiteY1" fmla="*/ 120486 h 4194877"/>
                  <a:gd name="connsiteX2" fmla="*/ 222176 w 1054017"/>
                  <a:gd name="connsiteY2" fmla="*/ 173826 h 4194877"/>
                  <a:gd name="connsiteX3" fmla="*/ 543169 w 1054017"/>
                  <a:gd name="connsiteY3" fmla="*/ 693891 h 4194877"/>
                  <a:gd name="connsiteX4" fmla="*/ 618416 w 1054017"/>
                  <a:gd name="connsiteY4" fmla="*/ 1007263 h 4194877"/>
                  <a:gd name="connsiteX5" fmla="*/ 392674 w 1054017"/>
                  <a:gd name="connsiteY5" fmla="*/ 1608291 h 4194877"/>
                  <a:gd name="connsiteX6" fmla="*/ 367909 w 1054017"/>
                  <a:gd name="connsiteY6" fmla="*/ 1630198 h 4194877"/>
                  <a:gd name="connsiteX7" fmla="*/ 377434 w 1054017"/>
                  <a:gd name="connsiteY7" fmla="*/ 1714971 h 4194877"/>
                  <a:gd name="connsiteX8" fmla="*/ 386006 w 1054017"/>
                  <a:gd name="connsiteY8" fmla="*/ 1719733 h 4194877"/>
                  <a:gd name="connsiteX9" fmla="*/ 487924 w 1054017"/>
                  <a:gd name="connsiteY9" fmla="*/ 1896898 h 4194877"/>
                  <a:gd name="connsiteX10" fmla="*/ 407914 w 1054017"/>
                  <a:gd name="connsiteY10" fmla="*/ 1988338 h 4194877"/>
                  <a:gd name="connsiteX11" fmla="*/ 318378 w 1054017"/>
                  <a:gd name="connsiteY11" fmla="*/ 2092161 h 4194877"/>
                  <a:gd name="connsiteX12" fmla="*/ 366003 w 1054017"/>
                  <a:gd name="connsiteY12" fmla="*/ 2621751 h 4194877"/>
                  <a:gd name="connsiteX13" fmla="*/ 374576 w 1054017"/>
                  <a:gd name="connsiteY13" fmla="*/ 2657946 h 4194877"/>
                  <a:gd name="connsiteX14" fmla="*/ 398389 w 1054017"/>
                  <a:gd name="connsiteY14" fmla="*/ 2723668 h 4194877"/>
                  <a:gd name="connsiteX15" fmla="*/ 473636 w 1054017"/>
                  <a:gd name="connsiteY15" fmla="*/ 3047518 h 4194877"/>
                  <a:gd name="connsiteX16" fmla="*/ 566981 w 1054017"/>
                  <a:gd name="connsiteY16" fmla="*/ 3119908 h 4194877"/>
                  <a:gd name="connsiteX17" fmla="*/ 630799 w 1054017"/>
                  <a:gd name="connsiteY17" fmla="*/ 3155151 h 4194877"/>
                  <a:gd name="connsiteX18" fmla="*/ 637466 w 1054017"/>
                  <a:gd name="connsiteY18" fmla="*/ 3308503 h 4194877"/>
                  <a:gd name="connsiteX19" fmla="*/ 643181 w 1054017"/>
                  <a:gd name="connsiteY19" fmla="*/ 3361843 h 4194877"/>
                  <a:gd name="connsiteX20" fmla="*/ 728906 w 1054017"/>
                  <a:gd name="connsiteY20" fmla="*/ 3448521 h 4194877"/>
                  <a:gd name="connsiteX21" fmla="*/ 970841 w 1054017"/>
                  <a:gd name="connsiteY21" fmla="*/ 3675216 h 4194877"/>
                  <a:gd name="connsiteX22" fmla="*/ 1001321 w 1054017"/>
                  <a:gd name="connsiteY22" fmla="*/ 3870478 h 4194877"/>
                  <a:gd name="connsiteX23" fmla="*/ 980366 w 1054017"/>
                  <a:gd name="connsiteY23" fmla="*/ 3887623 h 4194877"/>
                  <a:gd name="connsiteX24" fmla="*/ 979598 w 1054017"/>
                  <a:gd name="connsiteY24" fmla="*/ 3887709 h 4194877"/>
                  <a:gd name="connsiteX25" fmla="*/ 979140 w 1054017"/>
                  <a:gd name="connsiteY25" fmla="*/ 3888143 h 4194877"/>
                  <a:gd name="connsiteX26" fmla="*/ 993694 w 1054017"/>
                  <a:gd name="connsiteY26" fmla="*/ 3942615 h 4194877"/>
                  <a:gd name="connsiteX27" fmla="*/ 997649 w 1054017"/>
                  <a:gd name="connsiteY27" fmla="*/ 3948630 h 4194877"/>
                  <a:gd name="connsiteX28" fmla="*/ 1014656 w 1054017"/>
                  <a:gd name="connsiteY28" fmla="*/ 3954298 h 4194877"/>
                  <a:gd name="connsiteX29" fmla="*/ 1034658 w 1054017"/>
                  <a:gd name="connsiteY29" fmla="*/ 4119081 h 4194877"/>
                  <a:gd name="connsiteX30" fmla="*/ 918453 w 1054017"/>
                  <a:gd name="connsiteY30" fmla="*/ 4194328 h 4194877"/>
                  <a:gd name="connsiteX31" fmla="*/ 473636 w 1054017"/>
                  <a:gd name="connsiteY31" fmla="*/ 4192423 h 4194877"/>
                  <a:gd name="connsiteX32" fmla="*/ 24056 w 1054017"/>
                  <a:gd name="connsiteY32" fmla="*/ 4188614 h 4194877"/>
                  <a:gd name="connsiteX33" fmla="*/ 8816 w 1054017"/>
                  <a:gd name="connsiteY33" fmla="*/ 4149561 h 4194877"/>
                  <a:gd name="connsiteX34" fmla="*/ 8415 w 1054017"/>
                  <a:gd name="connsiteY34" fmla="*/ 4005168 h 4194877"/>
                  <a:gd name="connsiteX35" fmla="*/ 20423 w 1054017"/>
                  <a:gd name="connsiteY35" fmla="*/ 3960966 h 4194877"/>
                  <a:gd name="connsiteX36" fmla="*/ 0 w 1054017"/>
                  <a:gd name="connsiteY36" fmla="*/ 3960966 h 4194877"/>
                  <a:gd name="connsiteX37" fmla="*/ 0 w 1054017"/>
                  <a:gd name="connsiteY37" fmla="*/ 3874467 h 4194877"/>
                  <a:gd name="connsiteX38" fmla="*/ 17015 w 1054017"/>
                  <a:gd name="connsiteY38" fmla="*/ 3874336 h 4194877"/>
                  <a:gd name="connsiteX39" fmla="*/ 8623 w 1054017"/>
                  <a:gd name="connsiteY39" fmla="*/ 3856980 h 4194877"/>
                  <a:gd name="connsiteX40" fmla="*/ 5006 w 1054017"/>
                  <a:gd name="connsiteY40" fmla="*/ 3786658 h 4194877"/>
                  <a:gd name="connsiteX41" fmla="*/ 5006 w 1054017"/>
                  <a:gd name="connsiteY41" fmla="*/ 1924521 h 4194877"/>
                  <a:gd name="connsiteX42" fmla="*/ 5006 w 1054017"/>
                  <a:gd name="connsiteY42" fmla="*/ 100483 h 4194877"/>
                  <a:gd name="connsiteX43" fmla="*/ 22151 w 1054017"/>
                  <a:gd name="connsiteY43" fmla="*/ 9043 h 4194877"/>
                  <a:gd name="connsiteX44" fmla="*/ 89928 w 1054017"/>
                  <a:gd name="connsiteY44" fmla="*/ 203 h 4194877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17015 w 1054017"/>
                  <a:gd name="connsiteY38" fmla="*/ 3874336 h 4194363"/>
                  <a:gd name="connsiteX39" fmla="*/ 5006 w 1054017"/>
                  <a:gd name="connsiteY39" fmla="*/ 3786658 h 4194363"/>
                  <a:gd name="connsiteX40" fmla="*/ 5006 w 1054017"/>
                  <a:gd name="connsiteY40" fmla="*/ 1924521 h 4194363"/>
                  <a:gd name="connsiteX41" fmla="*/ 5006 w 1054017"/>
                  <a:gd name="connsiteY41" fmla="*/ 100483 h 4194363"/>
                  <a:gd name="connsiteX42" fmla="*/ 22151 w 1054017"/>
                  <a:gd name="connsiteY42" fmla="*/ 9043 h 4194363"/>
                  <a:gd name="connsiteX43" fmla="*/ 89928 w 1054017"/>
                  <a:gd name="connsiteY43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5006 w 1054017"/>
                  <a:gd name="connsiteY38" fmla="*/ 3786658 h 4194363"/>
                  <a:gd name="connsiteX39" fmla="*/ 5006 w 1054017"/>
                  <a:gd name="connsiteY39" fmla="*/ 1924521 h 4194363"/>
                  <a:gd name="connsiteX40" fmla="*/ 5006 w 1054017"/>
                  <a:gd name="connsiteY40" fmla="*/ 100483 h 4194363"/>
                  <a:gd name="connsiteX41" fmla="*/ 22151 w 1054017"/>
                  <a:gd name="connsiteY41" fmla="*/ 9043 h 4194363"/>
                  <a:gd name="connsiteX42" fmla="*/ 89928 w 1054017"/>
                  <a:gd name="connsiteY42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5006 w 1054017"/>
                  <a:gd name="connsiteY37" fmla="*/ 3786658 h 4194363"/>
                  <a:gd name="connsiteX38" fmla="*/ 5006 w 1054017"/>
                  <a:gd name="connsiteY38" fmla="*/ 1924521 h 4194363"/>
                  <a:gd name="connsiteX39" fmla="*/ 5006 w 1054017"/>
                  <a:gd name="connsiteY39" fmla="*/ 100483 h 4194363"/>
                  <a:gd name="connsiteX40" fmla="*/ 22151 w 1054017"/>
                  <a:gd name="connsiteY40" fmla="*/ 9043 h 4194363"/>
                  <a:gd name="connsiteX41" fmla="*/ 89928 w 1054017"/>
                  <a:gd name="connsiteY41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0 w 1054017"/>
                  <a:gd name="connsiteY35" fmla="*/ 3960966 h 4194363"/>
                  <a:gd name="connsiteX36" fmla="*/ 5006 w 1054017"/>
                  <a:gd name="connsiteY36" fmla="*/ 3786658 h 4194363"/>
                  <a:gd name="connsiteX37" fmla="*/ 5006 w 1054017"/>
                  <a:gd name="connsiteY37" fmla="*/ 1924521 h 4194363"/>
                  <a:gd name="connsiteX38" fmla="*/ 5006 w 1054017"/>
                  <a:gd name="connsiteY38" fmla="*/ 100483 h 4194363"/>
                  <a:gd name="connsiteX39" fmla="*/ 22151 w 1054017"/>
                  <a:gd name="connsiteY39" fmla="*/ 9043 h 4194363"/>
                  <a:gd name="connsiteX40" fmla="*/ 89928 w 1054017"/>
                  <a:gd name="connsiteY40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4269 w 1049871"/>
                  <a:gd name="connsiteY34" fmla="*/ 4005168 h 4194363"/>
                  <a:gd name="connsiteX35" fmla="*/ 860 w 1049871"/>
                  <a:gd name="connsiteY35" fmla="*/ 3786658 h 4194363"/>
                  <a:gd name="connsiteX36" fmla="*/ 860 w 1049871"/>
                  <a:gd name="connsiteY36" fmla="*/ 1924521 h 4194363"/>
                  <a:gd name="connsiteX37" fmla="*/ 860 w 1049871"/>
                  <a:gd name="connsiteY37" fmla="*/ 100483 h 4194363"/>
                  <a:gd name="connsiteX38" fmla="*/ 18005 w 1049871"/>
                  <a:gd name="connsiteY38" fmla="*/ 9043 h 4194363"/>
                  <a:gd name="connsiteX39" fmla="*/ 85782 w 1049871"/>
                  <a:gd name="connsiteY39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3786658 h 4194363"/>
                  <a:gd name="connsiteX35" fmla="*/ 860 w 1049871"/>
                  <a:gd name="connsiteY35" fmla="*/ 1924521 h 4194363"/>
                  <a:gd name="connsiteX36" fmla="*/ 860 w 1049871"/>
                  <a:gd name="connsiteY36" fmla="*/ 100483 h 4194363"/>
                  <a:gd name="connsiteX37" fmla="*/ 18005 w 1049871"/>
                  <a:gd name="connsiteY37" fmla="*/ 9043 h 4194363"/>
                  <a:gd name="connsiteX38" fmla="*/ 85782 w 1049871"/>
                  <a:gd name="connsiteY38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3525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49871" h="4194363">
                    <a:moveTo>
                      <a:pt x="85782" y="203"/>
                    </a:moveTo>
                    <a:cubicBezTo>
                      <a:pt x="144986" y="3328"/>
                      <a:pt x="178740" y="42619"/>
                      <a:pt x="189455" y="120486"/>
                    </a:cubicBezTo>
                    <a:cubicBezTo>
                      <a:pt x="192313" y="142393"/>
                      <a:pt x="203743" y="160491"/>
                      <a:pt x="218030" y="173826"/>
                    </a:cubicBezTo>
                    <a:cubicBezTo>
                      <a:pt x="375193" y="316701"/>
                      <a:pt x="466632" y="498628"/>
                      <a:pt x="539023" y="693891"/>
                    </a:cubicBezTo>
                    <a:cubicBezTo>
                      <a:pt x="567598" y="797713"/>
                      <a:pt x="599030" y="899631"/>
                      <a:pt x="614270" y="1007263"/>
                    </a:cubicBezTo>
                    <a:cubicBezTo>
                      <a:pt x="648560" y="1250151"/>
                      <a:pt x="578075" y="1451128"/>
                      <a:pt x="388528" y="1608291"/>
                    </a:cubicBezTo>
                    <a:cubicBezTo>
                      <a:pt x="379955" y="1614958"/>
                      <a:pt x="371382" y="1622578"/>
                      <a:pt x="363763" y="1630198"/>
                    </a:cubicBezTo>
                    <a:cubicBezTo>
                      <a:pt x="306613" y="1682586"/>
                      <a:pt x="306613" y="1682586"/>
                      <a:pt x="373288" y="1714971"/>
                    </a:cubicBezTo>
                    <a:cubicBezTo>
                      <a:pt x="376145" y="1715923"/>
                      <a:pt x="379955" y="1716876"/>
                      <a:pt x="381860" y="1719733"/>
                    </a:cubicBezTo>
                    <a:cubicBezTo>
                      <a:pt x="413293" y="1780693"/>
                      <a:pt x="467585" y="1830223"/>
                      <a:pt x="483778" y="1896898"/>
                    </a:cubicBezTo>
                    <a:cubicBezTo>
                      <a:pt x="497113" y="1953096"/>
                      <a:pt x="465680" y="1981671"/>
                      <a:pt x="403768" y="1988338"/>
                    </a:cubicBezTo>
                    <a:cubicBezTo>
                      <a:pt x="310423" y="1998816"/>
                      <a:pt x="307565" y="1998816"/>
                      <a:pt x="314232" y="2092161"/>
                    </a:cubicBezTo>
                    <a:cubicBezTo>
                      <a:pt x="325663" y="2269326"/>
                      <a:pt x="332330" y="2446491"/>
                      <a:pt x="361857" y="2621751"/>
                    </a:cubicBezTo>
                    <a:cubicBezTo>
                      <a:pt x="363763" y="2634133"/>
                      <a:pt x="367573" y="2646516"/>
                      <a:pt x="370430" y="2657946"/>
                    </a:cubicBezTo>
                    <a:cubicBezTo>
                      <a:pt x="388528" y="2676043"/>
                      <a:pt x="390432" y="2700808"/>
                      <a:pt x="394243" y="2723668"/>
                    </a:cubicBezTo>
                    <a:cubicBezTo>
                      <a:pt x="415198" y="2832253"/>
                      <a:pt x="434248" y="2941791"/>
                      <a:pt x="469490" y="3047518"/>
                    </a:cubicBezTo>
                    <a:cubicBezTo>
                      <a:pt x="491398" y="3113241"/>
                      <a:pt x="495207" y="3115146"/>
                      <a:pt x="562835" y="3119908"/>
                    </a:cubicBezTo>
                    <a:cubicBezTo>
                      <a:pt x="590457" y="3120861"/>
                      <a:pt x="620938" y="3118003"/>
                      <a:pt x="626653" y="3155151"/>
                    </a:cubicBezTo>
                    <a:cubicBezTo>
                      <a:pt x="644750" y="3205633"/>
                      <a:pt x="639988" y="3257068"/>
                      <a:pt x="633320" y="3308503"/>
                    </a:cubicBezTo>
                    <a:cubicBezTo>
                      <a:pt x="631415" y="3327553"/>
                      <a:pt x="624748" y="3345651"/>
                      <a:pt x="639035" y="3361843"/>
                    </a:cubicBezTo>
                    <a:cubicBezTo>
                      <a:pt x="672373" y="3385656"/>
                      <a:pt x="706663" y="3409468"/>
                      <a:pt x="724760" y="3448521"/>
                    </a:cubicBezTo>
                    <a:cubicBezTo>
                      <a:pt x="805723" y="3523768"/>
                      <a:pt x="887638" y="3598064"/>
                      <a:pt x="966695" y="3675216"/>
                    </a:cubicBezTo>
                    <a:cubicBezTo>
                      <a:pt x="1032418" y="3739033"/>
                      <a:pt x="1039085" y="3786658"/>
                      <a:pt x="997175" y="3870478"/>
                    </a:cubicBezTo>
                    <a:cubicBezTo>
                      <a:pt x="993365" y="3880003"/>
                      <a:pt x="985745" y="3884766"/>
                      <a:pt x="976220" y="3887623"/>
                    </a:cubicBezTo>
                    <a:lnTo>
                      <a:pt x="975452" y="3887709"/>
                    </a:lnTo>
                    <a:lnTo>
                      <a:pt x="974994" y="3888143"/>
                    </a:lnTo>
                    <a:cubicBezTo>
                      <a:pt x="958156" y="3909620"/>
                      <a:pt x="975570" y="3925714"/>
                      <a:pt x="989548" y="3942615"/>
                    </a:cubicBezTo>
                    <a:lnTo>
                      <a:pt x="993503" y="3948630"/>
                    </a:lnTo>
                    <a:lnTo>
                      <a:pt x="1010510" y="3954298"/>
                    </a:lnTo>
                    <a:cubicBezTo>
                      <a:pt x="1065755" y="4002876"/>
                      <a:pt x="1053373" y="4060978"/>
                      <a:pt x="1030512" y="4119081"/>
                    </a:cubicBezTo>
                    <a:cubicBezTo>
                      <a:pt x="1007653" y="4177184"/>
                      <a:pt x="979078" y="4195281"/>
                      <a:pt x="914307" y="4194328"/>
                    </a:cubicBezTo>
                    <a:lnTo>
                      <a:pt x="469490" y="4192423"/>
                    </a:lnTo>
                    <a:lnTo>
                      <a:pt x="19910" y="4188614"/>
                    </a:lnTo>
                    <a:cubicBezTo>
                      <a:pt x="8480" y="4178136"/>
                      <a:pt x="3718" y="4157812"/>
                      <a:pt x="4670" y="4143525"/>
                    </a:cubicBezTo>
                    <a:cubicBezTo>
                      <a:pt x="1495" y="3766176"/>
                      <a:pt x="1495" y="2598361"/>
                      <a:pt x="860" y="1924521"/>
                    </a:cubicBezTo>
                    <a:cubicBezTo>
                      <a:pt x="225" y="1250681"/>
                      <a:pt x="860" y="708496"/>
                      <a:pt x="860" y="100483"/>
                    </a:cubicBezTo>
                    <a:cubicBezTo>
                      <a:pt x="860" y="69051"/>
                      <a:pt x="-5807" y="36666"/>
                      <a:pt x="18005" y="9043"/>
                    </a:cubicBezTo>
                    <a:cubicBezTo>
                      <a:pt x="43485" y="2138"/>
                      <a:pt x="66047" y="-839"/>
                      <a:pt x="85782" y="2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43DEA48-FFA5-4382-AFEB-AA651837E59E}"/>
                  </a:ext>
                </a:extLst>
              </p:cNvPr>
              <p:cNvSpPr/>
              <p:nvPr/>
            </p:nvSpPr>
            <p:spPr>
              <a:xfrm>
                <a:off x="7274254" y="6334184"/>
                <a:ext cx="1005132" cy="86677"/>
              </a:xfrm>
              <a:custGeom>
                <a:avLst/>
                <a:gdLst>
                  <a:gd name="connsiteX0" fmla="*/ 23104 w 1005132"/>
                  <a:gd name="connsiteY0" fmla="*/ 0 h 86677"/>
                  <a:gd name="connsiteX1" fmla="*/ 992750 w 1005132"/>
                  <a:gd name="connsiteY1" fmla="*/ 952 h 86677"/>
                  <a:gd name="connsiteX2" fmla="*/ 1005132 w 1005132"/>
                  <a:gd name="connsiteY2" fmla="*/ 85725 h 86677"/>
                  <a:gd name="connsiteX3" fmla="*/ 23104 w 1005132"/>
                  <a:gd name="connsiteY3" fmla="*/ 86677 h 86677"/>
                  <a:gd name="connsiteX4" fmla="*/ 0 w 1005132"/>
                  <a:gd name="connsiteY4" fmla="*/ 86677 h 86677"/>
                  <a:gd name="connsiteX5" fmla="*/ 0 w 1005132"/>
                  <a:gd name="connsiteY5" fmla="*/ 178 h 8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132" h="86677">
                    <a:moveTo>
                      <a:pt x="23104" y="0"/>
                    </a:moveTo>
                    <a:cubicBezTo>
                      <a:pt x="346002" y="0"/>
                      <a:pt x="669852" y="952"/>
                      <a:pt x="992750" y="952"/>
                    </a:cubicBezTo>
                    <a:cubicBezTo>
                      <a:pt x="945125" y="37147"/>
                      <a:pt x="993702" y="58102"/>
                      <a:pt x="1005132" y="85725"/>
                    </a:cubicBezTo>
                    <a:cubicBezTo>
                      <a:pt x="677472" y="85725"/>
                      <a:pt x="350764" y="86677"/>
                      <a:pt x="23104" y="86677"/>
                    </a:cubicBezTo>
                    <a:lnTo>
                      <a:pt x="0" y="8667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ED12D9-BBE8-400F-849B-C939A7830B2F}"/>
                </a:ext>
              </a:extLst>
            </p:cNvPr>
            <p:cNvGrpSpPr/>
            <p:nvPr/>
          </p:nvGrpSpPr>
          <p:grpSpPr>
            <a:xfrm>
              <a:off x="3711750" y="3750526"/>
              <a:ext cx="559641" cy="2259848"/>
              <a:chOff x="1621962" y="3082529"/>
              <a:chExt cx="882613" cy="3564017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DF14C5A-EEFB-4B43-972D-D6B51750F922}"/>
                  </a:ext>
                </a:extLst>
              </p:cNvPr>
              <p:cNvSpPr/>
              <p:nvPr/>
            </p:nvSpPr>
            <p:spPr>
              <a:xfrm>
                <a:off x="2416491" y="5669994"/>
                <a:ext cx="63629" cy="53578"/>
              </a:xfrm>
              <a:custGeom>
                <a:avLst/>
                <a:gdLst>
                  <a:gd name="connsiteX0" fmla="*/ 45720 w 63629"/>
                  <a:gd name="connsiteY0" fmla="*/ 53578 h 53578"/>
                  <a:gd name="connsiteX1" fmla="*/ 0 w 63629"/>
                  <a:gd name="connsiteY1" fmla="*/ 238 h 53578"/>
                  <a:gd name="connsiteX2" fmla="*/ 22860 w 63629"/>
                  <a:gd name="connsiteY2" fmla="*/ 1191 h 53578"/>
                  <a:gd name="connsiteX3" fmla="*/ 45720 w 63629"/>
                  <a:gd name="connsiteY3" fmla="*/ 53578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29" h="53578">
                    <a:moveTo>
                      <a:pt x="45720" y="53578"/>
                    </a:moveTo>
                    <a:cubicBezTo>
                      <a:pt x="17145" y="47863"/>
                      <a:pt x="5715" y="26908"/>
                      <a:pt x="0" y="238"/>
                    </a:cubicBezTo>
                    <a:cubicBezTo>
                      <a:pt x="7620" y="238"/>
                      <a:pt x="15240" y="-714"/>
                      <a:pt x="22860" y="1191"/>
                    </a:cubicBezTo>
                    <a:cubicBezTo>
                      <a:pt x="71438" y="8811"/>
                      <a:pt x="73342" y="13573"/>
                      <a:pt x="45720" y="53578"/>
                    </a:cubicBezTo>
                    <a:close/>
                  </a:path>
                </a:pathLst>
              </a:custGeom>
              <a:solidFill>
                <a:srgbClr val="EDDC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09BACCA-01A1-4228-8EEB-33005E366D50}"/>
                  </a:ext>
                </a:extLst>
              </p:cNvPr>
              <p:cNvSpPr/>
              <p:nvPr/>
            </p:nvSpPr>
            <p:spPr>
              <a:xfrm>
                <a:off x="1621962" y="3082529"/>
                <a:ext cx="882613" cy="3564017"/>
              </a:xfrm>
              <a:custGeom>
                <a:avLst/>
                <a:gdLst>
                  <a:gd name="connsiteX0" fmla="*/ 856298 w 882613"/>
                  <a:gd name="connsiteY0" fmla="*/ 3350657 h 3564017"/>
                  <a:gd name="connsiteX1" fmla="*/ 850582 w 882613"/>
                  <a:gd name="connsiteY1" fmla="*/ 3263980 h 3564017"/>
                  <a:gd name="connsiteX2" fmla="*/ 802005 w 882613"/>
                  <a:gd name="connsiteY2" fmla="*/ 3088719 h 3564017"/>
                  <a:gd name="connsiteX3" fmla="*/ 596265 w 882613"/>
                  <a:gd name="connsiteY3" fmla="*/ 2905839 h 3564017"/>
                  <a:gd name="connsiteX4" fmla="*/ 513398 w 882613"/>
                  <a:gd name="connsiteY4" fmla="*/ 2713434 h 3564017"/>
                  <a:gd name="connsiteX5" fmla="*/ 444818 w 882613"/>
                  <a:gd name="connsiteY5" fmla="*/ 2632472 h 3564017"/>
                  <a:gd name="connsiteX6" fmla="*/ 417195 w 882613"/>
                  <a:gd name="connsiteY6" fmla="*/ 2624852 h 3564017"/>
                  <a:gd name="connsiteX7" fmla="*/ 371475 w 882613"/>
                  <a:gd name="connsiteY7" fmla="*/ 2571512 h 3564017"/>
                  <a:gd name="connsiteX8" fmla="*/ 299085 w 882613"/>
                  <a:gd name="connsiteY8" fmla="*/ 2296239 h 3564017"/>
                  <a:gd name="connsiteX9" fmla="*/ 230505 w 882613"/>
                  <a:gd name="connsiteY9" fmla="*/ 1649492 h 3564017"/>
                  <a:gd name="connsiteX10" fmla="*/ 227648 w 882613"/>
                  <a:gd name="connsiteY10" fmla="*/ 1336119 h 3564017"/>
                  <a:gd name="connsiteX11" fmla="*/ 280988 w 882613"/>
                  <a:gd name="connsiteY11" fmla="*/ 1281827 h 3564017"/>
                  <a:gd name="connsiteX12" fmla="*/ 354330 w 882613"/>
                  <a:gd name="connsiteY12" fmla="*/ 1194197 h 3564017"/>
                  <a:gd name="connsiteX13" fmla="*/ 277178 w 882613"/>
                  <a:gd name="connsiteY13" fmla="*/ 1119902 h 3564017"/>
                  <a:gd name="connsiteX14" fmla="*/ 242888 w 882613"/>
                  <a:gd name="connsiteY14" fmla="*/ 1110377 h 3564017"/>
                  <a:gd name="connsiteX15" fmla="*/ 259080 w 882613"/>
                  <a:gd name="connsiteY15" fmla="*/ 1075134 h 3564017"/>
                  <a:gd name="connsiteX16" fmla="*/ 300990 w 882613"/>
                  <a:gd name="connsiteY16" fmla="*/ 1044654 h 3564017"/>
                  <a:gd name="connsiteX17" fmla="*/ 433388 w 882613"/>
                  <a:gd name="connsiteY17" fmla="*/ 922734 h 3564017"/>
                  <a:gd name="connsiteX18" fmla="*/ 451485 w 882613"/>
                  <a:gd name="connsiteY18" fmla="*/ 228362 h 3564017"/>
                  <a:gd name="connsiteX19" fmla="*/ 77152 w 882613"/>
                  <a:gd name="connsiteY19" fmla="*/ 4524 h 3564017"/>
                  <a:gd name="connsiteX20" fmla="*/ 0 w 882613"/>
                  <a:gd name="connsiteY20" fmla="*/ 5477 h 3564017"/>
                  <a:gd name="connsiteX21" fmla="*/ 0 w 882613"/>
                  <a:gd name="connsiteY21" fmla="*/ 3563064 h 3564017"/>
                  <a:gd name="connsiteX22" fmla="*/ 12383 w 882613"/>
                  <a:gd name="connsiteY22" fmla="*/ 3564017 h 3564017"/>
                  <a:gd name="connsiteX23" fmla="*/ 799148 w 882613"/>
                  <a:gd name="connsiteY23" fmla="*/ 3563064 h 3564017"/>
                  <a:gd name="connsiteX24" fmla="*/ 856298 w 882613"/>
                  <a:gd name="connsiteY24" fmla="*/ 3350657 h 356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82613" h="3564017">
                    <a:moveTo>
                      <a:pt x="856298" y="3350657"/>
                    </a:moveTo>
                    <a:cubicBezTo>
                      <a:pt x="819150" y="3323987"/>
                      <a:pt x="856298" y="3292555"/>
                      <a:pt x="850582" y="3263980"/>
                    </a:cubicBezTo>
                    <a:cubicBezTo>
                      <a:pt x="869632" y="3196352"/>
                      <a:pt x="860107" y="3137297"/>
                      <a:pt x="802005" y="3088719"/>
                    </a:cubicBezTo>
                    <a:cubicBezTo>
                      <a:pt x="732473" y="3029664"/>
                      <a:pt x="669607" y="2961084"/>
                      <a:pt x="596265" y="2905839"/>
                    </a:cubicBezTo>
                    <a:cubicBezTo>
                      <a:pt x="528638" y="2855357"/>
                      <a:pt x="509588" y="2792492"/>
                      <a:pt x="513398" y="2713434"/>
                    </a:cubicBezTo>
                    <a:cubicBezTo>
                      <a:pt x="517207" y="2644855"/>
                      <a:pt x="513398" y="2644855"/>
                      <a:pt x="444818" y="2632472"/>
                    </a:cubicBezTo>
                    <a:cubicBezTo>
                      <a:pt x="435293" y="2630567"/>
                      <a:pt x="426720" y="2627709"/>
                      <a:pt x="417195" y="2624852"/>
                    </a:cubicBezTo>
                    <a:cubicBezTo>
                      <a:pt x="402907" y="2606755"/>
                      <a:pt x="389573" y="2586752"/>
                      <a:pt x="371475" y="2571512"/>
                    </a:cubicBezTo>
                    <a:cubicBezTo>
                      <a:pt x="334328" y="2482930"/>
                      <a:pt x="319088" y="2389584"/>
                      <a:pt x="299085" y="2296239"/>
                    </a:cubicBezTo>
                    <a:cubicBezTo>
                      <a:pt x="260033" y="2081927"/>
                      <a:pt x="239077" y="1866662"/>
                      <a:pt x="230505" y="1649492"/>
                    </a:cubicBezTo>
                    <a:cubicBezTo>
                      <a:pt x="226695" y="1545669"/>
                      <a:pt x="211455" y="1440894"/>
                      <a:pt x="227648" y="1336119"/>
                    </a:cubicBezTo>
                    <a:cubicBezTo>
                      <a:pt x="232410" y="1303734"/>
                      <a:pt x="244793" y="1284684"/>
                      <a:pt x="280988" y="1281827"/>
                    </a:cubicBezTo>
                    <a:cubicBezTo>
                      <a:pt x="339090" y="1277064"/>
                      <a:pt x="356235" y="1254204"/>
                      <a:pt x="354330" y="1194197"/>
                    </a:cubicBezTo>
                    <a:cubicBezTo>
                      <a:pt x="352425" y="1141809"/>
                      <a:pt x="332423" y="1122759"/>
                      <a:pt x="277178" y="1119902"/>
                    </a:cubicBezTo>
                    <a:cubicBezTo>
                      <a:pt x="264795" y="1118950"/>
                      <a:pt x="249555" y="1124664"/>
                      <a:pt x="242888" y="1110377"/>
                    </a:cubicBezTo>
                    <a:cubicBezTo>
                      <a:pt x="235268" y="1094184"/>
                      <a:pt x="248602" y="1083707"/>
                      <a:pt x="259080" y="1075134"/>
                    </a:cubicBezTo>
                    <a:cubicBezTo>
                      <a:pt x="272415" y="1063704"/>
                      <a:pt x="286703" y="1053227"/>
                      <a:pt x="300990" y="1044654"/>
                    </a:cubicBezTo>
                    <a:cubicBezTo>
                      <a:pt x="353378" y="1013222"/>
                      <a:pt x="398145" y="972264"/>
                      <a:pt x="433388" y="922734"/>
                    </a:cubicBezTo>
                    <a:cubicBezTo>
                      <a:pt x="563880" y="739854"/>
                      <a:pt x="629603" y="488394"/>
                      <a:pt x="451485" y="228362"/>
                    </a:cubicBezTo>
                    <a:cubicBezTo>
                      <a:pt x="359093" y="93107"/>
                      <a:pt x="231458" y="29289"/>
                      <a:pt x="77152" y="4524"/>
                    </a:cubicBezTo>
                    <a:cubicBezTo>
                      <a:pt x="36195" y="-1191"/>
                      <a:pt x="13335" y="-2143"/>
                      <a:pt x="0" y="5477"/>
                    </a:cubicBezTo>
                    <a:lnTo>
                      <a:pt x="0" y="3563064"/>
                    </a:lnTo>
                    <a:cubicBezTo>
                      <a:pt x="3810" y="3564017"/>
                      <a:pt x="8573" y="3564017"/>
                      <a:pt x="12383" y="3564017"/>
                    </a:cubicBezTo>
                    <a:cubicBezTo>
                      <a:pt x="274320" y="3564017"/>
                      <a:pt x="537210" y="3564017"/>
                      <a:pt x="799148" y="3563064"/>
                    </a:cubicBezTo>
                    <a:cubicBezTo>
                      <a:pt x="882968" y="3526869"/>
                      <a:pt x="906780" y="3433525"/>
                      <a:pt x="856298" y="335065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BAAA2E8-A33A-44CD-B5D9-CAE0694EEDF3}"/>
                  </a:ext>
                </a:extLst>
              </p:cNvPr>
              <p:cNvSpPr/>
              <p:nvPr/>
            </p:nvSpPr>
            <p:spPr>
              <a:xfrm>
                <a:off x="1621962" y="6346509"/>
                <a:ext cx="856663" cy="87629"/>
              </a:xfrm>
              <a:custGeom>
                <a:avLst/>
                <a:gdLst>
                  <a:gd name="connsiteX0" fmla="*/ 0 w 856663"/>
                  <a:gd name="connsiteY0" fmla="*/ 0 h 87629"/>
                  <a:gd name="connsiteX1" fmla="*/ 850582 w 856663"/>
                  <a:gd name="connsiteY1" fmla="*/ 0 h 87629"/>
                  <a:gd name="connsiteX2" fmla="*/ 856298 w 856663"/>
                  <a:gd name="connsiteY2" fmla="*/ 86677 h 87629"/>
                  <a:gd name="connsiteX3" fmla="*/ 856663 w 856663"/>
                  <a:gd name="connsiteY3" fmla="*/ 87629 h 87629"/>
                  <a:gd name="connsiteX4" fmla="*/ 0 w 856663"/>
                  <a:gd name="connsiteY4" fmla="*/ 87629 h 87629"/>
                  <a:gd name="connsiteX5" fmla="*/ 0 w 856663"/>
                  <a:gd name="connsiteY5" fmla="*/ 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6663" h="87629">
                    <a:moveTo>
                      <a:pt x="0" y="0"/>
                    </a:moveTo>
                    <a:lnTo>
                      <a:pt x="850582" y="0"/>
                    </a:lnTo>
                    <a:cubicBezTo>
                      <a:pt x="856298" y="28575"/>
                      <a:pt x="819150" y="60007"/>
                      <a:pt x="856298" y="86677"/>
                    </a:cubicBezTo>
                    <a:lnTo>
                      <a:pt x="856663" y="87629"/>
                    </a:lnTo>
                    <a:lnTo>
                      <a:pt x="0" y="87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8C1930-FC4F-4745-BEE3-D5CB17727CA3}"/>
                </a:ext>
              </a:extLst>
            </p:cNvPr>
            <p:cNvGrpSpPr/>
            <p:nvPr/>
          </p:nvGrpSpPr>
          <p:grpSpPr>
            <a:xfrm flipH="1">
              <a:off x="3164499" y="3750526"/>
              <a:ext cx="559641" cy="2259848"/>
              <a:chOff x="1621962" y="3082529"/>
              <a:chExt cx="882613" cy="3564017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362FF84-7845-4BFF-939A-6454C05CC7EA}"/>
                  </a:ext>
                </a:extLst>
              </p:cNvPr>
              <p:cNvSpPr/>
              <p:nvPr/>
            </p:nvSpPr>
            <p:spPr>
              <a:xfrm>
                <a:off x="2416491" y="5669994"/>
                <a:ext cx="63629" cy="53578"/>
              </a:xfrm>
              <a:custGeom>
                <a:avLst/>
                <a:gdLst>
                  <a:gd name="connsiteX0" fmla="*/ 45720 w 63629"/>
                  <a:gd name="connsiteY0" fmla="*/ 53578 h 53578"/>
                  <a:gd name="connsiteX1" fmla="*/ 0 w 63629"/>
                  <a:gd name="connsiteY1" fmla="*/ 238 h 53578"/>
                  <a:gd name="connsiteX2" fmla="*/ 22860 w 63629"/>
                  <a:gd name="connsiteY2" fmla="*/ 1191 h 53578"/>
                  <a:gd name="connsiteX3" fmla="*/ 45720 w 63629"/>
                  <a:gd name="connsiteY3" fmla="*/ 53578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29" h="53578">
                    <a:moveTo>
                      <a:pt x="45720" y="53578"/>
                    </a:moveTo>
                    <a:cubicBezTo>
                      <a:pt x="17145" y="47863"/>
                      <a:pt x="5715" y="26908"/>
                      <a:pt x="0" y="238"/>
                    </a:cubicBezTo>
                    <a:cubicBezTo>
                      <a:pt x="7620" y="238"/>
                      <a:pt x="15240" y="-714"/>
                      <a:pt x="22860" y="1191"/>
                    </a:cubicBezTo>
                    <a:cubicBezTo>
                      <a:pt x="71438" y="8811"/>
                      <a:pt x="73342" y="13573"/>
                      <a:pt x="45720" y="53578"/>
                    </a:cubicBezTo>
                    <a:close/>
                  </a:path>
                </a:pathLst>
              </a:custGeom>
              <a:solidFill>
                <a:srgbClr val="EDDC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2885E1E-B682-4F2B-AB93-2DE410392DC3}"/>
                  </a:ext>
                </a:extLst>
              </p:cNvPr>
              <p:cNvSpPr/>
              <p:nvPr/>
            </p:nvSpPr>
            <p:spPr>
              <a:xfrm>
                <a:off x="1621962" y="3082529"/>
                <a:ext cx="882613" cy="3564017"/>
              </a:xfrm>
              <a:custGeom>
                <a:avLst/>
                <a:gdLst>
                  <a:gd name="connsiteX0" fmla="*/ 856298 w 882613"/>
                  <a:gd name="connsiteY0" fmla="*/ 3350657 h 3564017"/>
                  <a:gd name="connsiteX1" fmla="*/ 850582 w 882613"/>
                  <a:gd name="connsiteY1" fmla="*/ 3263980 h 3564017"/>
                  <a:gd name="connsiteX2" fmla="*/ 802005 w 882613"/>
                  <a:gd name="connsiteY2" fmla="*/ 3088719 h 3564017"/>
                  <a:gd name="connsiteX3" fmla="*/ 596265 w 882613"/>
                  <a:gd name="connsiteY3" fmla="*/ 2905839 h 3564017"/>
                  <a:gd name="connsiteX4" fmla="*/ 513398 w 882613"/>
                  <a:gd name="connsiteY4" fmla="*/ 2713434 h 3564017"/>
                  <a:gd name="connsiteX5" fmla="*/ 444818 w 882613"/>
                  <a:gd name="connsiteY5" fmla="*/ 2632472 h 3564017"/>
                  <a:gd name="connsiteX6" fmla="*/ 417195 w 882613"/>
                  <a:gd name="connsiteY6" fmla="*/ 2624852 h 3564017"/>
                  <a:gd name="connsiteX7" fmla="*/ 371475 w 882613"/>
                  <a:gd name="connsiteY7" fmla="*/ 2571512 h 3564017"/>
                  <a:gd name="connsiteX8" fmla="*/ 299085 w 882613"/>
                  <a:gd name="connsiteY8" fmla="*/ 2296239 h 3564017"/>
                  <a:gd name="connsiteX9" fmla="*/ 230505 w 882613"/>
                  <a:gd name="connsiteY9" fmla="*/ 1649492 h 3564017"/>
                  <a:gd name="connsiteX10" fmla="*/ 227648 w 882613"/>
                  <a:gd name="connsiteY10" fmla="*/ 1336119 h 3564017"/>
                  <a:gd name="connsiteX11" fmla="*/ 280988 w 882613"/>
                  <a:gd name="connsiteY11" fmla="*/ 1281827 h 3564017"/>
                  <a:gd name="connsiteX12" fmla="*/ 354330 w 882613"/>
                  <a:gd name="connsiteY12" fmla="*/ 1194197 h 3564017"/>
                  <a:gd name="connsiteX13" fmla="*/ 277178 w 882613"/>
                  <a:gd name="connsiteY13" fmla="*/ 1119902 h 3564017"/>
                  <a:gd name="connsiteX14" fmla="*/ 242888 w 882613"/>
                  <a:gd name="connsiteY14" fmla="*/ 1110377 h 3564017"/>
                  <a:gd name="connsiteX15" fmla="*/ 259080 w 882613"/>
                  <a:gd name="connsiteY15" fmla="*/ 1075134 h 3564017"/>
                  <a:gd name="connsiteX16" fmla="*/ 300990 w 882613"/>
                  <a:gd name="connsiteY16" fmla="*/ 1044654 h 3564017"/>
                  <a:gd name="connsiteX17" fmla="*/ 433388 w 882613"/>
                  <a:gd name="connsiteY17" fmla="*/ 922734 h 3564017"/>
                  <a:gd name="connsiteX18" fmla="*/ 451485 w 882613"/>
                  <a:gd name="connsiteY18" fmla="*/ 228362 h 3564017"/>
                  <a:gd name="connsiteX19" fmla="*/ 77152 w 882613"/>
                  <a:gd name="connsiteY19" fmla="*/ 4524 h 3564017"/>
                  <a:gd name="connsiteX20" fmla="*/ 0 w 882613"/>
                  <a:gd name="connsiteY20" fmla="*/ 5477 h 3564017"/>
                  <a:gd name="connsiteX21" fmla="*/ 0 w 882613"/>
                  <a:gd name="connsiteY21" fmla="*/ 3563064 h 3564017"/>
                  <a:gd name="connsiteX22" fmla="*/ 12383 w 882613"/>
                  <a:gd name="connsiteY22" fmla="*/ 3564017 h 3564017"/>
                  <a:gd name="connsiteX23" fmla="*/ 799148 w 882613"/>
                  <a:gd name="connsiteY23" fmla="*/ 3563064 h 3564017"/>
                  <a:gd name="connsiteX24" fmla="*/ 856298 w 882613"/>
                  <a:gd name="connsiteY24" fmla="*/ 3350657 h 356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82613" h="3564017">
                    <a:moveTo>
                      <a:pt x="856298" y="3350657"/>
                    </a:moveTo>
                    <a:cubicBezTo>
                      <a:pt x="819150" y="3323987"/>
                      <a:pt x="856298" y="3292555"/>
                      <a:pt x="850582" y="3263980"/>
                    </a:cubicBezTo>
                    <a:cubicBezTo>
                      <a:pt x="869632" y="3196352"/>
                      <a:pt x="860107" y="3137297"/>
                      <a:pt x="802005" y="3088719"/>
                    </a:cubicBezTo>
                    <a:cubicBezTo>
                      <a:pt x="732473" y="3029664"/>
                      <a:pt x="669607" y="2961084"/>
                      <a:pt x="596265" y="2905839"/>
                    </a:cubicBezTo>
                    <a:cubicBezTo>
                      <a:pt x="528638" y="2855357"/>
                      <a:pt x="509588" y="2792492"/>
                      <a:pt x="513398" y="2713434"/>
                    </a:cubicBezTo>
                    <a:cubicBezTo>
                      <a:pt x="517207" y="2644855"/>
                      <a:pt x="513398" y="2644855"/>
                      <a:pt x="444818" y="2632472"/>
                    </a:cubicBezTo>
                    <a:cubicBezTo>
                      <a:pt x="435293" y="2630567"/>
                      <a:pt x="426720" y="2627709"/>
                      <a:pt x="417195" y="2624852"/>
                    </a:cubicBezTo>
                    <a:cubicBezTo>
                      <a:pt x="402907" y="2606755"/>
                      <a:pt x="389573" y="2586752"/>
                      <a:pt x="371475" y="2571512"/>
                    </a:cubicBezTo>
                    <a:cubicBezTo>
                      <a:pt x="334328" y="2482930"/>
                      <a:pt x="319088" y="2389584"/>
                      <a:pt x="299085" y="2296239"/>
                    </a:cubicBezTo>
                    <a:cubicBezTo>
                      <a:pt x="260033" y="2081927"/>
                      <a:pt x="239077" y="1866662"/>
                      <a:pt x="230505" y="1649492"/>
                    </a:cubicBezTo>
                    <a:cubicBezTo>
                      <a:pt x="226695" y="1545669"/>
                      <a:pt x="211455" y="1440894"/>
                      <a:pt x="227648" y="1336119"/>
                    </a:cubicBezTo>
                    <a:cubicBezTo>
                      <a:pt x="232410" y="1303734"/>
                      <a:pt x="244793" y="1284684"/>
                      <a:pt x="280988" y="1281827"/>
                    </a:cubicBezTo>
                    <a:cubicBezTo>
                      <a:pt x="339090" y="1277064"/>
                      <a:pt x="356235" y="1254204"/>
                      <a:pt x="354330" y="1194197"/>
                    </a:cubicBezTo>
                    <a:cubicBezTo>
                      <a:pt x="352425" y="1141809"/>
                      <a:pt x="332423" y="1122759"/>
                      <a:pt x="277178" y="1119902"/>
                    </a:cubicBezTo>
                    <a:cubicBezTo>
                      <a:pt x="264795" y="1118950"/>
                      <a:pt x="249555" y="1124664"/>
                      <a:pt x="242888" y="1110377"/>
                    </a:cubicBezTo>
                    <a:cubicBezTo>
                      <a:pt x="235268" y="1094184"/>
                      <a:pt x="248602" y="1083707"/>
                      <a:pt x="259080" y="1075134"/>
                    </a:cubicBezTo>
                    <a:cubicBezTo>
                      <a:pt x="272415" y="1063704"/>
                      <a:pt x="286703" y="1053227"/>
                      <a:pt x="300990" y="1044654"/>
                    </a:cubicBezTo>
                    <a:cubicBezTo>
                      <a:pt x="353378" y="1013222"/>
                      <a:pt x="398145" y="972264"/>
                      <a:pt x="433388" y="922734"/>
                    </a:cubicBezTo>
                    <a:cubicBezTo>
                      <a:pt x="563880" y="739854"/>
                      <a:pt x="629603" y="488394"/>
                      <a:pt x="451485" y="228362"/>
                    </a:cubicBezTo>
                    <a:cubicBezTo>
                      <a:pt x="359093" y="93107"/>
                      <a:pt x="231458" y="29289"/>
                      <a:pt x="77152" y="4524"/>
                    </a:cubicBezTo>
                    <a:cubicBezTo>
                      <a:pt x="36195" y="-1191"/>
                      <a:pt x="13335" y="-2143"/>
                      <a:pt x="0" y="5477"/>
                    </a:cubicBezTo>
                    <a:lnTo>
                      <a:pt x="0" y="3563064"/>
                    </a:lnTo>
                    <a:cubicBezTo>
                      <a:pt x="3810" y="3564017"/>
                      <a:pt x="8573" y="3564017"/>
                      <a:pt x="12383" y="3564017"/>
                    </a:cubicBezTo>
                    <a:cubicBezTo>
                      <a:pt x="274320" y="3564017"/>
                      <a:pt x="537210" y="3564017"/>
                      <a:pt x="799148" y="3563064"/>
                    </a:cubicBezTo>
                    <a:cubicBezTo>
                      <a:pt x="882968" y="3526869"/>
                      <a:pt x="906780" y="3433525"/>
                      <a:pt x="856298" y="33506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4BCE392-28B0-4659-81A5-FFF6DFBA8F3B}"/>
                  </a:ext>
                </a:extLst>
              </p:cNvPr>
              <p:cNvSpPr/>
              <p:nvPr/>
            </p:nvSpPr>
            <p:spPr>
              <a:xfrm>
                <a:off x="1621962" y="6346509"/>
                <a:ext cx="856663" cy="87629"/>
              </a:xfrm>
              <a:custGeom>
                <a:avLst/>
                <a:gdLst>
                  <a:gd name="connsiteX0" fmla="*/ 0 w 856663"/>
                  <a:gd name="connsiteY0" fmla="*/ 0 h 87629"/>
                  <a:gd name="connsiteX1" fmla="*/ 850582 w 856663"/>
                  <a:gd name="connsiteY1" fmla="*/ 0 h 87629"/>
                  <a:gd name="connsiteX2" fmla="*/ 856298 w 856663"/>
                  <a:gd name="connsiteY2" fmla="*/ 86677 h 87629"/>
                  <a:gd name="connsiteX3" fmla="*/ 856663 w 856663"/>
                  <a:gd name="connsiteY3" fmla="*/ 87629 h 87629"/>
                  <a:gd name="connsiteX4" fmla="*/ 0 w 856663"/>
                  <a:gd name="connsiteY4" fmla="*/ 87629 h 87629"/>
                  <a:gd name="connsiteX5" fmla="*/ 0 w 856663"/>
                  <a:gd name="connsiteY5" fmla="*/ 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6663" h="87629">
                    <a:moveTo>
                      <a:pt x="0" y="0"/>
                    </a:moveTo>
                    <a:lnTo>
                      <a:pt x="850582" y="0"/>
                    </a:lnTo>
                    <a:cubicBezTo>
                      <a:pt x="856298" y="28575"/>
                      <a:pt x="819150" y="60007"/>
                      <a:pt x="856298" y="86677"/>
                    </a:cubicBezTo>
                    <a:lnTo>
                      <a:pt x="856663" y="87629"/>
                    </a:lnTo>
                    <a:lnTo>
                      <a:pt x="0" y="87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B13D0E-3D61-4A8C-BF1B-04CF5DEBF598}"/>
                </a:ext>
              </a:extLst>
            </p:cNvPr>
            <p:cNvGrpSpPr/>
            <p:nvPr/>
          </p:nvGrpSpPr>
          <p:grpSpPr>
            <a:xfrm flipH="1">
              <a:off x="3700338" y="3171882"/>
              <a:ext cx="785583" cy="2838492"/>
              <a:chOff x="11433555" y="1063757"/>
              <a:chExt cx="1238946" cy="447659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52496C3-BAB1-413F-9178-C5B225061A03}"/>
                  </a:ext>
                </a:extLst>
              </p:cNvPr>
              <p:cNvSpPr/>
              <p:nvPr/>
            </p:nvSpPr>
            <p:spPr>
              <a:xfrm>
                <a:off x="11438495" y="1063757"/>
                <a:ext cx="1234006" cy="4476598"/>
              </a:xfrm>
              <a:custGeom>
                <a:avLst/>
                <a:gdLst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20836 w 1238946"/>
                  <a:gd name="connsiteY40" fmla="*/ 4176185 h 4476598"/>
                  <a:gd name="connsiteX41" fmla="*/ 11086 w 1238946"/>
                  <a:gd name="connsiteY41" fmla="*/ 4156019 h 4476598"/>
                  <a:gd name="connsiteX42" fmla="*/ 7470 w 1238946"/>
                  <a:gd name="connsiteY42" fmla="*/ 4085697 h 4476598"/>
                  <a:gd name="connsiteX43" fmla="*/ 7470 w 1238946"/>
                  <a:gd name="connsiteY43" fmla="*/ 2642660 h 4476598"/>
                  <a:gd name="connsiteX44" fmla="*/ 8422 w 1238946"/>
                  <a:gd name="connsiteY44" fmla="*/ 319512 h 4476598"/>
                  <a:gd name="connsiteX45" fmla="*/ 34140 w 1238946"/>
                  <a:gd name="connsiteY45" fmla="*/ 224262 h 4476598"/>
                  <a:gd name="connsiteX46" fmla="*/ 122722 w 1238946"/>
                  <a:gd name="connsiteY46" fmla="*/ 134727 h 4476598"/>
                  <a:gd name="connsiteX47" fmla="*/ 243690 w 1238946"/>
                  <a:gd name="connsiteY47" fmla="*/ 6139 h 4476598"/>
                  <a:gd name="connsiteX48" fmla="*/ 248452 w 1238946"/>
                  <a:gd name="connsiteY48" fmla="*/ 5187 h 4476598"/>
                  <a:gd name="connsiteX49" fmla="*/ 377040 w 1238946"/>
                  <a:gd name="connsiteY49" fmla="*/ 108057 h 4476598"/>
                  <a:gd name="connsiteX50" fmla="*/ 502770 w 1238946"/>
                  <a:gd name="connsiteY50" fmla="*/ 218547 h 4476598"/>
                  <a:gd name="connsiteX51" fmla="*/ 576112 w 1238946"/>
                  <a:gd name="connsiteY51" fmla="*/ 149967 h 4476598"/>
                  <a:gd name="connsiteX52" fmla="*/ 679786 w 1238946"/>
                  <a:gd name="connsiteY52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11086 w 1238946"/>
                  <a:gd name="connsiteY40" fmla="*/ 4156019 h 4476598"/>
                  <a:gd name="connsiteX41" fmla="*/ 7470 w 1238946"/>
                  <a:gd name="connsiteY41" fmla="*/ 4085697 h 4476598"/>
                  <a:gd name="connsiteX42" fmla="*/ 7470 w 1238946"/>
                  <a:gd name="connsiteY42" fmla="*/ 2642660 h 4476598"/>
                  <a:gd name="connsiteX43" fmla="*/ 8422 w 1238946"/>
                  <a:gd name="connsiteY43" fmla="*/ 319512 h 4476598"/>
                  <a:gd name="connsiteX44" fmla="*/ 34140 w 1238946"/>
                  <a:gd name="connsiteY44" fmla="*/ 224262 h 4476598"/>
                  <a:gd name="connsiteX45" fmla="*/ 122722 w 1238946"/>
                  <a:gd name="connsiteY45" fmla="*/ 134727 h 4476598"/>
                  <a:gd name="connsiteX46" fmla="*/ 243690 w 1238946"/>
                  <a:gd name="connsiteY46" fmla="*/ 6139 h 4476598"/>
                  <a:gd name="connsiteX47" fmla="*/ 248452 w 1238946"/>
                  <a:gd name="connsiteY47" fmla="*/ 5187 h 4476598"/>
                  <a:gd name="connsiteX48" fmla="*/ 377040 w 1238946"/>
                  <a:gd name="connsiteY48" fmla="*/ 108057 h 4476598"/>
                  <a:gd name="connsiteX49" fmla="*/ 502770 w 1238946"/>
                  <a:gd name="connsiteY49" fmla="*/ 218547 h 4476598"/>
                  <a:gd name="connsiteX50" fmla="*/ 576112 w 1238946"/>
                  <a:gd name="connsiteY50" fmla="*/ 149967 h 4476598"/>
                  <a:gd name="connsiteX51" fmla="*/ 679786 w 1238946"/>
                  <a:gd name="connsiteY51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11086 w 1238946"/>
                  <a:gd name="connsiteY39" fmla="*/ 4156019 h 4476598"/>
                  <a:gd name="connsiteX40" fmla="*/ 7470 w 1238946"/>
                  <a:gd name="connsiteY40" fmla="*/ 4085697 h 4476598"/>
                  <a:gd name="connsiteX41" fmla="*/ 7470 w 1238946"/>
                  <a:gd name="connsiteY41" fmla="*/ 2642660 h 4476598"/>
                  <a:gd name="connsiteX42" fmla="*/ 8422 w 1238946"/>
                  <a:gd name="connsiteY42" fmla="*/ 319512 h 4476598"/>
                  <a:gd name="connsiteX43" fmla="*/ 34140 w 1238946"/>
                  <a:gd name="connsiteY43" fmla="*/ 224262 h 4476598"/>
                  <a:gd name="connsiteX44" fmla="*/ 122722 w 1238946"/>
                  <a:gd name="connsiteY44" fmla="*/ 134727 h 4476598"/>
                  <a:gd name="connsiteX45" fmla="*/ 243690 w 1238946"/>
                  <a:gd name="connsiteY45" fmla="*/ 6139 h 4476598"/>
                  <a:gd name="connsiteX46" fmla="*/ 248452 w 1238946"/>
                  <a:gd name="connsiteY46" fmla="*/ 5187 h 4476598"/>
                  <a:gd name="connsiteX47" fmla="*/ 377040 w 1238946"/>
                  <a:gd name="connsiteY47" fmla="*/ 108057 h 4476598"/>
                  <a:gd name="connsiteX48" fmla="*/ 502770 w 1238946"/>
                  <a:gd name="connsiteY48" fmla="*/ 218547 h 4476598"/>
                  <a:gd name="connsiteX49" fmla="*/ 576112 w 1238946"/>
                  <a:gd name="connsiteY49" fmla="*/ 149967 h 4476598"/>
                  <a:gd name="connsiteX50" fmla="*/ 679786 w 1238946"/>
                  <a:gd name="connsiteY50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7470 w 1238946"/>
                  <a:gd name="connsiteY39" fmla="*/ 4085697 h 4476598"/>
                  <a:gd name="connsiteX40" fmla="*/ 7470 w 1238946"/>
                  <a:gd name="connsiteY40" fmla="*/ 2642660 h 4476598"/>
                  <a:gd name="connsiteX41" fmla="*/ 8422 w 1238946"/>
                  <a:gd name="connsiteY41" fmla="*/ 319512 h 4476598"/>
                  <a:gd name="connsiteX42" fmla="*/ 34140 w 1238946"/>
                  <a:gd name="connsiteY42" fmla="*/ 224262 h 4476598"/>
                  <a:gd name="connsiteX43" fmla="*/ 122722 w 1238946"/>
                  <a:gd name="connsiteY43" fmla="*/ 134727 h 4476598"/>
                  <a:gd name="connsiteX44" fmla="*/ 243690 w 1238946"/>
                  <a:gd name="connsiteY44" fmla="*/ 6139 h 4476598"/>
                  <a:gd name="connsiteX45" fmla="*/ 248452 w 1238946"/>
                  <a:gd name="connsiteY45" fmla="*/ 5187 h 4476598"/>
                  <a:gd name="connsiteX46" fmla="*/ 377040 w 1238946"/>
                  <a:gd name="connsiteY46" fmla="*/ 108057 h 4476598"/>
                  <a:gd name="connsiteX47" fmla="*/ 502770 w 1238946"/>
                  <a:gd name="connsiteY47" fmla="*/ 218547 h 4476598"/>
                  <a:gd name="connsiteX48" fmla="*/ 576112 w 1238946"/>
                  <a:gd name="connsiteY48" fmla="*/ 149967 h 4476598"/>
                  <a:gd name="connsiteX49" fmla="*/ 679786 w 1238946"/>
                  <a:gd name="connsiteY49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14870 w 1234572"/>
                  <a:gd name="connsiteY37" fmla="*/ 4262874 h 4476598"/>
                  <a:gd name="connsiteX38" fmla="*/ 3096 w 1234572"/>
                  <a:gd name="connsiteY38" fmla="*/ 4085697 h 4476598"/>
                  <a:gd name="connsiteX39" fmla="*/ 3096 w 1234572"/>
                  <a:gd name="connsiteY39" fmla="*/ 2642660 h 4476598"/>
                  <a:gd name="connsiteX40" fmla="*/ 4048 w 1234572"/>
                  <a:gd name="connsiteY40" fmla="*/ 319512 h 4476598"/>
                  <a:gd name="connsiteX41" fmla="*/ 29766 w 1234572"/>
                  <a:gd name="connsiteY41" fmla="*/ 224262 h 4476598"/>
                  <a:gd name="connsiteX42" fmla="*/ 118348 w 1234572"/>
                  <a:gd name="connsiteY42" fmla="*/ 134727 h 4476598"/>
                  <a:gd name="connsiteX43" fmla="*/ 239316 w 1234572"/>
                  <a:gd name="connsiteY43" fmla="*/ 6139 h 4476598"/>
                  <a:gd name="connsiteX44" fmla="*/ 244078 w 1234572"/>
                  <a:gd name="connsiteY44" fmla="*/ 5187 h 4476598"/>
                  <a:gd name="connsiteX45" fmla="*/ 372666 w 1234572"/>
                  <a:gd name="connsiteY45" fmla="*/ 108057 h 4476598"/>
                  <a:gd name="connsiteX46" fmla="*/ 498396 w 1234572"/>
                  <a:gd name="connsiteY46" fmla="*/ 218547 h 4476598"/>
                  <a:gd name="connsiteX47" fmla="*/ 571738 w 1234572"/>
                  <a:gd name="connsiteY47" fmla="*/ 149967 h 4476598"/>
                  <a:gd name="connsiteX48" fmla="*/ 675412 w 1234572"/>
                  <a:gd name="connsiteY48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3096 w 1234572"/>
                  <a:gd name="connsiteY37" fmla="*/ 4085697 h 4476598"/>
                  <a:gd name="connsiteX38" fmla="*/ 3096 w 1234572"/>
                  <a:gd name="connsiteY38" fmla="*/ 2642660 h 4476598"/>
                  <a:gd name="connsiteX39" fmla="*/ 4048 w 1234572"/>
                  <a:gd name="connsiteY39" fmla="*/ 319512 h 4476598"/>
                  <a:gd name="connsiteX40" fmla="*/ 29766 w 1234572"/>
                  <a:gd name="connsiteY40" fmla="*/ 224262 h 4476598"/>
                  <a:gd name="connsiteX41" fmla="*/ 118348 w 1234572"/>
                  <a:gd name="connsiteY41" fmla="*/ 134727 h 4476598"/>
                  <a:gd name="connsiteX42" fmla="*/ 239316 w 1234572"/>
                  <a:gd name="connsiteY42" fmla="*/ 6139 h 4476598"/>
                  <a:gd name="connsiteX43" fmla="*/ 244078 w 1234572"/>
                  <a:gd name="connsiteY43" fmla="*/ 5187 h 4476598"/>
                  <a:gd name="connsiteX44" fmla="*/ 372666 w 1234572"/>
                  <a:gd name="connsiteY44" fmla="*/ 108057 h 4476598"/>
                  <a:gd name="connsiteX45" fmla="*/ 498396 w 1234572"/>
                  <a:gd name="connsiteY45" fmla="*/ 218547 h 4476598"/>
                  <a:gd name="connsiteX46" fmla="*/ 571738 w 1234572"/>
                  <a:gd name="connsiteY46" fmla="*/ 149967 h 4476598"/>
                  <a:gd name="connsiteX47" fmla="*/ 675412 w 1234572"/>
                  <a:gd name="connsiteY47" fmla="*/ 82 h 4476598"/>
                  <a:gd name="connsiteX0" fmla="*/ 676690 w 1235850"/>
                  <a:gd name="connsiteY0" fmla="*/ 82 h 4476631"/>
                  <a:gd name="connsiteX1" fmla="*/ 780661 w 1235850"/>
                  <a:gd name="connsiteY1" fmla="*/ 17569 h 4476631"/>
                  <a:gd name="connsiteX2" fmla="*/ 819714 w 1235850"/>
                  <a:gd name="connsiteY2" fmla="*/ 68052 h 4476631"/>
                  <a:gd name="connsiteX3" fmla="*/ 812094 w 1235850"/>
                  <a:gd name="connsiteY3" fmla="*/ 771949 h 4476631"/>
                  <a:gd name="connsiteX4" fmla="*/ 772089 w 1235850"/>
                  <a:gd name="connsiteY4" fmla="*/ 826242 h 4476631"/>
                  <a:gd name="connsiteX5" fmla="*/ 592066 w 1235850"/>
                  <a:gd name="connsiteY5" fmla="*/ 854817 h 4476631"/>
                  <a:gd name="connsiteX6" fmla="*/ 536821 w 1235850"/>
                  <a:gd name="connsiteY6" fmla="*/ 915777 h 4476631"/>
                  <a:gd name="connsiteX7" fmla="*/ 578731 w 1235850"/>
                  <a:gd name="connsiteY7" fmla="*/ 975784 h 4476631"/>
                  <a:gd name="connsiteX8" fmla="*/ 640644 w 1235850"/>
                  <a:gd name="connsiteY8" fmla="*/ 1051984 h 4476631"/>
                  <a:gd name="connsiteX9" fmla="*/ 585399 w 1235850"/>
                  <a:gd name="connsiteY9" fmla="*/ 1173904 h 4476631"/>
                  <a:gd name="connsiteX10" fmla="*/ 553014 w 1235850"/>
                  <a:gd name="connsiteY10" fmla="*/ 1182477 h 4476631"/>
                  <a:gd name="connsiteX11" fmla="*/ 468241 w 1235850"/>
                  <a:gd name="connsiteY11" fmla="*/ 1276775 h 4476631"/>
                  <a:gd name="connsiteX12" fmla="*/ 535869 w 1235850"/>
                  <a:gd name="connsiteY12" fmla="*/ 2479782 h 4476631"/>
                  <a:gd name="connsiteX13" fmla="*/ 718749 w 1235850"/>
                  <a:gd name="connsiteY13" fmla="*/ 3111290 h 4476631"/>
                  <a:gd name="connsiteX14" fmla="*/ 798759 w 1235850"/>
                  <a:gd name="connsiteY14" fmla="*/ 3204635 h 4476631"/>
                  <a:gd name="connsiteX15" fmla="*/ 962589 w 1235850"/>
                  <a:gd name="connsiteY15" fmla="*/ 3357035 h 4476631"/>
                  <a:gd name="connsiteX16" fmla="*/ 958779 w 1235850"/>
                  <a:gd name="connsiteY16" fmla="*/ 3422757 h 4476631"/>
                  <a:gd name="connsiteX17" fmla="*/ 894009 w 1235850"/>
                  <a:gd name="connsiteY17" fmla="*/ 3480860 h 4476631"/>
                  <a:gd name="connsiteX18" fmla="*/ 794949 w 1235850"/>
                  <a:gd name="connsiteY18" fmla="*/ 3488479 h 4476631"/>
                  <a:gd name="connsiteX19" fmla="*/ 753039 w 1235850"/>
                  <a:gd name="connsiteY19" fmla="*/ 3499910 h 4476631"/>
                  <a:gd name="connsiteX20" fmla="*/ 777804 w 1235850"/>
                  <a:gd name="connsiteY20" fmla="*/ 3537057 h 4476631"/>
                  <a:gd name="connsiteX21" fmla="*/ 1069269 w 1235850"/>
                  <a:gd name="connsiteY21" fmla="*/ 3796137 h 4476631"/>
                  <a:gd name="connsiteX22" fmla="*/ 1188331 w 1235850"/>
                  <a:gd name="connsiteY22" fmla="*/ 3936154 h 4476631"/>
                  <a:gd name="connsiteX23" fmla="*/ 1181664 w 1235850"/>
                  <a:gd name="connsiteY23" fmla="*/ 4102842 h 4476631"/>
                  <a:gd name="connsiteX24" fmla="*/ 1137849 w 1235850"/>
                  <a:gd name="connsiteY24" fmla="*/ 4175232 h 4476631"/>
                  <a:gd name="connsiteX25" fmla="*/ 1134947 w 1235850"/>
                  <a:gd name="connsiteY25" fmla="*/ 4178134 h 4476631"/>
                  <a:gd name="connsiteX26" fmla="*/ 1170710 w 1235850"/>
                  <a:gd name="connsiteY26" fmla="*/ 4217381 h 4476631"/>
                  <a:gd name="connsiteX27" fmla="*/ 1188421 w 1235850"/>
                  <a:gd name="connsiteY27" fmla="*/ 4237949 h 4476631"/>
                  <a:gd name="connsiteX28" fmla="*/ 1195653 w 1235850"/>
                  <a:gd name="connsiteY28" fmla="*/ 4251032 h 4476631"/>
                  <a:gd name="connsiteX29" fmla="*/ 1207381 w 1235850"/>
                  <a:gd name="connsiteY29" fmla="*/ 4254290 h 4476631"/>
                  <a:gd name="connsiteX30" fmla="*/ 1220716 w 1235850"/>
                  <a:gd name="connsiteY30" fmla="*/ 4394308 h 4476631"/>
                  <a:gd name="connsiteX31" fmla="*/ 1116894 w 1235850"/>
                  <a:gd name="connsiteY31" fmla="*/ 4470508 h 4476631"/>
                  <a:gd name="connsiteX32" fmla="*/ 985449 w 1235850"/>
                  <a:gd name="connsiteY32" fmla="*/ 4473365 h 4476631"/>
                  <a:gd name="connsiteX33" fmla="*/ 947349 w 1235850"/>
                  <a:gd name="connsiteY33" fmla="*/ 4476222 h 4476631"/>
                  <a:gd name="connsiteX34" fmla="*/ 63429 w 1235850"/>
                  <a:gd name="connsiteY34" fmla="*/ 4476222 h 4476631"/>
                  <a:gd name="connsiteX35" fmla="*/ 4374 w 1235850"/>
                  <a:gd name="connsiteY35" fmla="*/ 4420025 h 4476631"/>
                  <a:gd name="connsiteX36" fmla="*/ 4374 w 1235850"/>
                  <a:gd name="connsiteY36" fmla="*/ 4085697 h 4476631"/>
                  <a:gd name="connsiteX37" fmla="*/ 4374 w 1235850"/>
                  <a:gd name="connsiteY37" fmla="*/ 2642660 h 4476631"/>
                  <a:gd name="connsiteX38" fmla="*/ 5326 w 1235850"/>
                  <a:gd name="connsiteY38" fmla="*/ 319512 h 4476631"/>
                  <a:gd name="connsiteX39" fmla="*/ 31044 w 1235850"/>
                  <a:gd name="connsiteY39" fmla="*/ 224262 h 4476631"/>
                  <a:gd name="connsiteX40" fmla="*/ 119626 w 1235850"/>
                  <a:gd name="connsiteY40" fmla="*/ 134727 h 4476631"/>
                  <a:gd name="connsiteX41" fmla="*/ 240594 w 1235850"/>
                  <a:gd name="connsiteY41" fmla="*/ 6139 h 4476631"/>
                  <a:gd name="connsiteX42" fmla="*/ 245356 w 1235850"/>
                  <a:gd name="connsiteY42" fmla="*/ 5187 h 4476631"/>
                  <a:gd name="connsiteX43" fmla="*/ 373944 w 1235850"/>
                  <a:gd name="connsiteY43" fmla="*/ 108057 h 4476631"/>
                  <a:gd name="connsiteX44" fmla="*/ 499674 w 1235850"/>
                  <a:gd name="connsiteY44" fmla="*/ 218547 h 4476631"/>
                  <a:gd name="connsiteX45" fmla="*/ 573016 w 1235850"/>
                  <a:gd name="connsiteY45" fmla="*/ 149967 h 4476631"/>
                  <a:gd name="connsiteX46" fmla="*/ 676690 w 1235850"/>
                  <a:gd name="connsiteY46" fmla="*/ 82 h 4476631"/>
                  <a:gd name="connsiteX0" fmla="*/ 676725 w 1235885"/>
                  <a:gd name="connsiteY0" fmla="*/ 82 h 4572118"/>
                  <a:gd name="connsiteX1" fmla="*/ 780696 w 1235885"/>
                  <a:gd name="connsiteY1" fmla="*/ 17569 h 4572118"/>
                  <a:gd name="connsiteX2" fmla="*/ 819749 w 1235885"/>
                  <a:gd name="connsiteY2" fmla="*/ 68052 h 4572118"/>
                  <a:gd name="connsiteX3" fmla="*/ 812129 w 1235885"/>
                  <a:gd name="connsiteY3" fmla="*/ 771949 h 4572118"/>
                  <a:gd name="connsiteX4" fmla="*/ 772124 w 1235885"/>
                  <a:gd name="connsiteY4" fmla="*/ 826242 h 4572118"/>
                  <a:gd name="connsiteX5" fmla="*/ 592101 w 1235885"/>
                  <a:gd name="connsiteY5" fmla="*/ 854817 h 4572118"/>
                  <a:gd name="connsiteX6" fmla="*/ 536856 w 1235885"/>
                  <a:gd name="connsiteY6" fmla="*/ 915777 h 4572118"/>
                  <a:gd name="connsiteX7" fmla="*/ 578766 w 1235885"/>
                  <a:gd name="connsiteY7" fmla="*/ 975784 h 4572118"/>
                  <a:gd name="connsiteX8" fmla="*/ 640679 w 1235885"/>
                  <a:gd name="connsiteY8" fmla="*/ 1051984 h 4572118"/>
                  <a:gd name="connsiteX9" fmla="*/ 585434 w 1235885"/>
                  <a:gd name="connsiteY9" fmla="*/ 1173904 h 4572118"/>
                  <a:gd name="connsiteX10" fmla="*/ 553049 w 1235885"/>
                  <a:gd name="connsiteY10" fmla="*/ 1182477 h 4572118"/>
                  <a:gd name="connsiteX11" fmla="*/ 468276 w 1235885"/>
                  <a:gd name="connsiteY11" fmla="*/ 1276775 h 4572118"/>
                  <a:gd name="connsiteX12" fmla="*/ 535904 w 1235885"/>
                  <a:gd name="connsiteY12" fmla="*/ 2479782 h 4572118"/>
                  <a:gd name="connsiteX13" fmla="*/ 718784 w 1235885"/>
                  <a:gd name="connsiteY13" fmla="*/ 3111290 h 4572118"/>
                  <a:gd name="connsiteX14" fmla="*/ 798794 w 1235885"/>
                  <a:gd name="connsiteY14" fmla="*/ 3204635 h 4572118"/>
                  <a:gd name="connsiteX15" fmla="*/ 962624 w 1235885"/>
                  <a:gd name="connsiteY15" fmla="*/ 3357035 h 4572118"/>
                  <a:gd name="connsiteX16" fmla="*/ 958814 w 1235885"/>
                  <a:gd name="connsiteY16" fmla="*/ 3422757 h 4572118"/>
                  <a:gd name="connsiteX17" fmla="*/ 894044 w 1235885"/>
                  <a:gd name="connsiteY17" fmla="*/ 3480860 h 4572118"/>
                  <a:gd name="connsiteX18" fmla="*/ 794984 w 1235885"/>
                  <a:gd name="connsiteY18" fmla="*/ 3488479 h 4572118"/>
                  <a:gd name="connsiteX19" fmla="*/ 753074 w 1235885"/>
                  <a:gd name="connsiteY19" fmla="*/ 3499910 h 4572118"/>
                  <a:gd name="connsiteX20" fmla="*/ 777839 w 1235885"/>
                  <a:gd name="connsiteY20" fmla="*/ 3537057 h 4572118"/>
                  <a:gd name="connsiteX21" fmla="*/ 1069304 w 1235885"/>
                  <a:gd name="connsiteY21" fmla="*/ 3796137 h 4572118"/>
                  <a:gd name="connsiteX22" fmla="*/ 1188366 w 1235885"/>
                  <a:gd name="connsiteY22" fmla="*/ 3936154 h 4572118"/>
                  <a:gd name="connsiteX23" fmla="*/ 1181699 w 1235885"/>
                  <a:gd name="connsiteY23" fmla="*/ 4102842 h 4572118"/>
                  <a:gd name="connsiteX24" fmla="*/ 1137884 w 1235885"/>
                  <a:gd name="connsiteY24" fmla="*/ 4175232 h 4572118"/>
                  <a:gd name="connsiteX25" fmla="*/ 1134982 w 1235885"/>
                  <a:gd name="connsiteY25" fmla="*/ 4178134 h 4572118"/>
                  <a:gd name="connsiteX26" fmla="*/ 1170745 w 1235885"/>
                  <a:gd name="connsiteY26" fmla="*/ 4217381 h 4572118"/>
                  <a:gd name="connsiteX27" fmla="*/ 1188456 w 1235885"/>
                  <a:gd name="connsiteY27" fmla="*/ 4237949 h 4572118"/>
                  <a:gd name="connsiteX28" fmla="*/ 1195688 w 1235885"/>
                  <a:gd name="connsiteY28" fmla="*/ 4251032 h 4572118"/>
                  <a:gd name="connsiteX29" fmla="*/ 1207416 w 1235885"/>
                  <a:gd name="connsiteY29" fmla="*/ 4254290 h 4572118"/>
                  <a:gd name="connsiteX30" fmla="*/ 1220751 w 1235885"/>
                  <a:gd name="connsiteY30" fmla="*/ 4394308 h 4572118"/>
                  <a:gd name="connsiteX31" fmla="*/ 1116929 w 1235885"/>
                  <a:gd name="connsiteY31" fmla="*/ 4470508 h 4572118"/>
                  <a:gd name="connsiteX32" fmla="*/ 985484 w 1235885"/>
                  <a:gd name="connsiteY32" fmla="*/ 4473365 h 4572118"/>
                  <a:gd name="connsiteX33" fmla="*/ 947384 w 1235885"/>
                  <a:gd name="connsiteY33" fmla="*/ 4476222 h 4572118"/>
                  <a:gd name="connsiteX34" fmla="*/ 63464 w 1235885"/>
                  <a:gd name="connsiteY34" fmla="*/ 4476222 h 4572118"/>
                  <a:gd name="connsiteX35" fmla="*/ 4409 w 1235885"/>
                  <a:gd name="connsiteY35" fmla="*/ 4420025 h 4572118"/>
                  <a:gd name="connsiteX36" fmla="*/ 4409 w 1235885"/>
                  <a:gd name="connsiteY36" fmla="*/ 2642660 h 4572118"/>
                  <a:gd name="connsiteX37" fmla="*/ 5361 w 1235885"/>
                  <a:gd name="connsiteY37" fmla="*/ 319512 h 4572118"/>
                  <a:gd name="connsiteX38" fmla="*/ 31079 w 1235885"/>
                  <a:gd name="connsiteY38" fmla="*/ 224262 h 4572118"/>
                  <a:gd name="connsiteX39" fmla="*/ 119661 w 1235885"/>
                  <a:gd name="connsiteY39" fmla="*/ 134727 h 4572118"/>
                  <a:gd name="connsiteX40" fmla="*/ 240629 w 1235885"/>
                  <a:gd name="connsiteY40" fmla="*/ 6139 h 4572118"/>
                  <a:gd name="connsiteX41" fmla="*/ 245391 w 1235885"/>
                  <a:gd name="connsiteY41" fmla="*/ 5187 h 4572118"/>
                  <a:gd name="connsiteX42" fmla="*/ 373979 w 1235885"/>
                  <a:gd name="connsiteY42" fmla="*/ 108057 h 4572118"/>
                  <a:gd name="connsiteX43" fmla="*/ 499709 w 1235885"/>
                  <a:gd name="connsiteY43" fmla="*/ 218547 h 4572118"/>
                  <a:gd name="connsiteX44" fmla="*/ 573051 w 1235885"/>
                  <a:gd name="connsiteY44" fmla="*/ 149967 h 4572118"/>
                  <a:gd name="connsiteX45" fmla="*/ 676725 w 1235885"/>
                  <a:gd name="connsiteY45" fmla="*/ 82 h 4572118"/>
                  <a:gd name="connsiteX0" fmla="*/ 676725 w 1235885"/>
                  <a:gd name="connsiteY0" fmla="*/ 82 h 4476598"/>
                  <a:gd name="connsiteX1" fmla="*/ 780696 w 1235885"/>
                  <a:gd name="connsiteY1" fmla="*/ 17569 h 4476598"/>
                  <a:gd name="connsiteX2" fmla="*/ 819749 w 1235885"/>
                  <a:gd name="connsiteY2" fmla="*/ 68052 h 4476598"/>
                  <a:gd name="connsiteX3" fmla="*/ 812129 w 1235885"/>
                  <a:gd name="connsiteY3" fmla="*/ 771949 h 4476598"/>
                  <a:gd name="connsiteX4" fmla="*/ 772124 w 1235885"/>
                  <a:gd name="connsiteY4" fmla="*/ 826242 h 4476598"/>
                  <a:gd name="connsiteX5" fmla="*/ 592101 w 1235885"/>
                  <a:gd name="connsiteY5" fmla="*/ 854817 h 4476598"/>
                  <a:gd name="connsiteX6" fmla="*/ 536856 w 1235885"/>
                  <a:gd name="connsiteY6" fmla="*/ 915777 h 4476598"/>
                  <a:gd name="connsiteX7" fmla="*/ 578766 w 1235885"/>
                  <a:gd name="connsiteY7" fmla="*/ 975784 h 4476598"/>
                  <a:gd name="connsiteX8" fmla="*/ 640679 w 1235885"/>
                  <a:gd name="connsiteY8" fmla="*/ 1051984 h 4476598"/>
                  <a:gd name="connsiteX9" fmla="*/ 585434 w 1235885"/>
                  <a:gd name="connsiteY9" fmla="*/ 1173904 h 4476598"/>
                  <a:gd name="connsiteX10" fmla="*/ 553049 w 1235885"/>
                  <a:gd name="connsiteY10" fmla="*/ 1182477 h 4476598"/>
                  <a:gd name="connsiteX11" fmla="*/ 468276 w 1235885"/>
                  <a:gd name="connsiteY11" fmla="*/ 1276775 h 4476598"/>
                  <a:gd name="connsiteX12" fmla="*/ 535904 w 1235885"/>
                  <a:gd name="connsiteY12" fmla="*/ 2479782 h 4476598"/>
                  <a:gd name="connsiteX13" fmla="*/ 718784 w 1235885"/>
                  <a:gd name="connsiteY13" fmla="*/ 3111290 h 4476598"/>
                  <a:gd name="connsiteX14" fmla="*/ 798794 w 1235885"/>
                  <a:gd name="connsiteY14" fmla="*/ 3204635 h 4476598"/>
                  <a:gd name="connsiteX15" fmla="*/ 962624 w 1235885"/>
                  <a:gd name="connsiteY15" fmla="*/ 3357035 h 4476598"/>
                  <a:gd name="connsiteX16" fmla="*/ 958814 w 1235885"/>
                  <a:gd name="connsiteY16" fmla="*/ 3422757 h 4476598"/>
                  <a:gd name="connsiteX17" fmla="*/ 894044 w 1235885"/>
                  <a:gd name="connsiteY17" fmla="*/ 3480860 h 4476598"/>
                  <a:gd name="connsiteX18" fmla="*/ 794984 w 1235885"/>
                  <a:gd name="connsiteY18" fmla="*/ 3488479 h 4476598"/>
                  <a:gd name="connsiteX19" fmla="*/ 753074 w 1235885"/>
                  <a:gd name="connsiteY19" fmla="*/ 3499910 h 4476598"/>
                  <a:gd name="connsiteX20" fmla="*/ 777839 w 1235885"/>
                  <a:gd name="connsiteY20" fmla="*/ 3537057 h 4476598"/>
                  <a:gd name="connsiteX21" fmla="*/ 1069304 w 1235885"/>
                  <a:gd name="connsiteY21" fmla="*/ 3796137 h 4476598"/>
                  <a:gd name="connsiteX22" fmla="*/ 1188366 w 1235885"/>
                  <a:gd name="connsiteY22" fmla="*/ 3936154 h 4476598"/>
                  <a:gd name="connsiteX23" fmla="*/ 1181699 w 1235885"/>
                  <a:gd name="connsiteY23" fmla="*/ 4102842 h 4476598"/>
                  <a:gd name="connsiteX24" fmla="*/ 1137884 w 1235885"/>
                  <a:gd name="connsiteY24" fmla="*/ 4175232 h 4476598"/>
                  <a:gd name="connsiteX25" fmla="*/ 1134982 w 1235885"/>
                  <a:gd name="connsiteY25" fmla="*/ 4178134 h 4476598"/>
                  <a:gd name="connsiteX26" fmla="*/ 1170745 w 1235885"/>
                  <a:gd name="connsiteY26" fmla="*/ 4217381 h 4476598"/>
                  <a:gd name="connsiteX27" fmla="*/ 1188456 w 1235885"/>
                  <a:gd name="connsiteY27" fmla="*/ 4237949 h 4476598"/>
                  <a:gd name="connsiteX28" fmla="*/ 1195688 w 1235885"/>
                  <a:gd name="connsiteY28" fmla="*/ 4251032 h 4476598"/>
                  <a:gd name="connsiteX29" fmla="*/ 1207416 w 1235885"/>
                  <a:gd name="connsiteY29" fmla="*/ 4254290 h 4476598"/>
                  <a:gd name="connsiteX30" fmla="*/ 1220751 w 1235885"/>
                  <a:gd name="connsiteY30" fmla="*/ 4394308 h 4476598"/>
                  <a:gd name="connsiteX31" fmla="*/ 1116929 w 1235885"/>
                  <a:gd name="connsiteY31" fmla="*/ 4470508 h 4476598"/>
                  <a:gd name="connsiteX32" fmla="*/ 985484 w 1235885"/>
                  <a:gd name="connsiteY32" fmla="*/ 4473365 h 4476598"/>
                  <a:gd name="connsiteX33" fmla="*/ 947384 w 1235885"/>
                  <a:gd name="connsiteY33" fmla="*/ 4476222 h 4476598"/>
                  <a:gd name="connsiteX34" fmla="*/ 63464 w 1235885"/>
                  <a:gd name="connsiteY34" fmla="*/ 4476222 h 4476598"/>
                  <a:gd name="connsiteX35" fmla="*/ 4409 w 1235885"/>
                  <a:gd name="connsiteY35" fmla="*/ 4420025 h 4476598"/>
                  <a:gd name="connsiteX36" fmla="*/ 4409 w 1235885"/>
                  <a:gd name="connsiteY36" fmla="*/ 2642660 h 4476598"/>
                  <a:gd name="connsiteX37" fmla="*/ 5361 w 1235885"/>
                  <a:gd name="connsiteY37" fmla="*/ 319512 h 4476598"/>
                  <a:gd name="connsiteX38" fmla="*/ 31079 w 1235885"/>
                  <a:gd name="connsiteY38" fmla="*/ 224262 h 4476598"/>
                  <a:gd name="connsiteX39" fmla="*/ 119661 w 1235885"/>
                  <a:gd name="connsiteY39" fmla="*/ 134727 h 4476598"/>
                  <a:gd name="connsiteX40" fmla="*/ 240629 w 1235885"/>
                  <a:gd name="connsiteY40" fmla="*/ 6139 h 4476598"/>
                  <a:gd name="connsiteX41" fmla="*/ 245391 w 1235885"/>
                  <a:gd name="connsiteY41" fmla="*/ 5187 h 4476598"/>
                  <a:gd name="connsiteX42" fmla="*/ 373979 w 1235885"/>
                  <a:gd name="connsiteY42" fmla="*/ 108057 h 4476598"/>
                  <a:gd name="connsiteX43" fmla="*/ 499709 w 1235885"/>
                  <a:gd name="connsiteY43" fmla="*/ 218547 h 4476598"/>
                  <a:gd name="connsiteX44" fmla="*/ 573051 w 1235885"/>
                  <a:gd name="connsiteY44" fmla="*/ 149967 h 4476598"/>
                  <a:gd name="connsiteX45" fmla="*/ 676725 w 1235885"/>
                  <a:gd name="connsiteY45" fmla="*/ 82 h 4476598"/>
                  <a:gd name="connsiteX0" fmla="*/ 683625 w 1242785"/>
                  <a:gd name="connsiteY0" fmla="*/ 82 h 4476598"/>
                  <a:gd name="connsiteX1" fmla="*/ 787596 w 1242785"/>
                  <a:gd name="connsiteY1" fmla="*/ 17569 h 4476598"/>
                  <a:gd name="connsiteX2" fmla="*/ 826649 w 1242785"/>
                  <a:gd name="connsiteY2" fmla="*/ 68052 h 4476598"/>
                  <a:gd name="connsiteX3" fmla="*/ 819029 w 1242785"/>
                  <a:gd name="connsiteY3" fmla="*/ 771949 h 4476598"/>
                  <a:gd name="connsiteX4" fmla="*/ 779024 w 1242785"/>
                  <a:gd name="connsiteY4" fmla="*/ 826242 h 4476598"/>
                  <a:gd name="connsiteX5" fmla="*/ 599001 w 1242785"/>
                  <a:gd name="connsiteY5" fmla="*/ 854817 h 4476598"/>
                  <a:gd name="connsiteX6" fmla="*/ 543756 w 1242785"/>
                  <a:gd name="connsiteY6" fmla="*/ 915777 h 4476598"/>
                  <a:gd name="connsiteX7" fmla="*/ 585666 w 1242785"/>
                  <a:gd name="connsiteY7" fmla="*/ 975784 h 4476598"/>
                  <a:gd name="connsiteX8" fmla="*/ 647579 w 1242785"/>
                  <a:gd name="connsiteY8" fmla="*/ 1051984 h 4476598"/>
                  <a:gd name="connsiteX9" fmla="*/ 592334 w 1242785"/>
                  <a:gd name="connsiteY9" fmla="*/ 1173904 h 4476598"/>
                  <a:gd name="connsiteX10" fmla="*/ 559949 w 1242785"/>
                  <a:gd name="connsiteY10" fmla="*/ 1182477 h 4476598"/>
                  <a:gd name="connsiteX11" fmla="*/ 475176 w 1242785"/>
                  <a:gd name="connsiteY11" fmla="*/ 1276775 h 4476598"/>
                  <a:gd name="connsiteX12" fmla="*/ 542804 w 1242785"/>
                  <a:gd name="connsiteY12" fmla="*/ 2479782 h 4476598"/>
                  <a:gd name="connsiteX13" fmla="*/ 725684 w 1242785"/>
                  <a:gd name="connsiteY13" fmla="*/ 3111290 h 4476598"/>
                  <a:gd name="connsiteX14" fmla="*/ 805694 w 1242785"/>
                  <a:gd name="connsiteY14" fmla="*/ 3204635 h 4476598"/>
                  <a:gd name="connsiteX15" fmla="*/ 969524 w 1242785"/>
                  <a:gd name="connsiteY15" fmla="*/ 3357035 h 4476598"/>
                  <a:gd name="connsiteX16" fmla="*/ 965714 w 1242785"/>
                  <a:gd name="connsiteY16" fmla="*/ 3422757 h 4476598"/>
                  <a:gd name="connsiteX17" fmla="*/ 900944 w 1242785"/>
                  <a:gd name="connsiteY17" fmla="*/ 3480860 h 4476598"/>
                  <a:gd name="connsiteX18" fmla="*/ 801884 w 1242785"/>
                  <a:gd name="connsiteY18" fmla="*/ 3488479 h 4476598"/>
                  <a:gd name="connsiteX19" fmla="*/ 759974 w 1242785"/>
                  <a:gd name="connsiteY19" fmla="*/ 3499910 h 4476598"/>
                  <a:gd name="connsiteX20" fmla="*/ 784739 w 1242785"/>
                  <a:gd name="connsiteY20" fmla="*/ 3537057 h 4476598"/>
                  <a:gd name="connsiteX21" fmla="*/ 1076204 w 1242785"/>
                  <a:gd name="connsiteY21" fmla="*/ 3796137 h 4476598"/>
                  <a:gd name="connsiteX22" fmla="*/ 1195266 w 1242785"/>
                  <a:gd name="connsiteY22" fmla="*/ 3936154 h 4476598"/>
                  <a:gd name="connsiteX23" fmla="*/ 1188599 w 1242785"/>
                  <a:gd name="connsiteY23" fmla="*/ 4102842 h 4476598"/>
                  <a:gd name="connsiteX24" fmla="*/ 1144784 w 1242785"/>
                  <a:gd name="connsiteY24" fmla="*/ 4175232 h 4476598"/>
                  <a:gd name="connsiteX25" fmla="*/ 1141882 w 1242785"/>
                  <a:gd name="connsiteY25" fmla="*/ 4178134 h 4476598"/>
                  <a:gd name="connsiteX26" fmla="*/ 1177645 w 1242785"/>
                  <a:gd name="connsiteY26" fmla="*/ 4217381 h 4476598"/>
                  <a:gd name="connsiteX27" fmla="*/ 1195356 w 1242785"/>
                  <a:gd name="connsiteY27" fmla="*/ 4237949 h 4476598"/>
                  <a:gd name="connsiteX28" fmla="*/ 1202588 w 1242785"/>
                  <a:gd name="connsiteY28" fmla="*/ 4251032 h 4476598"/>
                  <a:gd name="connsiteX29" fmla="*/ 1214316 w 1242785"/>
                  <a:gd name="connsiteY29" fmla="*/ 4254290 h 4476598"/>
                  <a:gd name="connsiteX30" fmla="*/ 1227651 w 1242785"/>
                  <a:gd name="connsiteY30" fmla="*/ 4394308 h 4476598"/>
                  <a:gd name="connsiteX31" fmla="*/ 1123829 w 1242785"/>
                  <a:gd name="connsiteY31" fmla="*/ 4470508 h 4476598"/>
                  <a:gd name="connsiteX32" fmla="*/ 992384 w 1242785"/>
                  <a:gd name="connsiteY32" fmla="*/ 4473365 h 4476598"/>
                  <a:gd name="connsiteX33" fmla="*/ 954284 w 1242785"/>
                  <a:gd name="connsiteY33" fmla="*/ 4476222 h 4476598"/>
                  <a:gd name="connsiteX34" fmla="*/ 70364 w 1242785"/>
                  <a:gd name="connsiteY34" fmla="*/ 4476222 h 4476598"/>
                  <a:gd name="connsiteX35" fmla="*/ 13849 w 1242785"/>
                  <a:gd name="connsiteY35" fmla="*/ 4473365 h 4476598"/>
                  <a:gd name="connsiteX36" fmla="*/ 11309 w 1242785"/>
                  <a:gd name="connsiteY36" fmla="*/ 2642660 h 4476598"/>
                  <a:gd name="connsiteX37" fmla="*/ 12261 w 1242785"/>
                  <a:gd name="connsiteY37" fmla="*/ 319512 h 4476598"/>
                  <a:gd name="connsiteX38" fmla="*/ 37979 w 1242785"/>
                  <a:gd name="connsiteY38" fmla="*/ 224262 h 4476598"/>
                  <a:gd name="connsiteX39" fmla="*/ 126561 w 1242785"/>
                  <a:gd name="connsiteY39" fmla="*/ 134727 h 4476598"/>
                  <a:gd name="connsiteX40" fmla="*/ 247529 w 1242785"/>
                  <a:gd name="connsiteY40" fmla="*/ 6139 h 4476598"/>
                  <a:gd name="connsiteX41" fmla="*/ 252291 w 1242785"/>
                  <a:gd name="connsiteY41" fmla="*/ 5187 h 4476598"/>
                  <a:gd name="connsiteX42" fmla="*/ 380879 w 1242785"/>
                  <a:gd name="connsiteY42" fmla="*/ 108057 h 4476598"/>
                  <a:gd name="connsiteX43" fmla="*/ 506609 w 1242785"/>
                  <a:gd name="connsiteY43" fmla="*/ 218547 h 4476598"/>
                  <a:gd name="connsiteX44" fmla="*/ 579951 w 1242785"/>
                  <a:gd name="connsiteY44" fmla="*/ 149967 h 4476598"/>
                  <a:gd name="connsiteX45" fmla="*/ 683625 w 1242785"/>
                  <a:gd name="connsiteY45" fmla="*/ 82 h 4476598"/>
                  <a:gd name="connsiteX0" fmla="*/ 674846 w 1234006"/>
                  <a:gd name="connsiteY0" fmla="*/ 82 h 4476598"/>
                  <a:gd name="connsiteX1" fmla="*/ 778817 w 1234006"/>
                  <a:gd name="connsiteY1" fmla="*/ 17569 h 4476598"/>
                  <a:gd name="connsiteX2" fmla="*/ 817870 w 1234006"/>
                  <a:gd name="connsiteY2" fmla="*/ 68052 h 4476598"/>
                  <a:gd name="connsiteX3" fmla="*/ 810250 w 1234006"/>
                  <a:gd name="connsiteY3" fmla="*/ 771949 h 4476598"/>
                  <a:gd name="connsiteX4" fmla="*/ 770245 w 1234006"/>
                  <a:gd name="connsiteY4" fmla="*/ 826242 h 4476598"/>
                  <a:gd name="connsiteX5" fmla="*/ 590222 w 1234006"/>
                  <a:gd name="connsiteY5" fmla="*/ 854817 h 4476598"/>
                  <a:gd name="connsiteX6" fmla="*/ 534977 w 1234006"/>
                  <a:gd name="connsiteY6" fmla="*/ 915777 h 4476598"/>
                  <a:gd name="connsiteX7" fmla="*/ 576887 w 1234006"/>
                  <a:gd name="connsiteY7" fmla="*/ 975784 h 4476598"/>
                  <a:gd name="connsiteX8" fmla="*/ 638800 w 1234006"/>
                  <a:gd name="connsiteY8" fmla="*/ 1051984 h 4476598"/>
                  <a:gd name="connsiteX9" fmla="*/ 583555 w 1234006"/>
                  <a:gd name="connsiteY9" fmla="*/ 1173904 h 4476598"/>
                  <a:gd name="connsiteX10" fmla="*/ 551170 w 1234006"/>
                  <a:gd name="connsiteY10" fmla="*/ 1182477 h 4476598"/>
                  <a:gd name="connsiteX11" fmla="*/ 466397 w 1234006"/>
                  <a:gd name="connsiteY11" fmla="*/ 1276775 h 4476598"/>
                  <a:gd name="connsiteX12" fmla="*/ 534025 w 1234006"/>
                  <a:gd name="connsiteY12" fmla="*/ 2479782 h 4476598"/>
                  <a:gd name="connsiteX13" fmla="*/ 716905 w 1234006"/>
                  <a:gd name="connsiteY13" fmla="*/ 3111290 h 4476598"/>
                  <a:gd name="connsiteX14" fmla="*/ 796915 w 1234006"/>
                  <a:gd name="connsiteY14" fmla="*/ 3204635 h 4476598"/>
                  <a:gd name="connsiteX15" fmla="*/ 960745 w 1234006"/>
                  <a:gd name="connsiteY15" fmla="*/ 3357035 h 4476598"/>
                  <a:gd name="connsiteX16" fmla="*/ 956935 w 1234006"/>
                  <a:gd name="connsiteY16" fmla="*/ 3422757 h 4476598"/>
                  <a:gd name="connsiteX17" fmla="*/ 892165 w 1234006"/>
                  <a:gd name="connsiteY17" fmla="*/ 3480860 h 4476598"/>
                  <a:gd name="connsiteX18" fmla="*/ 793105 w 1234006"/>
                  <a:gd name="connsiteY18" fmla="*/ 3488479 h 4476598"/>
                  <a:gd name="connsiteX19" fmla="*/ 751195 w 1234006"/>
                  <a:gd name="connsiteY19" fmla="*/ 3499910 h 4476598"/>
                  <a:gd name="connsiteX20" fmla="*/ 775960 w 1234006"/>
                  <a:gd name="connsiteY20" fmla="*/ 3537057 h 4476598"/>
                  <a:gd name="connsiteX21" fmla="*/ 1067425 w 1234006"/>
                  <a:gd name="connsiteY21" fmla="*/ 3796137 h 4476598"/>
                  <a:gd name="connsiteX22" fmla="*/ 1186487 w 1234006"/>
                  <a:gd name="connsiteY22" fmla="*/ 3936154 h 4476598"/>
                  <a:gd name="connsiteX23" fmla="*/ 1179820 w 1234006"/>
                  <a:gd name="connsiteY23" fmla="*/ 4102842 h 4476598"/>
                  <a:gd name="connsiteX24" fmla="*/ 1136005 w 1234006"/>
                  <a:gd name="connsiteY24" fmla="*/ 4175232 h 4476598"/>
                  <a:gd name="connsiteX25" fmla="*/ 1133103 w 1234006"/>
                  <a:gd name="connsiteY25" fmla="*/ 4178134 h 4476598"/>
                  <a:gd name="connsiteX26" fmla="*/ 1168866 w 1234006"/>
                  <a:gd name="connsiteY26" fmla="*/ 4217381 h 4476598"/>
                  <a:gd name="connsiteX27" fmla="*/ 1186577 w 1234006"/>
                  <a:gd name="connsiteY27" fmla="*/ 4237949 h 4476598"/>
                  <a:gd name="connsiteX28" fmla="*/ 1193809 w 1234006"/>
                  <a:gd name="connsiteY28" fmla="*/ 4251032 h 4476598"/>
                  <a:gd name="connsiteX29" fmla="*/ 1205537 w 1234006"/>
                  <a:gd name="connsiteY29" fmla="*/ 4254290 h 4476598"/>
                  <a:gd name="connsiteX30" fmla="*/ 1218872 w 1234006"/>
                  <a:gd name="connsiteY30" fmla="*/ 4394308 h 4476598"/>
                  <a:gd name="connsiteX31" fmla="*/ 1115050 w 1234006"/>
                  <a:gd name="connsiteY31" fmla="*/ 4470508 h 4476598"/>
                  <a:gd name="connsiteX32" fmla="*/ 983605 w 1234006"/>
                  <a:gd name="connsiteY32" fmla="*/ 4473365 h 4476598"/>
                  <a:gd name="connsiteX33" fmla="*/ 945505 w 1234006"/>
                  <a:gd name="connsiteY33" fmla="*/ 4476222 h 4476598"/>
                  <a:gd name="connsiteX34" fmla="*/ 5070 w 1234006"/>
                  <a:gd name="connsiteY34" fmla="*/ 4473365 h 4476598"/>
                  <a:gd name="connsiteX35" fmla="*/ 2530 w 1234006"/>
                  <a:gd name="connsiteY35" fmla="*/ 2642660 h 4476598"/>
                  <a:gd name="connsiteX36" fmla="*/ 3482 w 1234006"/>
                  <a:gd name="connsiteY36" fmla="*/ 319512 h 4476598"/>
                  <a:gd name="connsiteX37" fmla="*/ 29200 w 1234006"/>
                  <a:gd name="connsiteY37" fmla="*/ 224262 h 4476598"/>
                  <a:gd name="connsiteX38" fmla="*/ 117782 w 1234006"/>
                  <a:gd name="connsiteY38" fmla="*/ 134727 h 4476598"/>
                  <a:gd name="connsiteX39" fmla="*/ 238750 w 1234006"/>
                  <a:gd name="connsiteY39" fmla="*/ 6139 h 4476598"/>
                  <a:gd name="connsiteX40" fmla="*/ 243512 w 1234006"/>
                  <a:gd name="connsiteY40" fmla="*/ 5187 h 4476598"/>
                  <a:gd name="connsiteX41" fmla="*/ 372100 w 1234006"/>
                  <a:gd name="connsiteY41" fmla="*/ 108057 h 4476598"/>
                  <a:gd name="connsiteX42" fmla="*/ 497830 w 1234006"/>
                  <a:gd name="connsiteY42" fmla="*/ 218547 h 4476598"/>
                  <a:gd name="connsiteX43" fmla="*/ 571172 w 1234006"/>
                  <a:gd name="connsiteY43" fmla="*/ 149967 h 4476598"/>
                  <a:gd name="connsiteX44" fmla="*/ 674846 w 1234006"/>
                  <a:gd name="connsiteY44" fmla="*/ 82 h 4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34006" h="4476598">
                    <a:moveTo>
                      <a:pt x="674846" y="82"/>
                    </a:moveTo>
                    <a:cubicBezTo>
                      <a:pt x="701367" y="841"/>
                      <a:pt x="735240" y="6854"/>
                      <a:pt x="778817" y="17569"/>
                    </a:cubicBezTo>
                    <a:cubicBezTo>
                      <a:pt x="804535" y="24237"/>
                      <a:pt x="816917" y="39477"/>
                      <a:pt x="817870" y="68052"/>
                    </a:cubicBezTo>
                    <a:cubicBezTo>
                      <a:pt x="824537" y="303319"/>
                      <a:pt x="813107" y="537634"/>
                      <a:pt x="810250" y="771949"/>
                    </a:cubicBezTo>
                    <a:cubicBezTo>
                      <a:pt x="810250" y="800524"/>
                      <a:pt x="792152" y="814812"/>
                      <a:pt x="770245" y="826242"/>
                    </a:cubicBezTo>
                    <a:cubicBezTo>
                      <a:pt x="713095" y="853865"/>
                      <a:pt x="654040" y="865294"/>
                      <a:pt x="590222" y="854817"/>
                    </a:cubicBezTo>
                    <a:cubicBezTo>
                      <a:pt x="519737" y="843387"/>
                      <a:pt x="516880" y="847197"/>
                      <a:pt x="534977" y="915777"/>
                    </a:cubicBezTo>
                    <a:cubicBezTo>
                      <a:pt x="541645" y="940542"/>
                      <a:pt x="553075" y="961497"/>
                      <a:pt x="576887" y="975784"/>
                    </a:cubicBezTo>
                    <a:cubicBezTo>
                      <a:pt x="606415" y="992929"/>
                      <a:pt x="626417" y="1020552"/>
                      <a:pt x="638800" y="1051984"/>
                    </a:cubicBezTo>
                    <a:cubicBezTo>
                      <a:pt x="659755" y="1105325"/>
                      <a:pt x="636895" y="1154854"/>
                      <a:pt x="583555" y="1173904"/>
                    </a:cubicBezTo>
                    <a:cubicBezTo>
                      <a:pt x="573077" y="1177715"/>
                      <a:pt x="562600" y="1180572"/>
                      <a:pt x="551170" y="1182477"/>
                    </a:cubicBezTo>
                    <a:cubicBezTo>
                      <a:pt x="470207" y="1198669"/>
                      <a:pt x="471160" y="1197717"/>
                      <a:pt x="466397" y="1276775"/>
                    </a:cubicBezTo>
                    <a:cubicBezTo>
                      <a:pt x="441632" y="1680634"/>
                      <a:pt x="472112" y="2081637"/>
                      <a:pt x="534025" y="2479782"/>
                    </a:cubicBezTo>
                    <a:cubicBezTo>
                      <a:pt x="568315" y="2697904"/>
                      <a:pt x="626417" y="2910312"/>
                      <a:pt x="716905" y="3111290"/>
                    </a:cubicBezTo>
                    <a:cubicBezTo>
                      <a:pt x="734050" y="3151295"/>
                      <a:pt x="743575" y="3198920"/>
                      <a:pt x="796915" y="3204635"/>
                    </a:cubicBezTo>
                    <a:cubicBezTo>
                      <a:pt x="938837" y="3199872"/>
                      <a:pt x="954077" y="3214160"/>
                      <a:pt x="960745" y="3357035"/>
                    </a:cubicBezTo>
                    <a:cubicBezTo>
                      <a:pt x="961697" y="3378942"/>
                      <a:pt x="959792" y="3401802"/>
                      <a:pt x="956935" y="3422757"/>
                    </a:cubicBezTo>
                    <a:cubicBezTo>
                      <a:pt x="952172" y="3458952"/>
                      <a:pt x="928360" y="3478002"/>
                      <a:pt x="892165" y="3480860"/>
                    </a:cubicBezTo>
                    <a:lnTo>
                      <a:pt x="793105" y="3488479"/>
                    </a:lnTo>
                    <a:cubicBezTo>
                      <a:pt x="777865" y="3490385"/>
                      <a:pt x="756910" y="3480860"/>
                      <a:pt x="751195" y="3499910"/>
                    </a:cubicBezTo>
                    <a:cubicBezTo>
                      <a:pt x="745480" y="3517054"/>
                      <a:pt x="765482" y="3526579"/>
                      <a:pt x="775960" y="3537057"/>
                    </a:cubicBezTo>
                    <a:cubicBezTo>
                      <a:pt x="868352" y="3628497"/>
                      <a:pt x="968365" y="3711365"/>
                      <a:pt x="1067425" y="3796137"/>
                    </a:cubicBezTo>
                    <a:cubicBezTo>
                      <a:pt x="1115050" y="3836142"/>
                      <a:pt x="1157912" y="3879957"/>
                      <a:pt x="1186487" y="3936154"/>
                    </a:cubicBezTo>
                    <a:cubicBezTo>
                      <a:pt x="1216015" y="3993304"/>
                      <a:pt x="1212205" y="4048549"/>
                      <a:pt x="1179820" y="4102842"/>
                    </a:cubicBezTo>
                    <a:cubicBezTo>
                      <a:pt x="1165532" y="4127607"/>
                      <a:pt x="1142672" y="4146657"/>
                      <a:pt x="1136005" y="4175232"/>
                    </a:cubicBezTo>
                    <a:lnTo>
                      <a:pt x="1133103" y="4178134"/>
                    </a:lnTo>
                    <a:lnTo>
                      <a:pt x="1168866" y="4217381"/>
                    </a:lnTo>
                    <a:cubicBezTo>
                      <a:pt x="1175176" y="4223929"/>
                      <a:pt x="1181249" y="4230656"/>
                      <a:pt x="1186577" y="4237949"/>
                    </a:cubicBezTo>
                    <a:lnTo>
                      <a:pt x="1193809" y="4251032"/>
                    </a:lnTo>
                    <a:lnTo>
                      <a:pt x="1205537" y="4254290"/>
                    </a:lnTo>
                    <a:cubicBezTo>
                      <a:pt x="1249352" y="4297152"/>
                      <a:pt x="1233160" y="4345730"/>
                      <a:pt x="1218872" y="4394308"/>
                    </a:cubicBezTo>
                    <a:cubicBezTo>
                      <a:pt x="1203632" y="4445742"/>
                      <a:pt x="1170295" y="4472412"/>
                      <a:pt x="1115050" y="4470508"/>
                    </a:cubicBezTo>
                    <a:lnTo>
                      <a:pt x="983605" y="4473365"/>
                    </a:lnTo>
                    <a:cubicBezTo>
                      <a:pt x="971222" y="4478127"/>
                      <a:pt x="958840" y="4476222"/>
                      <a:pt x="945505" y="4476222"/>
                    </a:cubicBezTo>
                    <a:lnTo>
                      <a:pt x="5070" y="4473365"/>
                    </a:lnTo>
                    <a:cubicBezTo>
                      <a:pt x="-4772" y="4167772"/>
                      <a:pt x="2795" y="3334969"/>
                      <a:pt x="2530" y="2642660"/>
                    </a:cubicBezTo>
                    <a:cubicBezTo>
                      <a:pt x="2265" y="1950351"/>
                      <a:pt x="2530" y="1093894"/>
                      <a:pt x="3482" y="319512"/>
                    </a:cubicBezTo>
                    <a:cubicBezTo>
                      <a:pt x="3482" y="286174"/>
                      <a:pt x="-6995" y="248074"/>
                      <a:pt x="29200" y="224262"/>
                    </a:cubicBezTo>
                    <a:cubicBezTo>
                      <a:pt x="111115" y="215689"/>
                      <a:pt x="111115" y="215689"/>
                      <a:pt x="117782" y="134727"/>
                    </a:cubicBezTo>
                    <a:cubicBezTo>
                      <a:pt x="126355" y="20427"/>
                      <a:pt x="126355" y="20427"/>
                      <a:pt x="238750" y="6139"/>
                    </a:cubicBezTo>
                    <a:cubicBezTo>
                      <a:pt x="240655" y="6139"/>
                      <a:pt x="241607" y="6139"/>
                      <a:pt x="243512" y="5187"/>
                    </a:cubicBezTo>
                    <a:cubicBezTo>
                      <a:pt x="346382" y="-7196"/>
                      <a:pt x="360670" y="5187"/>
                      <a:pt x="372100" y="108057"/>
                    </a:cubicBezTo>
                    <a:cubicBezTo>
                      <a:pt x="384482" y="218547"/>
                      <a:pt x="384482" y="218547"/>
                      <a:pt x="497830" y="218547"/>
                    </a:cubicBezTo>
                    <a:cubicBezTo>
                      <a:pt x="565457" y="218547"/>
                      <a:pt x="564505" y="218547"/>
                      <a:pt x="571172" y="149967"/>
                    </a:cubicBezTo>
                    <a:cubicBezTo>
                      <a:pt x="581888" y="42811"/>
                      <a:pt x="595283" y="-2195"/>
                      <a:pt x="674846" y="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692A940-8B64-495E-A8A5-632F1E2E1761}"/>
                  </a:ext>
                </a:extLst>
              </p:cNvPr>
              <p:cNvSpPr/>
              <p:nvPr/>
            </p:nvSpPr>
            <p:spPr>
              <a:xfrm>
                <a:off x="11433555" y="5239941"/>
                <a:ext cx="1204762" cy="86742"/>
              </a:xfrm>
              <a:custGeom>
                <a:avLst/>
                <a:gdLst>
                  <a:gd name="connsiteX0" fmla="*/ 0 w 1204762"/>
                  <a:gd name="connsiteY0" fmla="*/ 0 h 86742"/>
                  <a:gd name="connsiteX1" fmla="*/ 23662 w 1204762"/>
                  <a:gd name="connsiteY1" fmla="*/ 0 h 86742"/>
                  <a:gd name="connsiteX2" fmla="*/ 1137135 w 1204762"/>
                  <a:gd name="connsiteY2" fmla="*/ 952 h 86742"/>
                  <a:gd name="connsiteX3" fmla="*/ 1204762 w 1204762"/>
                  <a:gd name="connsiteY3" fmla="*/ 85725 h 86742"/>
                  <a:gd name="connsiteX4" fmla="*/ 23662 w 1204762"/>
                  <a:gd name="connsiteY4" fmla="*/ 86677 h 86742"/>
                  <a:gd name="connsiteX5" fmla="*/ 0 w 1204762"/>
                  <a:gd name="connsiteY5" fmla="*/ 86742 h 8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762" h="86742">
                    <a:moveTo>
                      <a:pt x="0" y="0"/>
                    </a:moveTo>
                    <a:lnTo>
                      <a:pt x="23662" y="0"/>
                    </a:lnTo>
                    <a:cubicBezTo>
                      <a:pt x="395137" y="0"/>
                      <a:pt x="765660" y="0"/>
                      <a:pt x="1137135" y="952"/>
                    </a:cubicBezTo>
                    <a:cubicBezTo>
                      <a:pt x="1158090" y="30480"/>
                      <a:pt x="1191427" y="50482"/>
                      <a:pt x="1204762" y="85725"/>
                    </a:cubicBezTo>
                    <a:cubicBezTo>
                      <a:pt x="811380" y="85725"/>
                      <a:pt x="417997" y="85725"/>
                      <a:pt x="23662" y="86677"/>
                    </a:cubicBezTo>
                    <a:lnTo>
                      <a:pt x="0" y="8674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C517F5-F564-4A9F-964E-7EB167000943}"/>
                </a:ext>
              </a:extLst>
            </p:cNvPr>
            <p:cNvGrpSpPr/>
            <p:nvPr/>
          </p:nvGrpSpPr>
          <p:grpSpPr>
            <a:xfrm flipH="1">
              <a:off x="5913179" y="2275536"/>
              <a:ext cx="831980" cy="3734838"/>
              <a:chOff x="5709311" y="764028"/>
              <a:chExt cx="1312120" cy="589023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6D6949E-953B-4191-95AF-951A1FC24576}"/>
                  </a:ext>
                </a:extLst>
              </p:cNvPr>
              <p:cNvSpPr/>
              <p:nvPr/>
            </p:nvSpPr>
            <p:spPr>
              <a:xfrm>
                <a:off x="5710817" y="764028"/>
                <a:ext cx="1310614" cy="5890230"/>
              </a:xfrm>
              <a:custGeom>
                <a:avLst/>
                <a:gdLst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15714 w 1312120"/>
                  <a:gd name="connsiteY51" fmla="*/ 5554994 h 5890230"/>
                  <a:gd name="connsiteX52" fmla="*/ 6402 w 1312120"/>
                  <a:gd name="connsiteY52" fmla="*/ 5535067 h 5890230"/>
                  <a:gd name="connsiteX53" fmla="*/ 3187 w 1312120"/>
                  <a:gd name="connsiteY53" fmla="*/ 5509230 h 5890230"/>
                  <a:gd name="connsiteX54" fmla="*/ 2234 w 1312120"/>
                  <a:gd name="connsiteY54" fmla="*/ 5452080 h 5890230"/>
                  <a:gd name="connsiteX55" fmla="*/ 2234 w 1312120"/>
                  <a:gd name="connsiteY55" fmla="*/ 110460 h 5890230"/>
                  <a:gd name="connsiteX56" fmla="*/ 3187 w 1312120"/>
                  <a:gd name="connsiteY56" fmla="*/ 53310 h 5890230"/>
                  <a:gd name="connsiteX57" fmla="*/ 37745 w 1312120"/>
                  <a:gd name="connsiteY57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6402 w 1312120"/>
                  <a:gd name="connsiteY51" fmla="*/ 5535067 h 5890230"/>
                  <a:gd name="connsiteX52" fmla="*/ 3187 w 1312120"/>
                  <a:gd name="connsiteY52" fmla="*/ 5509230 h 5890230"/>
                  <a:gd name="connsiteX53" fmla="*/ 2234 w 1312120"/>
                  <a:gd name="connsiteY53" fmla="*/ 5452080 h 5890230"/>
                  <a:gd name="connsiteX54" fmla="*/ 2234 w 1312120"/>
                  <a:gd name="connsiteY54" fmla="*/ 110460 h 5890230"/>
                  <a:gd name="connsiteX55" fmla="*/ 3187 w 1312120"/>
                  <a:gd name="connsiteY55" fmla="*/ 53310 h 5890230"/>
                  <a:gd name="connsiteX56" fmla="*/ 37745 w 1312120"/>
                  <a:gd name="connsiteY56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3187 w 1312120"/>
                  <a:gd name="connsiteY51" fmla="*/ 5509230 h 5890230"/>
                  <a:gd name="connsiteX52" fmla="*/ 2234 w 1312120"/>
                  <a:gd name="connsiteY52" fmla="*/ 5452080 h 5890230"/>
                  <a:gd name="connsiteX53" fmla="*/ 2234 w 1312120"/>
                  <a:gd name="connsiteY53" fmla="*/ 110460 h 5890230"/>
                  <a:gd name="connsiteX54" fmla="*/ 3187 w 1312120"/>
                  <a:gd name="connsiteY54" fmla="*/ 53310 h 5890230"/>
                  <a:gd name="connsiteX55" fmla="*/ 37745 w 1312120"/>
                  <a:gd name="connsiteY55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2234 w 1312120"/>
                  <a:gd name="connsiteY51" fmla="*/ 5452080 h 5890230"/>
                  <a:gd name="connsiteX52" fmla="*/ 2234 w 1312120"/>
                  <a:gd name="connsiteY52" fmla="*/ 110460 h 5890230"/>
                  <a:gd name="connsiteX53" fmla="*/ 3187 w 1312120"/>
                  <a:gd name="connsiteY53" fmla="*/ 53310 h 5890230"/>
                  <a:gd name="connsiteX54" fmla="*/ 37745 w 1312120"/>
                  <a:gd name="connsiteY54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2234 w 1312120"/>
                  <a:gd name="connsiteY50" fmla="*/ 5452080 h 5890230"/>
                  <a:gd name="connsiteX51" fmla="*/ 2234 w 1312120"/>
                  <a:gd name="connsiteY51" fmla="*/ 110460 h 5890230"/>
                  <a:gd name="connsiteX52" fmla="*/ 3187 w 1312120"/>
                  <a:gd name="connsiteY52" fmla="*/ 53310 h 5890230"/>
                  <a:gd name="connsiteX53" fmla="*/ 37745 w 1312120"/>
                  <a:gd name="connsiteY53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16227 w 1310124"/>
                  <a:gd name="connsiteY48" fmla="*/ 5642571 h 5890230"/>
                  <a:gd name="connsiteX49" fmla="*/ 238 w 1310124"/>
                  <a:gd name="connsiteY49" fmla="*/ 5452080 h 5890230"/>
                  <a:gd name="connsiteX50" fmla="*/ 238 w 1310124"/>
                  <a:gd name="connsiteY50" fmla="*/ 110460 h 5890230"/>
                  <a:gd name="connsiteX51" fmla="*/ 1191 w 1310124"/>
                  <a:gd name="connsiteY51" fmla="*/ 53310 h 5890230"/>
                  <a:gd name="connsiteX52" fmla="*/ 35749 w 1310124"/>
                  <a:gd name="connsiteY52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238 w 1310124"/>
                  <a:gd name="connsiteY48" fmla="*/ 5452080 h 5890230"/>
                  <a:gd name="connsiteX49" fmla="*/ 238 w 1310124"/>
                  <a:gd name="connsiteY49" fmla="*/ 110460 h 5890230"/>
                  <a:gd name="connsiteX50" fmla="*/ 1191 w 1310124"/>
                  <a:gd name="connsiteY50" fmla="*/ 53310 h 5890230"/>
                  <a:gd name="connsiteX51" fmla="*/ 35749 w 1310124"/>
                  <a:gd name="connsiteY51" fmla="*/ 134 h 5890230"/>
                  <a:gd name="connsiteX0" fmla="*/ 35793 w 1310168"/>
                  <a:gd name="connsiteY0" fmla="*/ 134 h 5990160"/>
                  <a:gd name="connsiteX1" fmla="*/ 68862 w 1310168"/>
                  <a:gd name="connsiteY1" fmla="*/ 1875 h 5990160"/>
                  <a:gd name="connsiteX2" fmla="*/ 286985 w 1310168"/>
                  <a:gd name="connsiteY2" fmla="*/ 173325 h 5990160"/>
                  <a:gd name="connsiteX3" fmla="*/ 371757 w 1310168"/>
                  <a:gd name="connsiteY3" fmla="*/ 210472 h 5990160"/>
                  <a:gd name="connsiteX4" fmla="*/ 476532 w 1310168"/>
                  <a:gd name="connsiteY4" fmla="*/ 219045 h 5990160"/>
                  <a:gd name="connsiteX5" fmla="*/ 734660 w 1310168"/>
                  <a:gd name="connsiteY5" fmla="*/ 360967 h 5990160"/>
                  <a:gd name="connsiteX6" fmla="*/ 801335 w 1310168"/>
                  <a:gd name="connsiteY6" fmla="*/ 356205 h 5990160"/>
                  <a:gd name="connsiteX7" fmla="*/ 941352 w 1310168"/>
                  <a:gd name="connsiteY7" fmla="*/ 241905 h 5990160"/>
                  <a:gd name="connsiteX8" fmla="*/ 1009932 w 1310168"/>
                  <a:gd name="connsiteY8" fmla="*/ 221902 h 5990160"/>
                  <a:gd name="connsiteX9" fmla="*/ 1038507 w 1310168"/>
                  <a:gd name="connsiteY9" fmla="*/ 287625 h 5990160"/>
                  <a:gd name="connsiteX10" fmla="*/ 967070 w 1310168"/>
                  <a:gd name="connsiteY10" fmla="*/ 702915 h 5990160"/>
                  <a:gd name="connsiteX11" fmla="*/ 614645 w 1310168"/>
                  <a:gd name="connsiteY11" fmla="*/ 1533495 h 5990160"/>
                  <a:gd name="connsiteX12" fmla="*/ 458435 w 1310168"/>
                  <a:gd name="connsiteY12" fmla="*/ 1800195 h 5990160"/>
                  <a:gd name="connsiteX13" fmla="*/ 462245 w 1310168"/>
                  <a:gd name="connsiteY13" fmla="*/ 1858297 h 5990160"/>
                  <a:gd name="connsiteX14" fmla="*/ 413667 w 1310168"/>
                  <a:gd name="connsiteY14" fmla="*/ 2045940 h 5990160"/>
                  <a:gd name="connsiteX15" fmla="*/ 365090 w 1310168"/>
                  <a:gd name="connsiteY15" fmla="*/ 2109757 h 5990160"/>
                  <a:gd name="connsiteX16" fmla="*/ 415572 w 1310168"/>
                  <a:gd name="connsiteY16" fmla="*/ 2160240 h 5990160"/>
                  <a:gd name="connsiteX17" fmla="*/ 510822 w 1310168"/>
                  <a:gd name="connsiteY17" fmla="*/ 2265967 h 5990160"/>
                  <a:gd name="connsiteX18" fmla="*/ 543207 w 1310168"/>
                  <a:gd name="connsiteY18" fmla="*/ 2323117 h 5990160"/>
                  <a:gd name="connsiteX19" fmla="*/ 583212 w 1310168"/>
                  <a:gd name="connsiteY19" fmla="*/ 2463135 h 5990160"/>
                  <a:gd name="connsiteX20" fmla="*/ 507012 w 1310168"/>
                  <a:gd name="connsiteY20" fmla="*/ 2549812 h 5990160"/>
                  <a:gd name="connsiteX21" fmla="*/ 456530 w 1310168"/>
                  <a:gd name="connsiteY21" fmla="*/ 2562195 h 5990160"/>
                  <a:gd name="connsiteX22" fmla="*/ 378425 w 1310168"/>
                  <a:gd name="connsiteY22" fmla="*/ 2579340 h 5990160"/>
                  <a:gd name="connsiteX23" fmla="*/ 373662 w 1310168"/>
                  <a:gd name="connsiteY23" fmla="*/ 2659350 h 5990160"/>
                  <a:gd name="connsiteX24" fmla="*/ 384140 w 1310168"/>
                  <a:gd name="connsiteY24" fmla="*/ 3382297 h 5990160"/>
                  <a:gd name="connsiteX25" fmla="*/ 552732 w 1310168"/>
                  <a:gd name="connsiteY25" fmla="*/ 4400520 h 5990160"/>
                  <a:gd name="connsiteX26" fmla="*/ 679415 w 1310168"/>
                  <a:gd name="connsiteY26" fmla="*/ 4496722 h 5990160"/>
                  <a:gd name="connsiteX27" fmla="*/ 781332 w 1310168"/>
                  <a:gd name="connsiteY27" fmla="*/ 4597688 h 5990160"/>
                  <a:gd name="connsiteX28" fmla="*/ 778475 w 1310168"/>
                  <a:gd name="connsiteY28" fmla="*/ 4769138 h 5990160"/>
                  <a:gd name="connsiteX29" fmla="*/ 807050 w 1310168"/>
                  <a:gd name="connsiteY29" fmla="*/ 4833907 h 5990160"/>
                  <a:gd name="connsiteX30" fmla="*/ 917540 w 1310168"/>
                  <a:gd name="connsiteY30" fmla="*/ 4931063 h 5990160"/>
                  <a:gd name="connsiteX31" fmla="*/ 955640 w 1310168"/>
                  <a:gd name="connsiteY31" fmla="*/ 4946302 h 5990160"/>
                  <a:gd name="connsiteX32" fmla="*/ 1216625 w 1310168"/>
                  <a:gd name="connsiteY32" fmla="*/ 5187285 h 5990160"/>
                  <a:gd name="connsiteX33" fmla="*/ 1289967 w 1310168"/>
                  <a:gd name="connsiteY33" fmla="*/ 5383500 h 5990160"/>
                  <a:gd name="connsiteX34" fmla="*/ 1269012 w 1310168"/>
                  <a:gd name="connsiteY34" fmla="*/ 5455890 h 5990160"/>
                  <a:gd name="connsiteX35" fmla="*/ 1230436 w 1310168"/>
                  <a:gd name="connsiteY35" fmla="*/ 5526211 h 5990160"/>
                  <a:gd name="connsiteX36" fmla="*/ 1229960 w 1310168"/>
                  <a:gd name="connsiteY36" fmla="*/ 5554949 h 5990160"/>
                  <a:gd name="connsiteX37" fmla="*/ 1230913 w 1310168"/>
                  <a:gd name="connsiteY37" fmla="*/ 5554949 h 5990160"/>
                  <a:gd name="connsiteX38" fmla="*/ 1239485 w 1310168"/>
                  <a:gd name="connsiteY38" fmla="*/ 5556854 h 5990160"/>
                  <a:gd name="connsiteX39" fmla="*/ 1288912 w 1310168"/>
                  <a:gd name="connsiteY39" fmla="*/ 5612576 h 5990160"/>
                  <a:gd name="connsiteX40" fmla="*/ 1288157 w 1310168"/>
                  <a:gd name="connsiteY40" fmla="*/ 5638408 h 5990160"/>
                  <a:gd name="connsiteX41" fmla="*/ 1289194 w 1310168"/>
                  <a:gd name="connsiteY41" fmla="*/ 5638963 h 5990160"/>
                  <a:gd name="connsiteX42" fmla="*/ 1309017 w 1310168"/>
                  <a:gd name="connsiteY42" fmla="*/ 5685442 h 5990160"/>
                  <a:gd name="connsiteX43" fmla="*/ 1190907 w 1310168"/>
                  <a:gd name="connsiteY43" fmla="*/ 5869275 h 5990160"/>
                  <a:gd name="connsiteX44" fmla="*/ 1139473 w 1310168"/>
                  <a:gd name="connsiteY44" fmla="*/ 5890230 h 5990160"/>
                  <a:gd name="connsiteX45" fmla="*/ 19332 w 1310168"/>
                  <a:gd name="connsiteY45" fmla="*/ 5888325 h 5990160"/>
                  <a:gd name="connsiteX46" fmla="*/ 4092 w 1310168"/>
                  <a:gd name="connsiteY46" fmla="*/ 5854988 h 5990160"/>
                  <a:gd name="connsiteX47" fmla="*/ 282 w 1310168"/>
                  <a:gd name="connsiteY47" fmla="*/ 5452080 h 5990160"/>
                  <a:gd name="connsiteX48" fmla="*/ 282 w 1310168"/>
                  <a:gd name="connsiteY48" fmla="*/ 110460 h 5990160"/>
                  <a:gd name="connsiteX49" fmla="*/ 1235 w 1310168"/>
                  <a:gd name="connsiteY49" fmla="*/ 53310 h 5990160"/>
                  <a:gd name="connsiteX50" fmla="*/ 35793 w 1310168"/>
                  <a:gd name="connsiteY50" fmla="*/ 134 h 599016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238 w 1310124"/>
                  <a:gd name="connsiteY47" fmla="*/ 110460 h 5890230"/>
                  <a:gd name="connsiteX48" fmla="*/ 1191 w 1310124"/>
                  <a:gd name="connsiteY48" fmla="*/ 53310 h 5890230"/>
                  <a:gd name="connsiteX49" fmla="*/ 35749 w 1310124"/>
                  <a:gd name="connsiteY49" fmla="*/ 134 h 5890230"/>
                  <a:gd name="connsiteX0" fmla="*/ 36239 w 1310614"/>
                  <a:gd name="connsiteY0" fmla="*/ 134 h 5890230"/>
                  <a:gd name="connsiteX1" fmla="*/ 69308 w 1310614"/>
                  <a:gd name="connsiteY1" fmla="*/ 1875 h 5890230"/>
                  <a:gd name="connsiteX2" fmla="*/ 287431 w 1310614"/>
                  <a:gd name="connsiteY2" fmla="*/ 173325 h 5890230"/>
                  <a:gd name="connsiteX3" fmla="*/ 372203 w 1310614"/>
                  <a:gd name="connsiteY3" fmla="*/ 210472 h 5890230"/>
                  <a:gd name="connsiteX4" fmla="*/ 476978 w 1310614"/>
                  <a:gd name="connsiteY4" fmla="*/ 219045 h 5890230"/>
                  <a:gd name="connsiteX5" fmla="*/ 735106 w 1310614"/>
                  <a:gd name="connsiteY5" fmla="*/ 360967 h 5890230"/>
                  <a:gd name="connsiteX6" fmla="*/ 801781 w 1310614"/>
                  <a:gd name="connsiteY6" fmla="*/ 356205 h 5890230"/>
                  <a:gd name="connsiteX7" fmla="*/ 941798 w 1310614"/>
                  <a:gd name="connsiteY7" fmla="*/ 241905 h 5890230"/>
                  <a:gd name="connsiteX8" fmla="*/ 1010378 w 1310614"/>
                  <a:gd name="connsiteY8" fmla="*/ 221902 h 5890230"/>
                  <a:gd name="connsiteX9" fmla="*/ 1038953 w 1310614"/>
                  <a:gd name="connsiteY9" fmla="*/ 287625 h 5890230"/>
                  <a:gd name="connsiteX10" fmla="*/ 967516 w 1310614"/>
                  <a:gd name="connsiteY10" fmla="*/ 702915 h 5890230"/>
                  <a:gd name="connsiteX11" fmla="*/ 615091 w 1310614"/>
                  <a:gd name="connsiteY11" fmla="*/ 1533495 h 5890230"/>
                  <a:gd name="connsiteX12" fmla="*/ 458881 w 1310614"/>
                  <a:gd name="connsiteY12" fmla="*/ 1800195 h 5890230"/>
                  <a:gd name="connsiteX13" fmla="*/ 462691 w 1310614"/>
                  <a:gd name="connsiteY13" fmla="*/ 1858297 h 5890230"/>
                  <a:gd name="connsiteX14" fmla="*/ 414113 w 1310614"/>
                  <a:gd name="connsiteY14" fmla="*/ 2045940 h 5890230"/>
                  <a:gd name="connsiteX15" fmla="*/ 365536 w 1310614"/>
                  <a:gd name="connsiteY15" fmla="*/ 2109757 h 5890230"/>
                  <a:gd name="connsiteX16" fmla="*/ 416018 w 1310614"/>
                  <a:gd name="connsiteY16" fmla="*/ 2160240 h 5890230"/>
                  <a:gd name="connsiteX17" fmla="*/ 511268 w 1310614"/>
                  <a:gd name="connsiteY17" fmla="*/ 2265967 h 5890230"/>
                  <a:gd name="connsiteX18" fmla="*/ 543653 w 1310614"/>
                  <a:gd name="connsiteY18" fmla="*/ 2323117 h 5890230"/>
                  <a:gd name="connsiteX19" fmla="*/ 583658 w 1310614"/>
                  <a:gd name="connsiteY19" fmla="*/ 2463135 h 5890230"/>
                  <a:gd name="connsiteX20" fmla="*/ 507458 w 1310614"/>
                  <a:gd name="connsiteY20" fmla="*/ 2549812 h 5890230"/>
                  <a:gd name="connsiteX21" fmla="*/ 456976 w 1310614"/>
                  <a:gd name="connsiteY21" fmla="*/ 2562195 h 5890230"/>
                  <a:gd name="connsiteX22" fmla="*/ 378871 w 1310614"/>
                  <a:gd name="connsiteY22" fmla="*/ 2579340 h 5890230"/>
                  <a:gd name="connsiteX23" fmla="*/ 374108 w 1310614"/>
                  <a:gd name="connsiteY23" fmla="*/ 2659350 h 5890230"/>
                  <a:gd name="connsiteX24" fmla="*/ 384586 w 1310614"/>
                  <a:gd name="connsiteY24" fmla="*/ 3382297 h 5890230"/>
                  <a:gd name="connsiteX25" fmla="*/ 553178 w 1310614"/>
                  <a:gd name="connsiteY25" fmla="*/ 4400520 h 5890230"/>
                  <a:gd name="connsiteX26" fmla="*/ 679861 w 1310614"/>
                  <a:gd name="connsiteY26" fmla="*/ 4496722 h 5890230"/>
                  <a:gd name="connsiteX27" fmla="*/ 781778 w 1310614"/>
                  <a:gd name="connsiteY27" fmla="*/ 4597688 h 5890230"/>
                  <a:gd name="connsiteX28" fmla="*/ 778921 w 1310614"/>
                  <a:gd name="connsiteY28" fmla="*/ 4769138 h 5890230"/>
                  <a:gd name="connsiteX29" fmla="*/ 807496 w 1310614"/>
                  <a:gd name="connsiteY29" fmla="*/ 4833907 h 5890230"/>
                  <a:gd name="connsiteX30" fmla="*/ 917986 w 1310614"/>
                  <a:gd name="connsiteY30" fmla="*/ 4931063 h 5890230"/>
                  <a:gd name="connsiteX31" fmla="*/ 956086 w 1310614"/>
                  <a:gd name="connsiteY31" fmla="*/ 4946302 h 5890230"/>
                  <a:gd name="connsiteX32" fmla="*/ 1217071 w 1310614"/>
                  <a:gd name="connsiteY32" fmla="*/ 5187285 h 5890230"/>
                  <a:gd name="connsiteX33" fmla="*/ 1290413 w 1310614"/>
                  <a:gd name="connsiteY33" fmla="*/ 5383500 h 5890230"/>
                  <a:gd name="connsiteX34" fmla="*/ 1269458 w 1310614"/>
                  <a:gd name="connsiteY34" fmla="*/ 5455890 h 5890230"/>
                  <a:gd name="connsiteX35" fmla="*/ 1230882 w 1310614"/>
                  <a:gd name="connsiteY35" fmla="*/ 5526211 h 5890230"/>
                  <a:gd name="connsiteX36" fmla="*/ 1230406 w 1310614"/>
                  <a:gd name="connsiteY36" fmla="*/ 5554949 h 5890230"/>
                  <a:gd name="connsiteX37" fmla="*/ 1231359 w 1310614"/>
                  <a:gd name="connsiteY37" fmla="*/ 5554949 h 5890230"/>
                  <a:gd name="connsiteX38" fmla="*/ 1239931 w 1310614"/>
                  <a:gd name="connsiteY38" fmla="*/ 5556854 h 5890230"/>
                  <a:gd name="connsiteX39" fmla="*/ 1289358 w 1310614"/>
                  <a:gd name="connsiteY39" fmla="*/ 5612576 h 5890230"/>
                  <a:gd name="connsiteX40" fmla="*/ 1288603 w 1310614"/>
                  <a:gd name="connsiteY40" fmla="*/ 5638408 h 5890230"/>
                  <a:gd name="connsiteX41" fmla="*/ 1289640 w 1310614"/>
                  <a:gd name="connsiteY41" fmla="*/ 5638963 h 5890230"/>
                  <a:gd name="connsiteX42" fmla="*/ 1309463 w 1310614"/>
                  <a:gd name="connsiteY42" fmla="*/ 5685442 h 5890230"/>
                  <a:gd name="connsiteX43" fmla="*/ 1191353 w 1310614"/>
                  <a:gd name="connsiteY43" fmla="*/ 5869275 h 5890230"/>
                  <a:gd name="connsiteX44" fmla="*/ 1139919 w 1310614"/>
                  <a:gd name="connsiteY44" fmla="*/ 5890230 h 5890230"/>
                  <a:gd name="connsiteX45" fmla="*/ 19778 w 1310614"/>
                  <a:gd name="connsiteY45" fmla="*/ 5888325 h 5890230"/>
                  <a:gd name="connsiteX46" fmla="*/ 1520 w 1310614"/>
                  <a:gd name="connsiteY46" fmla="*/ 5854988 h 5890230"/>
                  <a:gd name="connsiteX47" fmla="*/ 728 w 1310614"/>
                  <a:gd name="connsiteY47" fmla="*/ 110460 h 5890230"/>
                  <a:gd name="connsiteX48" fmla="*/ 1681 w 1310614"/>
                  <a:gd name="connsiteY48" fmla="*/ 53310 h 5890230"/>
                  <a:gd name="connsiteX49" fmla="*/ 36239 w 1310614"/>
                  <a:gd name="connsiteY49" fmla="*/ 134 h 58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310614" h="5890230">
                    <a:moveTo>
                      <a:pt x="36239" y="134"/>
                    </a:moveTo>
                    <a:cubicBezTo>
                      <a:pt x="44722" y="-328"/>
                      <a:pt x="55497" y="446"/>
                      <a:pt x="69308" y="1875"/>
                    </a:cubicBezTo>
                    <a:cubicBezTo>
                      <a:pt x="182656" y="10447"/>
                      <a:pt x="250283" y="63787"/>
                      <a:pt x="287431" y="173325"/>
                    </a:cubicBezTo>
                    <a:cubicBezTo>
                      <a:pt x="303623" y="222855"/>
                      <a:pt x="325531" y="233332"/>
                      <a:pt x="372203" y="210472"/>
                    </a:cubicBezTo>
                    <a:cubicBezTo>
                      <a:pt x="410303" y="192375"/>
                      <a:pt x="444593" y="201900"/>
                      <a:pt x="476978" y="219045"/>
                    </a:cubicBezTo>
                    <a:cubicBezTo>
                      <a:pt x="563656" y="264765"/>
                      <a:pt x="650333" y="312390"/>
                      <a:pt x="735106" y="360967"/>
                    </a:cubicBezTo>
                    <a:cubicBezTo>
                      <a:pt x="760823" y="376207"/>
                      <a:pt x="777968" y="377160"/>
                      <a:pt x="801781" y="356205"/>
                    </a:cubicBezTo>
                    <a:cubicBezTo>
                      <a:pt x="847501" y="316200"/>
                      <a:pt x="895126" y="280005"/>
                      <a:pt x="941798" y="241905"/>
                    </a:cubicBezTo>
                    <a:cubicBezTo>
                      <a:pt x="961801" y="225712"/>
                      <a:pt x="984661" y="209520"/>
                      <a:pt x="1010378" y="221902"/>
                    </a:cubicBezTo>
                    <a:cubicBezTo>
                      <a:pt x="1037048" y="234285"/>
                      <a:pt x="1038953" y="261907"/>
                      <a:pt x="1038953" y="287625"/>
                    </a:cubicBezTo>
                    <a:cubicBezTo>
                      <a:pt x="1038953" y="430500"/>
                      <a:pt x="995138" y="564802"/>
                      <a:pt x="967516" y="702915"/>
                    </a:cubicBezTo>
                    <a:cubicBezTo>
                      <a:pt x="906556" y="1003905"/>
                      <a:pt x="769396" y="1272510"/>
                      <a:pt x="615091" y="1533495"/>
                    </a:cubicBezTo>
                    <a:cubicBezTo>
                      <a:pt x="562703" y="1622077"/>
                      <a:pt x="512221" y="1711612"/>
                      <a:pt x="458881" y="1800195"/>
                    </a:cubicBezTo>
                    <a:cubicBezTo>
                      <a:pt x="445546" y="1823055"/>
                      <a:pt x="446498" y="1837342"/>
                      <a:pt x="462691" y="1858297"/>
                    </a:cubicBezTo>
                    <a:cubicBezTo>
                      <a:pt x="530318" y="1950690"/>
                      <a:pt x="516983" y="1999267"/>
                      <a:pt x="414113" y="2045940"/>
                    </a:cubicBezTo>
                    <a:cubicBezTo>
                      <a:pt x="385538" y="2059275"/>
                      <a:pt x="366488" y="2076420"/>
                      <a:pt x="365536" y="2109757"/>
                    </a:cubicBezTo>
                    <a:cubicBezTo>
                      <a:pt x="364583" y="2144047"/>
                      <a:pt x="389348" y="2148810"/>
                      <a:pt x="416018" y="2160240"/>
                    </a:cubicBezTo>
                    <a:cubicBezTo>
                      <a:pt x="462691" y="2179290"/>
                      <a:pt x="496028" y="2217390"/>
                      <a:pt x="511268" y="2265967"/>
                    </a:cubicBezTo>
                    <a:cubicBezTo>
                      <a:pt x="517936" y="2287875"/>
                      <a:pt x="527461" y="2306925"/>
                      <a:pt x="543653" y="2323117"/>
                    </a:cubicBezTo>
                    <a:cubicBezTo>
                      <a:pt x="583658" y="2363122"/>
                      <a:pt x="590326" y="2410747"/>
                      <a:pt x="583658" y="2463135"/>
                    </a:cubicBezTo>
                    <a:cubicBezTo>
                      <a:pt x="576991" y="2509807"/>
                      <a:pt x="552226" y="2538382"/>
                      <a:pt x="507458" y="2549812"/>
                    </a:cubicBezTo>
                    <a:cubicBezTo>
                      <a:pt x="490313" y="2554575"/>
                      <a:pt x="473168" y="2556480"/>
                      <a:pt x="456976" y="2562195"/>
                    </a:cubicBezTo>
                    <a:cubicBezTo>
                      <a:pt x="431258" y="2570767"/>
                      <a:pt x="393158" y="2549812"/>
                      <a:pt x="378871" y="2579340"/>
                    </a:cubicBezTo>
                    <a:cubicBezTo>
                      <a:pt x="367441" y="2601247"/>
                      <a:pt x="374108" y="2631727"/>
                      <a:pt x="374108" y="2659350"/>
                    </a:cubicBezTo>
                    <a:cubicBezTo>
                      <a:pt x="371251" y="2900332"/>
                      <a:pt x="365536" y="3141315"/>
                      <a:pt x="384586" y="3382297"/>
                    </a:cubicBezTo>
                    <a:cubicBezTo>
                      <a:pt x="412208" y="3726150"/>
                      <a:pt x="440783" y="4070955"/>
                      <a:pt x="553178" y="4400520"/>
                    </a:cubicBezTo>
                    <a:cubicBezTo>
                      <a:pt x="583658" y="4491007"/>
                      <a:pt x="584611" y="4491007"/>
                      <a:pt x="679861" y="4496722"/>
                    </a:cubicBezTo>
                    <a:cubicBezTo>
                      <a:pt x="756061" y="4501485"/>
                      <a:pt x="778921" y="4522440"/>
                      <a:pt x="781778" y="4597688"/>
                    </a:cubicBezTo>
                    <a:cubicBezTo>
                      <a:pt x="783683" y="4654838"/>
                      <a:pt x="782731" y="4711988"/>
                      <a:pt x="778921" y="4769138"/>
                    </a:cubicBezTo>
                    <a:cubicBezTo>
                      <a:pt x="777016" y="4797713"/>
                      <a:pt x="785588" y="4815810"/>
                      <a:pt x="807496" y="4833907"/>
                    </a:cubicBezTo>
                    <a:cubicBezTo>
                      <a:pt x="845596" y="4864388"/>
                      <a:pt x="881791" y="4898677"/>
                      <a:pt x="917986" y="4931063"/>
                    </a:cubicBezTo>
                    <a:cubicBezTo>
                      <a:pt x="933226" y="4930110"/>
                      <a:pt x="945608" y="4935825"/>
                      <a:pt x="956086" y="4946302"/>
                    </a:cubicBezTo>
                    <a:cubicBezTo>
                      <a:pt x="1040858" y="5029170"/>
                      <a:pt x="1135156" y="5101560"/>
                      <a:pt x="1217071" y="5187285"/>
                    </a:cubicBezTo>
                    <a:cubicBezTo>
                      <a:pt x="1270411" y="5242530"/>
                      <a:pt x="1300891" y="5304442"/>
                      <a:pt x="1290413" y="5383500"/>
                    </a:cubicBezTo>
                    <a:cubicBezTo>
                      <a:pt x="1287556" y="5409217"/>
                      <a:pt x="1281841" y="5433030"/>
                      <a:pt x="1269458" y="5455890"/>
                    </a:cubicBezTo>
                    <a:cubicBezTo>
                      <a:pt x="1256599" y="5479464"/>
                      <a:pt x="1236776" y="5499824"/>
                      <a:pt x="1230882" y="5526211"/>
                    </a:cubicBezTo>
                    <a:cubicBezTo>
                      <a:pt x="1230723" y="5535790"/>
                      <a:pt x="1230565" y="5545370"/>
                      <a:pt x="1230406" y="5554949"/>
                    </a:cubicBezTo>
                    <a:lnTo>
                      <a:pt x="1231359" y="5554949"/>
                    </a:lnTo>
                    <a:cubicBezTo>
                      <a:pt x="1234216" y="5555901"/>
                      <a:pt x="1237074" y="5555901"/>
                      <a:pt x="1239931" y="5556854"/>
                    </a:cubicBezTo>
                    <a:cubicBezTo>
                      <a:pt x="1263506" y="5571142"/>
                      <a:pt x="1284402" y="5587037"/>
                      <a:pt x="1289358" y="5612576"/>
                    </a:cubicBezTo>
                    <a:cubicBezTo>
                      <a:pt x="1289106" y="5621187"/>
                      <a:pt x="1288855" y="5629797"/>
                      <a:pt x="1288603" y="5638408"/>
                    </a:cubicBezTo>
                    <a:lnTo>
                      <a:pt x="1289640" y="5638963"/>
                    </a:lnTo>
                    <a:cubicBezTo>
                      <a:pt x="1302677" y="5649902"/>
                      <a:pt x="1306606" y="5666869"/>
                      <a:pt x="1309463" y="5685442"/>
                    </a:cubicBezTo>
                    <a:cubicBezTo>
                      <a:pt x="1318988" y="5748307"/>
                      <a:pt x="1268506" y="5846415"/>
                      <a:pt x="1191353" y="5869275"/>
                    </a:cubicBezTo>
                    <a:cubicBezTo>
                      <a:pt x="1175161" y="5877847"/>
                      <a:pt x="1161826" y="5890230"/>
                      <a:pt x="1139919" y="5890230"/>
                    </a:cubicBezTo>
                    <a:lnTo>
                      <a:pt x="19778" y="5888325"/>
                    </a:lnTo>
                    <a:cubicBezTo>
                      <a:pt x="9301" y="5879752"/>
                      <a:pt x="2473" y="5867370"/>
                      <a:pt x="1520" y="5854988"/>
                    </a:cubicBezTo>
                    <a:cubicBezTo>
                      <a:pt x="-1655" y="4892011"/>
                      <a:pt x="1204" y="1077406"/>
                      <a:pt x="728" y="110460"/>
                    </a:cubicBezTo>
                    <a:cubicBezTo>
                      <a:pt x="728" y="91410"/>
                      <a:pt x="-224" y="72360"/>
                      <a:pt x="1681" y="53310"/>
                    </a:cubicBezTo>
                    <a:cubicBezTo>
                      <a:pt x="5968" y="14019"/>
                      <a:pt x="10789" y="1518"/>
                      <a:pt x="36239" y="1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65DD9F0-9C0A-459C-9E68-A963520A1947}"/>
                  </a:ext>
                </a:extLst>
              </p:cNvPr>
              <p:cNvSpPr/>
              <p:nvPr/>
            </p:nvSpPr>
            <p:spPr>
              <a:xfrm>
                <a:off x="5709311" y="6318978"/>
                <a:ext cx="1291973" cy="87630"/>
              </a:xfrm>
              <a:custGeom>
                <a:avLst/>
                <a:gdLst>
                  <a:gd name="connsiteX0" fmla="*/ 21284 w 1291973"/>
                  <a:gd name="connsiteY0" fmla="*/ 0 h 87630"/>
                  <a:gd name="connsiteX1" fmla="*/ 1232865 w 1291973"/>
                  <a:gd name="connsiteY1" fmla="*/ 0 h 87630"/>
                  <a:gd name="connsiteX2" fmla="*/ 1241437 w 1291973"/>
                  <a:gd name="connsiteY2" fmla="*/ 1905 h 87630"/>
                  <a:gd name="connsiteX3" fmla="*/ 1290015 w 1291973"/>
                  <a:gd name="connsiteY3" fmla="*/ 86677 h 87630"/>
                  <a:gd name="connsiteX4" fmla="*/ 1289062 w 1291973"/>
                  <a:gd name="connsiteY4" fmla="*/ 87630 h 87630"/>
                  <a:gd name="connsiteX5" fmla="*/ 21284 w 1291973"/>
                  <a:gd name="connsiteY5" fmla="*/ 87630 h 87630"/>
                  <a:gd name="connsiteX6" fmla="*/ 0 w 1291973"/>
                  <a:gd name="connsiteY6" fmla="*/ 87572 h 87630"/>
                  <a:gd name="connsiteX7" fmla="*/ 0 w 1291973"/>
                  <a:gd name="connsiteY7" fmla="*/ 170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973" h="87630">
                    <a:moveTo>
                      <a:pt x="21284" y="0"/>
                    </a:moveTo>
                    <a:cubicBezTo>
                      <a:pt x="425145" y="0"/>
                      <a:pt x="829005" y="0"/>
                      <a:pt x="1232865" y="0"/>
                    </a:cubicBezTo>
                    <a:cubicBezTo>
                      <a:pt x="1235722" y="952"/>
                      <a:pt x="1238580" y="952"/>
                      <a:pt x="1241437" y="1905"/>
                    </a:cubicBezTo>
                    <a:cubicBezTo>
                      <a:pt x="1272870" y="20955"/>
                      <a:pt x="1299540" y="42863"/>
                      <a:pt x="1290015" y="86677"/>
                    </a:cubicBezTo>
                    <a:cubicBezTo>
                      <a:pt x="1290015" y="86677"/>
                      <a:pt x="1289062" y="87630"/>
                      <a:pt x="1289062" y="87630"/>
                    </a:cubicBezTo>
                    <a:cubicBezTo>
                      <a:pt x="866152" y="87630"/>
                      <a:pt x="444195" y="87630"/>
                      <a:pt x="21284" y="87630"/>
                    </a:cubicBezTo>
                    <a:lnTo>
                      <a:pt x="0" y="87572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8CFDEC-F6C3-4ABB-8C2D-85F80146693D}"/>
                </a:ext>
              </a:extLst>
            </p:cNvPr>
            <p:cNvGrpSpPr/>
            <p:nvPr/>
          </p:nvGrpSpPr>
          <p:grpSpPr>
            <a:xfrm flipH="1">
              <a:off x="7027633" y="3350840"/>
              <a:ext cx="668324" cy="2659534"/>
              <a:chOff x="7274254" y="2459895"/>
              <a:chExt cx="1054017" cy="419436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244D9F0-4490-4A9C-ABBE-A1143B38FFDD}"/>
                  </a:ext>
                </a:extLst>
              </p:cNvPr>
              <p:cNvSpPr/>
              <p:nvPr/>
            </p:nvSpPr>
            <p:spPr>
              <a:xfrm>
                <a:off x="7278400" y="2459895"/>
                <a:ext cx="1049871" cy="4194363"/>
              </a:xfrm>
              <a:custGeom>
                <a:avLst/>
                <a:gdLst>
                  <a:gd name="connsiteX0" fmla="*/ 89928 w 1054017"/>
                  <a:gd name="connsiteY0" fmla="*/ 203 h 4194877"/>
                  <a:gd name="connsiteX1" fmla="*/ 193601 w 1054017"/>
                  <a:gd name="connsiteY1" fmla="*/ 120486 h 4194877"/>
                  <a:gd name="connsiteX2" fmla="*/ 222176 w 1054017"/>
                  <a:gd name="connsiteY2" fmla="*/ 173826 h 4194877"/>
                  <a:gd name="connsiteX3" fmla="*/ 543169 w 1054017"/>
                  <a:gd name="connsiteY3" fmla="*/ 693891 h 4194877"/>
                  <a:gd name="connsiteX4" fmla="*/ 618416 w 1054017"/>
                  <a:gd name="connsiteY4" fmla="*/ 1007263 h 4194877"/>
                  <a:gd name="connsiteX5" fmla="*/ 392674 w 1054017"/>
                  <a:gd name="connsiteY5" fmla="*/ 1608291 h 4194877"/>
                  <a:gd name="connsiteX6" fmla="*/ 367909 w 1054017"/>
                  <a:gd name="connsiteY6" fmla="*/ 1630198 h 4194877"/>
                  <a:gd name="connsiteX7" fmla="*/ 377434 w 1054017"/>
                  <a:gd name="connsiteY7" fmla="*/ 1714971 h 4194877"/>
                  <a:gd name="connsiteX8" fmla="*/ 386006 w 1054017"/>
                  <a:gd name="connsiteY8" fmla="*/ 1719733 h 4194877"/>
                  <a:gd name="connsiteX9" fmla="*/ 487924 w 1054017"/>
                  <a:gd name="connsiteY9" fmla="*/ 1896898 h 4194877"/>
                  <a:gd name="connsiteX10" fmla="*/ 407914 w 1054017"/>
                  <a:gd name="connsiteY10" fmla="*/ 1988338 h 4194877"/>
                  <a:gd name="connsiteX11" fmla="*/ 318378 w 1054017"/>
                  <a:gd name="connsiteY11" fmla="*/ 2092161 h 4194877"/>
                  <a:gd name="connsiteX12" fmla="*/ 366003 w 1054017"/>
                  <a:gd name="connsiteY12" fmla="*/ 2621751 h 4194877"/>
                  <a:gd name="connsiteX13" fmla="*/ 374576 w 1054017"/>
                  <a:gd name="connsiteY13" fmla="*/ 2657946 h 4194877"/>
                  <a:gd name="connsiteX14" fmla="*/ 398389 w 1054017"/>
                  <a:gd name="connsiteY14" fmla="*/ 2723668 h 4194877"/>
                  <a:gd name="connsiteX15" fmla="*/ 473636 w 1054017"/>
                  <a:gd name="connsiteY15" fmla="*/ 3047518 h 4194877"/>
                  <a:gd name="connsiteX16" fmla="*/ 566981 w 1054017"/>
                  <a:gd name="connsiteY16" fmla="*/ 3119908 h 4194877"/>
                  <a:gd name="connsiteX17" fmla="*/ 630799 w 1054017"/>
                  <a:gd name="connsiteY17" fmla="*/ 3155151 h 4194877"/>
                  <a:gd name="connsiteX18" fmla="*/ 637466 w 1054017"/>
                  <a:gd name="connsiteY18" fmla="*/ 3308503 h 4194877"/>
                  <a:gd name="connsiteX19" fmla="*/ 643181 w 1054017"/>
                  <a:gd name="connsiteY19" fmla="*/ 3361843 h 4194877"/>
                  <a:gd name="connsiteX20" fmla="*/ 728906 w 1054017"/>
                  <a:gd name="connsiteY20" fmla="*/ 3448521 h 4194877"/>
                  <a:gd name="connsiteX21" fmla="*/ 970841 w 1054017"/>
                  <a:gd name="connsiteY21" fmla="*/ 3675216 h 4194877"/>
                  <a:gd name="connsiteX22" fmla="*/ 1001321 w 1054017"/>
                  <a:gd name="connsiteY22" fmla="*/ 3870478 h 4194877"/>
                  <a:gd name="connsiteX23" fmla="*/ 980366 w 1054017"/>
                  <a:gd name="connsiteY23" fmla="*/ 3887623 h 4194877"/>
                  <a:gd name="connsiteX24" fmla="*/ 979598 w 1054017"/>
                  <a:gd name="connsiteY24" fmla="*/ 3887709 h 4194877"/>
                  <a:gd name="connsiteX25" fmla="*/ 979140 w 1054017"/>
                  <a:gd name="connsiteY25" fmla="*/ 3888143 h 4194877"/>
                  <a:gd name="connsiteX26" fmla="*/ 993694 w 1054017"/>
                  <a:gd name="connsiteY26" fmla="*/ 3942615 h 4194877"/>
                  <a:gd name="connsiteX27" fmla="*/ 997649 w 1054017"/>
                  <a:gd name="connsiteY27" fmla="*/ 3948630 h 4194877"/>
                  <a:gd name="connsiteX28" fmla="*/ 1014656 w 1054017"/>
                  <a:gd name="connsiteY28" fmla="*/ 3954298 h 4194877"/>
                  <a:gd name="connsiteX29" fmla="*/ 1034658 w 1054017"/>
                  <a:gd name="connsiteY29" fmla="*/ 4119081 h 4194877"/>
                  <a:gd name="connsiteX30" fmla="*/ 918453 w 1054017"/>
                  <a:gd name="connsiteY30" fmla="*/ 4194328 h 4194877"/>
                  <a:gd name="connsiteX31" fmla="*/ 473636 w 1054017"/>
                  <a:gd name="connsiteY31" fmla="*/ 4192423 h 4194877"/>
                  <a:gd name="connsiteX32" fmla="*/ 24056 w 1054017"/>
                  <a:gd name="connsiteY32" fmla="*/ 4188614 h 4194877"/>
                  <a:gd name="connsiteX33" fmla="*/ 8816 w 1054017"/>
                  <a:gd name="connsiteY33" fmla="*/ 4149561 h 4194877"/>
                  <a:gd name="connsiteX34" fmla="*/ 8415 w 1054017"/>
                  <a:gd name="connsiteY34" fmla="*/ 4005168 h 4194877"/>
                  <a:gd name="connsiteX35" fmla="*/ 20423 w 1054017"/>
                  <a:gd name="connsiteY35" fmla="*/ 3960966 h 4194877"/>
                  <a:gd name="connsiteX36" fmla="*/ 0 w 1054017"/>
                  <a:gd name="connsiteY36" fmla="*/ 3960966 h 4194877"/>
                  <a:gd name="connsiteX37" fmla="*/ 0 w 1054017"/>
                  <a:gd name="connsiteY37" fmla="*/ 3874467 h 4194877"/>
                  <a:gd name="connsiteX38" fmla="*/ 17015 w 1054017"/>
                  <a:gd name="connsiteY38" fmla="*/ 3874336 h 4194877"/>
                  <a:gd name="connsiteX39" fmla="*/ 8623 w 1054017"/>
                  <a:gd name="connsiteY39" fmla="*/ 3856980 h 4194877"/>
                  <a:gd name="connsiteX40" fmla="*/ 5006 w 1054017"/>
                  <a:gd name="connsiteY40" fmla="*/ 3786658 h 4194877"/>
                  <a:gd name="connsiteX41" fmla="*/ 5006 w 1054017"/>
                  <a:gd name="connsiteY41" fmla="*/ 1924521 h 4194877"/>
                  <a:gd name="connsiteX42" fmla="*/ 5006 w 1054017"/>
                  <a:gd name="connsiteY42" fmla="*/ 100483 h 4194877"/>
                  <a:gd name="connsiteX43" fmla="*/ 22151 w 1054017"/>
                  <a:gd name="connsiteY43" fmla="*/ 9043 h 4194877"/>
                  <a:gd name="connsiteX44" fmla="*/ 89928 w 1054017"/>
                  <a:gd name="connsiteY44" fmla="*/ 203 h 4194877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17015 w 1054017"/>
                  <a:gd name="connsiteY38" fmla="*/ 3874336 h 4194363"/>
                  <a:gd name="connsiteX39" fmla="*/ 5006 w 1054017"/>
                  <a:gd name="connsiteY39" fmla="*/ 3786658 h 4194363"/>
                  <a:gd name="connsiteX40" fmla="*/ 5006 w 1054017"/>
                  <a:gd name="connsiteY40" fmla="*/ 1924521 h 4194363"/>
                  <a:gd name="connsiteX41" fmla="*/ 5006 w 1054017"/>
                  <a:gd name="connsiteY41" fmla="*/ 100483 h 4194363"/>
                  <a:gd name="connsiteX42" fmla="*/ 22151 w 1054017"/>
                  <a:gd name="connsiteY42" fmla="*/ 9043 h 4194363"/>
                  <a:gd name="connsiteX43" fmla="*/ 89928 w 1054017"/>
                  <a:gd name="connsiteY43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5006 w 1054017"/>
                  <a:gd name="connsiteY38" fmla="*/ 3786658 h 4194363"/>
                  <a:gd name="connsiteX39" fmla="*/ 5006 w 1054017"/>
                  <a:gd name="connsiteY39" fmla="*/ 1924521 h 4194363"/>
                  <a:gd name="connsiteX40" fmla="*/ 5006 w 1054017"/>
                  <a:gd name="connsiteY40" fmla="*/ 100483 h 4194363"/>
                  <a:gd name="connsiteX41" fmla="*/ 22151 w 1054017"/>
                  <a:gd name="connsiteY41" fmla="*/ 9043 h 4194363"/>
                  <a:gd name="connsiteX42" fmla="*/ 89928 w 1054017"/>
                  <a:gd name="connsiteY42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5006 w 1054017"/>
                  <a:gd name="connsiteY37" fmla="*/ 3786658 h 4194363"/>
                  <a:gd name="connsiteX38" fmla="*/ 5006 w 1054017"/>
                  <a:gd name="connsiteY38" fmla="*/ 1924521 h 4194363"/>
                  <a:gd name="connsiteX39" fmla="*/ 5006 w 1054017"/>
                  <a:gd name="connsiteY39" fmla="*/ 100483 h 4194363"/>
                  <a:gd name="connsiteX40" fmla="*/ 22151 w 1054017"/>
                  <a:gd name="connsiteY40" fmla="*/ 9043 h 4194363"/>
                  <a:gd name="connsiteX41" fmla="*/ 89928 w 1054017"/>
                  <a:gd name="connsiteY41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0 w 1054017"/>
                  <a:gd name="connsiteY35" fmla="*/ 3960966 h 4194363"/>
                  <a:gd name="connsiteX36" fmla="*/ 5006 w 1054017"/>
                  <a:gd name="connsiteY36" fmla="*/ 3786658 h 4194363"/>
                  <a:gd name="connsiteX37" fmla="*/ 5006 w 1054017"/>
                  <a:gd name="connsiteY37" fmla="*/ 1924521 h 4194363"/>
                  <a:gd name="connsiteX38" fmla="*/ 5006 w 1054017"/>
                  <a:gd name="connsiteY38" fmla="*/ 100483 h 4194363"/>
                  <a:gd name="connsiteX39" fmla="*/ 22151 w 1054017"/>
                  <a:gd name="connsiteY39" fmla="*/ 9043 h 4194363"/>
                  <a:gd name="connsiteX40" fmla="*/ 89928 w 1054017"/>
                  <a:gd name="connsiteY40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4269 w 1049871"/>
                  <a:gd name="connsiteY34" fmla="*/ 4005168 h 4194363"/>
                  <a:gd name="connsiteX35" fmla="*/ 860 w 1049871"/>
                  <a:gd name="connsiteY35" fmla="*/ 3786658 h 4194363"/>
                  <a:gd name="connsiteX36" fmla="*/ 860 w 1049871"/>
                  <a:gd name="connsiteY36" fmla="*/ 1924521 h 4194363"/>
                  <a:gd name="connsiteX37" fmla="*/ 860 w 1049871"/>
                  <a:gd name="connsiteY37" fmla="*/ 100483 h 4194363"/>
                  <a:gd name="connsiteX38" fmla="*/ 18005 w 1049871"/>
                  <a:gd name="connsiteY38" fmla="*/ 9043 h 4194363"/>
                  <a:gd name="connsiteX39" fmla="*/ 85782 w 1049871"/>
                  <a:gd name="connsiteY39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3786658 h 4194363"/>
                  <a:gd name="connsiteX35" fmla="*/ 860 w 1049871"/>
                  <a:gd name="connsiteY35" fmla="*/ 1924521 h 4194363"/>
                  <a:gd name="connsiteX36" fmla="*/ 860 w 1049871"/>
                  <a:gd name="connsiteY36" fmla="*/ 100483 h 4194363"/>
                  <a:gd name="connsiteX37" fmla="*/ 18005 w 1049871"/>
                  <a:gd name="connsiteY37" fmla="*/ 9043 h 4194363"/>
                  <a:gd name="connsiteX38" fmla="*/ 85782 w 1049871"/>
                  <a:gd name="connsiteY38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3525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49871" h="4194363">
                    <a:moveTo>
                      <a:pt x="85782" y="203"/>
                    </a:moveTo>
                    <a:cubicBezTo>
                      <a:pt x="144986" y="3328"/>
                      <a:pt x="178740" y="42619"/>
                      <a:pt x="189455" y="120486"/>
                    </a:cubicBezTo>
                    <a:cubicBezTo>
                      <a:pt x="192313" y="142393"/>
                      <a:pt x="203743" y="160491"/>
                      <a:pt x="218030" y="173826"/>
                    </a:cubicBezTo>
                    <a:cubicBezTo>
                      <a:pt x="375193" y="316701"/>
                      <a:pt x="466632" y="498628"/>
                      <a:pt x="539023" y="693891"/>
                    </a:cubicBezTo>
                    <a:cubicBezTo>
                      <a:pt x="567598" y="797713"/>
                      <a:pt x="599030" y="899631"/>
                      <a:pt x="614270" y="1007263"/>
                    </a:cubicBezTo>
                    <a:cubicBezTo>
                      <a:pt x="648560" y="1250151"/>
                      <a:pt x="578075" y="1451128"/>
                      <a:pt x="388528" y="1608291"/>
                    </a:cubicBezTo>
                    <a:cubicBezTo>
                      <a:pt x="379955" y="1614958"/>
                      <a:pt x="371382" y="1622578"/>
                      <a:pt x="363763" y="1630198"/>
                    </a:cubicBezTo>
                    <a:cubicBezTo>
                      <a:pt x="306613" y="1682586"/>
                      <a:pt x="306613" y="1682586"/>
                      <a:pt x="373288" y="1714971"/>
                    </a:cubicBezTo>
                    <a:cubicBezTo>
                      <a:pt x="376145" y="1715923"/>
                      <a:pt x="379955" y="1716876"/>
                      <a:pt x="381860" y="1719733"/>
                    </a:cubicBezTo>
                    <a:cubicBezTo>
                      <a:pt x="413293" y="1780693"/>
                      <a:pt x="467585" y="1830223"/>
                      <a:pt x="483778" y="1896898"/>
                    </a:cubicBezTo>
                    <a:cubicBezTo>
                      <a:pt x="497113" y="1953096"/>
                      <a:pt x="465680" y="1981671"/>
                      <a:pt x="403768" y="1988338"/>
                    </a:cubicBezTo>
                    <a:cubicBezTo>
                      <a:pt x="310423" y="1998816"/>
                      <a:pt x="307565" y="1998816"/>
                      <a:pt x="314232" y="2092161"/>
                    </a:cubicBezTo>
                    <a:cubicBezTo>
                      <a:pt x="325663" y="2269326"/>
                      <a:pt x="332330" y="2446491"/>
                      <a:pt x="361857" y="2621751"/>
                    </a:cubicBezTo>
                    <a:cubicBezTo>
                      <a:pt x="363763" y="2634133"/>
                      <a:pt x="367573" y="2646516"/>
                      <a:pt x="370430" y="2657946"/>
                    </a:cubicBezTo>
                    <a:cubicBezTo>
                      <a:pt x="388528" y="2676043"/>
                      <a:pt x="390432" y="2700808"/>
                      <a:pt x="394243" y="2723668"/>
                    </a:cubicBezTo>
                    <a:cubicBezTo>
                      <a:pt x="415198" y="2832253"/>
                      <a:pt x="434248" y="2941791"/>
                      <a:pt x="469490" y="3047518"/>
                    </a:cubicBezTo>
                    <a:cubicBezTo>
                      <a:pt x="491398" y="3113241"/>
                      <a:pt x="495207" y="3115146"/>
                      <a:pt x="562835" y="3119908"/>
                    </a:cubicBezTo>
                    <a:cubicBezTo>
                      <a:pt x="590457" y="3120861"/>
                      <a:pt x="620938" y="3118003"/>
                      <a:pt x="626653" y="3155151"/>
                    </a:cubicBezTo>
                    <a:cubicBezTo>
                      <a:pt x="644750" y="3205633"/>
                      <a:pt x="639988" y="3257068"/>
                      <a:pt x="633320" y="3308503"/>
                    </a:cubicBezTo>
                    <a:cubicBezTo>
                      <a:pt x="631415" y="3327553"/>
                      <a:pt x="624748" y="3345651"/>
                      <a:pt x="639035" y="3361843"/>
                    </a:cubicBezTo>
                    <a:cubicBezTo>
                      <a:pt x="672373" y="3385656"/>
                      <a:pt x="706663" y="3409468"/>
                      <a:pt x="724760" y="3448521"/>
                    </a:cubicBezTo>
                    <a:cubicBezTo>
                      <a:pt x="805723" y="3523768"/>
                      <a:pt x="887638" y="3598064"/>
                      <a:pt x="966695" y="3675216"/>
                    </a:cubicBezTo>
                    <a:cubicBezTo>
                      <a:pt x="1032418" y="3739033"/>
                      <a:pt x="1039085" y="3786658"/>
                      <a:pt x="997175" y="3870478"/>
                    </a:cubicBezTo>
                    <a:cubicBezTo>
                      <a:pt x="993365" y="3880003"/>
                      <a:pt x="985745" y="3884766"/>
                      <a:pt x="976220" y="3887623"/>
                    </a:cubicBezTo>
                    <a:lnTo>
                      <a:pt x="975452" y="3887709"/>
                    </a:lnTo>
                    <a:lnTo>
                      <a:pt x="974994" y="3888143"/>
                    </a:lnTo>
                    <a:cubicBezTo>
                      <a:pt x="958156" y="3909620"/>
                      <a:pt x="975570" y="3925714"/>
                      <a:pt x="989548" y="3942615"/>
                    </a:cubicBezTo>
                    <a:lnTo>
                      <a:pt x="993503" y="3948630"/>
                    </a:lnTo>
                    <a:lnTo>
                      <a:pt x="1010510" y="3954298"/>
                    </a:lnTo>
                    <a:cubicBezTo>
                      <a:pt x="1065755" y="4002876"/>
                      <a:pt x="1053373" y="4060978"/>
                      <a:pt x="1030512" y="4119081"/>
                    </a:cubicBezTo>
                    <a:cubicBezTo>
                      <a:pt x="1007653" y="4177184"/>
                      <a:pt x="979078" y="4195281"/>
                      <a:pt x="914307" y="4194328"/>
                    </a:cubicBezTo>
                    <a:lnTo>
                      <a:pt x="469490" y="4192423"/>
                    </a:lnTo>
                    <a:lnTo>
                      <a:pt x="19910" y="4188614"/>
                    </a:lnTo>
                    <a:cubicBezTo>
                      <a:pt x="8480" y="4178136"/>
                      <a:pt x="3718" y="4157812"/>
                      <a:pt x="4670" y="4143525"/>
                    </a:cubicBezTo>
                    <a:cubicBezTo>
                      <a:pt x="1495" y="3766176"/>
                      <a:pt x="1495" y="2598361"/>
                      <a:pt x="860" y="1924521"/>
                    </a:cubicBezTo>
                    <a:cubicBezTo>
                      <a:pt x="225" y="1250681"/>
                      <a:pt x="860" y="708496"/>
                      <a:pt x="860" y="100483"/>
                    </a:cubicBezTo>
                    <a:cubicBezTo>
                      <a:pt x="860" y="69051"/>
                      <a:pt x="-5807" y="36666"/>
                      <a:pt x="18005" y="9043"/>
                    </a:cubicBezTo>
                    <a:cubicBezTo>
                      <a:pt x="43485" y="2138"/>
                      <a:pt x="66047" y="-839"/>
                      <a:pt x="85782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CF362D-915D-46BF-82B5-96E451511287}"/>
                  </a:ext>
                </a:extLst>
              </p:cNvPr>
              <p:cNvSpPr/>
              <p:nvPr/>
            </p:nvSpPr>
            <p:spPr>
              <a:xfrm>
                <a:off x="7274254" y="6334184"/>
                <a:ext cx="1005132" cy="86677"/>
              </a:xfrm>
              <a:custGeom>
                <a:avLst/>
                <a:gdLst>
                  <a:gd name="connsiteX0" fmla="*/ 23104 w 1005132"/>
                  <a:gd name="connsiteY0" fmla="*/ 0 h 86677"/>
                  <a:gd name="connsiteX1" fmla="*/ 992750 w 1005132"/>
                  <a:gd name="connsiteY1" fmla="*/ 952 h 86677"/>
                  <a:gd name="connsiteX2" fmla="*/ 1005132 w 1005132"/>
                  <a:gd name="connsiteY2" fmla="*/ 85725 h 86677"/>
                  <a:gd name="connsiteX3" fmla="*/ 23104 w 1005132"/>
                  <a:gd name="connsiteY3" fmla="*/ 86677 h 86677"/>
                  <a:gd name="connsiteX4" fmla="*/ 0 w 1005132"/>
                  <a:gd name="connsiteY4" fmla="*/ 86677 h 86677"/>
                  <a:gd name="connsiteX5" fmla="*/ 0 w 1005132"/>
                  <a:gd name="connsiteY5" fmla="*/ 178 h 8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132" h="86677">
                    <a:moveTo>
                      <a:pt x="23104" y="0"/>
                    </a:moveTo>
                    <a:cubicBezTo>
                      <a:pt x="346002" y="0"/>
                      <a:pt x="669852" y="952"/>
                      <a:pt x="992750" y="952"/>
                    </a:cubicBezTo>
                    <a:cubicBezTo>
                      <a:pt x="945125" y="37147"/>
                      <a:pt x="993702" y="58102"/>
                      <a:pt x="1005132" y="85725"/>
                    </a:cubicBezTo>
                    <a:cubicBezTo>
                      <a:pt x="677472" y="85725"/>
                      <a:pt x="350764" y="86677"/>
                      <a:pt x="23104" y="86677"/>
                    </a:cubicBezTo>
                    <a:lnTo>
                      <a:pt x="0" y="8667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2BD9A6-300D-4BCA-837C-E173D7D0CB78}"/>
                </a:ext>
              </a:extLst>
            </p:cNvPr>
            <p:cNvGrpSpPr/>
            <p:nvPr/>
          </p:nvGrpSpPr>
          <p:grpSpPr>
            <a:xfrm flipH="1">
              <a:off x="4618892" y="1875469"/>
              <a:ext cx="875654" cy="4134905"/>
              <a:chOff x="3110466" y="133287"/>
              <a:chExt cx="1380997" cy="652117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8352BF9-27A3-4AE2-BAF5-E93D0E917166}"/>
                  </a:ext>
                </a:extLst>
              </p:cNvPr>
              <p:cNvSpPr/>
              <p:nvPr/>
            </p:nvSpPr>
            <p:spPr>
              <a:xfrm>
                <a:off x="3110466" y="133287"/>
                <a:ext cx="1380997" cy="6521178"/>
              </a:xfrm>
              <a:custGeom>
                <a:avLst/>
                <a:gdLst>
                  <a:gd name="connsiteX0" fmla="*/ 33094 w 1379929"/>
                  <a:gd name="connsiteY0" fmla="*/ 2268 h 6522842"/>
                  <a:gd name="connsiteX1" fmla="*/ 408379 w 1379929"/>
                  <a:gd name="connsiteY1" fmla="*/ 9888 h 6522842"/>
                  <a:gd name="connsiteX2" fmla="*/ 500771 w 1379929"/>
                  <a:gd name="connsiteY2" fmla="*/ 107043 h 6522842"/>
                  <a:gd name="connsiteX3" fmla="*/ 508392 w 1379929"/>
                  <a:gd name="connsiteY3" fmla="*/ 387078 h 6522842"/>
                  <a:gd name="connsiteX4" fmla="*/ 500771 w 1379929"/>
                  <a:gd name="connsiteY4" fmla="*/ 967150 h 6522842"/>
                  <a:gd name="connsiteX5" fmla="*/ 395044 w 1379929"/>
                  <a:gd name="connsiteY5" fmla="*/ 1118598 h 6522842"/>
                  <a:gd name="connsiteX6" fmla="*/ 366469 w 1379929"/>
                  <a:gd name="connsiteY6" fmla="*/ 1161460 h 6522842"/>
                  <a:gd name="connsiteX7" fmla="*/ 384567 w 1379929"/>
                  <a:gd name="connsiteY7" fmla="*/ 1321480 h 6522842"/>
                  <a:gd name="connsiteX8" fmla="*/ 451242 w 1379929"/>
                  <a:gd name="connsiteY8" fmla="*/ 1371963 h 6522842"/>
                  <a:gd name="connsiteX9" fmla="*/ 708417 w 1379929"/>
                  <a:gd name="connsiteY9" fmla="*/ 1436733 h 6522842"/>
                  <a:gd name="connsiteX10" fmla="*/ 799857 w 1379929"/>
                  <a:gd name="connsiteY10" fmla="*/ 1486263 h 6522842"/>
                  <a:gd name="connsiteX11" fmla="*/ 867484 w 1379929"/>
                  <a:gd name="connsiteY11" fmla="*/ 1693908 h 6522842"/>
                  <a:gd name="connsiteX12" fmla="*/ 747469 w 1379929"/>
                  <a:gd name="connsiteY12" fmla="*/ 1931080 h 6522842"/>
                  <a:gd name="connsiteX13" fmla="*/ 511249 w 1379929"/>
                  <a:gd name="connsiteY13" fmla="*/ 2343513 h 6522842"/>
                  <a:gd name="connsiteX14" fmla="*/ 516964 w 1379929"/>
                  <a:gd name="connsiteY14" fmla="*/ 2436859 h 6522842"/>
                  <a:gd name="connsiteX15" fmla="*/ 500771 w 1379929"/>
                  <a:gd name="connsiteY15" fmla="*/ 2573065 h 6522842"/>
                  <a:gd name="connsiteX16" fmla="*/ 457909 w 1379929"/>
                  <a:gd name="connsiteY16" fmla="*/ 2602593 h 6522842"/>
                  <a:gd name="connsiteX17" fmla="*/ 470292 w 1379929"/>
                  <a:gd name="connsiteY17" fmla="*/ 2741658 h 6522842"/>
                  <a:gd name="connsiteX18" fmla="*/ 551254 w 1379929"/>
                  <a:gd name="connsiteY18" fmla="*/ 2832145 h 6522842"/>
                  <a:gd name="connsiteX19" fmla="*/ 596021 w 1379929"/>
                  <a:gd name="connsiteY19" fmla="*/ 2892153 h 6522842"/>
                  <a:gd name="connsiteX20" fmla="*/ 634121 w 1379929"/>
                  <a:gd name="connsiteY20" fmla="*/ 3030265 h 6522842"/>
                  <a:gd name="connsiteX21" fmla="*/ 532204 w 1379929"/>
                  <a:gd name="connsiteY21" fmla="*/ 3109323 h 6522842"/>
                  <a:gd name="connsiteX22" fmla="*/ 504582 w 1379929"/>
                  <a:gd name="connsiteY22" fmla="*/ 3114085 h 6522842"/>
                  <a:gd name="connsiteX23" fmla="*/ 404569 w 1379929"/>
                  <a:gd name="connsiteY23" fmla="*/ 3214098 h 6522842"/>
                  <a:gd name="connsiteX24" fmla="*/ 415046 w 1379929"/>
                  <a:gd name="connsiteY24" fmla="*/ 3717970 h 6522842"/>
                  <a:gd name="connsiteX25" fmla="*/ 451242 w 1379929"/>
                  <a:gd name="connsiteY25" fmla="*/ 4249465 h 6522842"/>
                  <a:gd name="connsiteX26" fmla="*/ 610309 w 1379929"/>
                  <a:gd name="connsiteY26" fmla="*/ 5068615 h 6522842"/>
                  <a:gd name="connsiteX27" fmla="*/ 676032 w 1379929"/>
                  <a:gd name="connsiteY27" fmla="*/ 5122908 h 6522842"/>
                  <a:gd name="connsiteX28" fmla="*/ 760804 w 1379929"/>
                  <a:gd name="connsiteY28" fmla="*/ 5131480 h 6522842"/>
                  <a:gd name="connsiteX29" fmla="*/ 838909 w 1379929"/>
                  <a:gd name="connsiteY29" fmla="*/ 5221968 h 6522842"/>
                  <a:gd name="connsiteX30" fmla="*/ 835099 w 1379929"/>
                  <a:gd name="connsiteY30" fmla="*/ 5398180 h 6522842"/>
                  <a:gd name="connsiteX31" fmla="*/ 859864 w 1379929"/>
                  <a:gd name="connsiteY31" fmla="*/ 5463903 h 6522842"/>
                  <a:gd name="connsiteX32" fmla="*/ 1063699 w 1379929"/>
                  <a:gd name="connsiteY32" fmla="*/ 5642021 h 6522842"/>
                  <a:gd name="connsiteX33" fmla="*/ 1198954 w 1379929"/>
                  <a:gd name="connsiteY33" fmla="*/ 5750605 h 6522842"/>
                  <a:gd name="connsiteX34" fmla="*/ 1304682 w 1379929"/>
                  <a:gd name="connsiteY34" fmla="*/ 5853475 h 6522842"/>
                  <a:gd name="connsiteX35" fmla="*/ 1336114 w 1379929"/>
                  <a:gd name="connsiteY35" fmla="*/ 6101125 h 6522842"/>
                  <a:gd name="connsiteX36" fmla="*/ 1295529 w 1379929"/>
                  <a:gd name="connsiteY36" fmla="*/ 6172786 h 6522842"/>
                  <a:gd name="connsiteX37" fmla="*/ 1297791 w 1379929"/>
                  <a:gd name="connsiteY37" fmla="*/ 6200330 h 6522842"/>
                  <a:gd name="connsiteX38" fmla="*/ 1306587 w 1379929"/>
                  <a:gd name="connsiteY38" fmla="*/ 6202089 h 6522842"/>
                  <a:gd name="connsiteX39" fmla="*/ 1358826 w 1379929"/>
                  <a:gd name="connsiteY39" fmla="*/ 6256338 h 6522842"/>
                  <a:gd name="connsiteX40" fmla="*/ 1359914 w 1379929"/>
                  <a:gd name="connsiteY40" fmla="*/ 6284611 h 6522842"/>
                  <a:gd name="connsiteX41" fmla="*/ 1366266 w 1379929"/>
                  <a:gd name="connsiteY41" fmla="*/ 6289468 h 6522842"/>
                  <a:gd name="connsiteX42" fmla="*/ 1379929 w 1379929"/>
                  <a:gd name="connsiteY42" fmla="*/ 6342108 h 6522842"/>
                  <a:gd name="connsiteX43" fmla="*/ 1219909 w 1379929"/>
                  <a:gd name="connsiteY43" fmla="*/ 6521178 h 6522842"/>
                  <a:gd name="connsiteX44" fmla="*/ 903679 w 1379929"/>
                  <a:gd name="connsiteY44" fmla="*/ 6514511 h 6522842"/>
                  <a:gd name="connsiteX45" fmla="*/ 87386 w 1379929"/>
                  <a:gd name="connsiteY45" fmla="*/ 6503081 h 6522842"/>
                  <a:gd name="connsiteX46" fmla="*/ 31189 w 1379929"/>
                  <a:gd name="connsiteY46" fmla="*/ 6498318 h 6522842"/>
                  <a:gd name="connsiteX47" fmla="*/ 16723 w 1379929"/>
                  <a:gd name="connsiteY47" fmla="*/ 6337584 h 6522842"/>
                  <a:gd name="connsiteX48" fmla="*/ 28615 w 1379929"/>
                  <a:gd name="connsiteY48" fmla="*/ 6286862 h 6522842"/>
                  <a:gd name="connsiteX49" fmla="*/ 0 w 1379929"/>
                  <a:gd name="connsiteY49" fmla="*/ 6286862 h 6522842"/>
                  <a:gd name="connsiteX50" fmla="*/ 0 w 1379929"/>
                  <a:gd name="connsiteY50" fmla="*/ 6199306 h 6522842"/>
                  <a:gd name="connsiteX51" fmla="*/ 23712 w 1379929"/>
                  <a:gd name="connsiteY51" fmla="*/ 6199252 h 6522842"/>
                  <a:gd name="connsiteX52" fmla="*/ 15949 w 1379929"/>
                  <a:gd name="connsiteY52" fmla="*/ 6183160 h 6522842"/>
                  <a:gd name="connsiteX53" fmla="*/ 13092 w 1379929"/>
                  <a:gd name="connsiteY53" fmla="*/ 6157323 h 6522842"/>
                  <a:gd name="connsiteX54" fmla="*/ 12139 w 1379929"/>
                  <a:gd name="connsiteY54" fmla="*/ 6100173 h 6522842"/>
                  <a:gd name="connsiteX55" fmla="*/ 12139 w 1379929"/>
                  <a:gd name="connsiteY55" fmla="*/ 110853 h 6522842"/>
                  <a:gd name="connsiteX56" fmla="*/ 33094 w 1379929"/>
                  <a:gd name="connsiteY56" fmla="*/ 2268 h 6522842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23712 w 1379929"/>
                  <a:gd name="connsiteY51" fmla="*/ 6199252 h 6521178"/>
                  <a:gd name="connsiteX52" fmla="*/ 13092 w 1379929"/>
                  <a:gd name="connsiteY52" fmla="*/ 6157323 h 6521178"/>
                  <a:gd name="connsiteX53" fmla="*/ 12139 w 1379929"/>
                  <a:gd name="connsiteY53" fmla="*/ 6100173 h 6521178"/>
                  <a:gd name="connsiteX54" fmla="*/ 12139 w 1379929"/>
                  <a:gd name="connsiteY54" fmla="*/ 110853 h 6521178"/>
                  <a:gd name="connsiteX55" fmla="*/ 33094 w 1379929"/>
                  <a:gd name="connsiteY55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3092 w 1379929"/>
                  <a:gd name="connsiteY51" fmla="*/ 6157323 h 6521178"/>
                  <a:gd name="connsiteX52" fmla="*/ 12139 w 1379929"/>
                  <a:gd name="connsiteY52" fmla="*/ 6100173 h 6521178"/>
                  <a:gd name="connsiteX53" fmla="*/ 12139 w 1379929"/>
                  <a:gd name="connsiteY53" fmla="*/ 110853 h 6521178"/>
                  <a:gd name="connsiteX54" fmla="*/ 33094 w 1379929"/>
                  <a:gd name="connsiteY54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2139 w 1379929"/>
                  <a:gd name="connsiteY51" fmla="*/ 6100173 h 6521178"/>
                  <a:gd name="connsiteX52" fmla="*/ 12139 w 1379929"/>
                  <a:gd name="connsiteY52" fmla="*/ 110853 h 6521178"/>
                  <a:gd name="connsiteX53" fmla="*/ 33094 w 1379929"/>
                  <a:gd name="connsiteY53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12139 w 1379929"/>
                  <a:gd name="connsiteY50" fmla="*/ 6100173 h 6521178"/>
                  <a:gd name="connsiteX51" fmla="*/ 12139 w 1379929"/>
                  <a:gd name="connsiteY51" fmla="*/ 110853 h 6521178"/>
                  <a:gd name="connsiteX52" fmla="*/ 33094 w 1379929"/>
                  <a:gd name="connsiteY52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16476 w 1367790"/>
                  <a:gd name="connsiteY48" fmla="*/ 6286862 h 6521178"/>
                  <a:gd name="connsiteX49" fmla="*/ 0 w 1367790"/>
                  <a:gd name="connsiteY49" fmla="*/ 6100173 h 6521178"/>
                  <a:gd name="connsiteX50" fmla="*/ 0 w 1367790"/>
                  <a:gd name="connsiteY50" fmla="*/ 110853 h 6521178"/>
                  <a:gd name="connsiteX51" fmla="*/ 20955 w 1367790"/>
                  <a:gd name="connsiteY51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0 w 1367790"/>
                  <a:gd name="connsiteY48" fmla="*/ 6100173 h 6521178"/>
                  <a:gd name="connsiteX49" fmla="*/ 0 w 1367790"/>
                  <a:gd name="connsiteY49" fmla="*/ 110853 h 6521178"/>
                  <a:gd name="connsiteX50" fmla="*/ 20955 w 1367790"/>
                  <a:gd name="connsiteY50" fmla="*/ 2268 h 6521178"/>
                  <a:gd name="connsiteX0" fmla="*/ 20955 w 1367790"/>
                  <a:gd name="connsiteY0" fmla="*/ 2268 h 6682670"/>
                  <a:gd name="connsiteX1" fmla="*/ 396240 w 1367790"/>
                  <a:gd name="connsiteY1" fmla="*/ 9888 h 6682670"/>
                  <a:gd name="connsiteX2" fmla="*/ 488632 w 1367790"/>
                  <a:gd name="connsiteY2" fmla="*/ 107043 h 6682670"/>
                  <a:gd name="connsiteX3" fmla="*/ 496253 w 1367790"/>
                  <a:gd name="connsiteY3" fmla="*/ 387078 h 6682670"/>
                  <a:gd name="connsiteX4" fmla="*/ 488632 w 1367790"/>
                  <a:gd name="connsiteY4" fmla="*/ 967150 h 6682670"/>
                  <a:gd name="connsiteX5" fmla="*/ 382905 w 1367790"/>
                  <a:gd name="connsiteY5" fmla="*/ 1118598 h 6682670"/>
                  <a:gd name="connsiteX6" fmla="*/ 354330 w 1367790"/>
                  <a:gd name="connsiteY6" fmla="*/ 1161460 h 6682670"/>
                  <a:gd name="connsiteX7" fmla="*/ 372428 w 1367790"/>
                  <a:gd name="connsiteY7" fmla="*/ 1321480 h 6682670"/>
                  <a:gd name="connsiteX8" fmla="*/ 439103 w 1367790"/>
                  <a:gd name="connsiteY8" fmla="*/ 1371963 h 6682670"/>
                  <a:gd name="connsiteX9" fmla="*/ 696278 w 1367790"/>
                  <a:gd name="connsiteY9" fmla="*/ 1436733 h 6682670"/>
                  <a:gd name="connsiteX10" fmla="*/ 787718 w 1367790"/>
                  <a:gd name="connsiteY10" fmla="*/ 1486263 h 6682670"/>
                  <a:gd name="connsiteX11" fmla="*/ 855345 w 1367790"/>
                  <a:gd name="connsiteY11" fmla="*/ 1693908 h 6682670"/>
                  <a:gd name="connsiteX12" fmla="*/ 735330 w 1367790"/>
                  <a:gd name="connsiteY12" fmla="*/ 1931080 h 6682670"/>
                  <a:gd name="connsiteX13" fmla="*/ 499110 w 1367790"/>
                  <a:gd name="connsiteY13" fmla="*/ 2343513 h 6682670"/>
                  <a:gd name="connsiteX14" fmla="*/ 504825 w 1367790"/>
                  <a:gd name="connsiteY14" fmla="*/ 2436859 h 6682670"/>
                  <a:gd name="connsiteX15" fmla="*/ 488632 w 1367790"/>
                  <a:gd name="connsiteY15" fmla="*/ 2573065 h 6682670"/>
                  <a:gd name="connsiteX16" fmla="*/ 445770 w 1367790"/>
                  <a:gd name="connsiteY16" fmla="*/ 2602593 h 6682670"/>
                  <a:gd name="connsiteX17" fmla="*/ 458153 w 1367790"/>
                  <a:gd name="connsiteY17" fmla="*/ 2741658 h 6682670"/>
                  <a:gd name="connsiteX18" fmla="*/ 539115 w 1367790"/>
                  <a:gd name="connsiteY18" fmla="*/ 2832145 h 6682670"/>
                  <a:gd name="connsiteX19" fmla="*/ 583882 w 1367790"/>
                  <a:gd name="connsiteY19" fmla="*/ 2892153 h 6682670"/>
                  <a:gd name="connsiteX20" fmla="*/ 621982 w 1367790"/>
                  <a:gd name="connsiteY20" fmla="*/ 3030265 h 6682670"/>
                  <a:gd name="connsiteX21" fmla="*/ 520065 w 1367790"/>
                  <a:gd name="connsiteY21" fmla="*/ 3109323 h 6682670"/>
                  <a:gd name="connsiteX22" fmla="*/ 492443 w 1367790"/>
                  <a:gd name="connsiteY22" fmla="*/ 3114085 h 6682670"/>
                  <a:gd name="connsiteX23" fmla="*/ 392430 w 1367790"/>
                  <a:gd name="connsiteY23" fmla="*/ 3214098 h 6682670"/>
                  <a:gd name="connsiteX24" fmla="*/ 402907 w 1367790"/>
                  <a:gd name="connsiteY24" fmla="*/ 3717970 h 6682670"/>
                  <a:gd name="connsiteX25" fmla="*/ 439103 w 1367790"/>
                  <a:gd name="connsiteY25" fmla="*/ 4249465 h 6682670"/>
                  <a:gd name="connsiteX26" fmla="*/ 598170 w 1367790"/>
                  <a:gd name="connsiteY26" fmla="*/ 5068615 h 6682670"/>
                  <a:gd name="connsiteX27" fmla="*/ 663893 w 1367790"/>
                  <a:gd name="connsiteY27" fmla="*/ 5122908 h 6682670"/>
                  <a:gd name="connsiteX28" fmla="*/ 748665 w 1367790"/>
                  <a:gd name="connsiteY28" fmla="*/ 5131480 h 6682670"/>
                  <a:gd name="connsiteX29" fmla="*/ 826770 w 1367790"/>
                  <a:gd name="connsiteY29" fmla="*/ 5221968 h 6682670"/>
                  <a:gd name="connsiteX30" fmla="*/ 822960 w 1367790"/>
                  <a:gd name="connsiteY30" fmla="*/ 5398180 h 6682670"/>
                  <a:gd name="connsiteX31" fmla="*/ 847725 w 1367790"/>
                  <a:gd name="connsiteY31" fmla="*/ 5463903 h 6682670"/>
                  <a:gd name="connsiteX32" fmla="*/ 1051560 w 1367790"/>
                  <a:gd name="connsiteY32" fmla="*/ 5642021 h 6682670"/>
                  <a:gd name="connsiteX33" fmla="*/ 1186815 w 1367790"/>
                  <a:gd name="connsiteY33" fmla="*/ 5750605 h 6682670"/>
                  <a:gd name="connsiteX34" fmla="*/ 1292543 w 1367790"/>
                  <a:gd name="connsiteY34" fmla="*/ 5853475 h 6682670"/>
                  <a:gd name="connsiteX35" fmla="*/ 1323975 w 1367790"/>
                  <a:gd name="connsiteY35" fmla="*/ 6101125 h 6682670"/>
                  <a:gd name="connsiteX36" fmla="*/ 1283390 w 1367790"/>
                  <a:gd name="connsiteY36" fmla="*/ 6172786 h 6682670"/>
                  <a:gd name="connsiteX37" fmla="*/ 1285652 w 1367790"/>
                  <a:gd name="connsiteY37" fmla="*/ 6200330 h 6682670"/>
                  <a:gd name="connsiteX38" fmla="*/ 1294448 w 1367790"/>
                  <a:gd name="connsiteY38" fmla="*/ 6202089 h 6682670"/>
                  <a:gd name="connsiteX39" fmla="*/ 1346687 w 1367790"/>
                  <a:gd name="connsiteY39" fmla="*/ 6256338 h 6682670"/>
                  <a:gd name="connsiteX40" fmla="*/ 1347775 w 1367790"/>
                  <a:gd name="connsiteY40" fmla="*/ 6284611 h 6682670"/>
                  <a:gd name="connsiteX41" fmla="*/ 1354127 w 1367790"/>
                  <a:gd name="connsiteY41" fmla="*/ 6289468 h 6682670"/>
                  <a:gd name="connsiteX42" fmla="*/ 1367790 w 1367790"/>
                  <a:gd name="connsiteY42" fmla="*/ 6342108 h 6682670"/>
                  <a:gd name="connsiteX43" fmla="*/ 1207770 w 1367790"/>
                  <a:gd name="connsiteY43" fmla="*/ 6521178 h 6682670"/>
                  <a:gd name="connsiteX44" fmla="*/ 891540 w 1367790"/>
                  <a:gd name="connsiteY44" fmla="*/ 6514511 h 6682670"/>
                  <a:gd name="connsiteX45" fmla="*/ 75247 w 1367790"/>
                  <a:gd name="connsiteY45" fmla="*/ 6503081 h 6682670"/>
                  <a:gd name="connsiteX46" fmla="*/ 19050 w 1367790"/>
                  <a:gd name="connsiteY46" fmla="*/ 6498318 h 6682670"/>
                  <a:gd name="connsiteX47" fmla="*/ 0 w 1367790"/>
                  <a:gd name="connsiteY47" fmla="*/ 6100173 h 6682670"/>
                  <a:gd name="connsiteX48" fmla="*/ 0 w 1367790"/>
                  <a:gd name="connsiteY48" fmla="*/ 110853 h 6682670"/>
                  <a:gd name="connsiteX49" fmla="*/ 20955 w 1367790"/>
                  <a:gd name="connsiteY49" fmla="*/ 2268 h 6682670"/>
                  <a:gd name="connsiteX0" fmla="*/ 20965 w 1367800"/>
                  <a:gd name="connsiteY0" fmla="*/ 2268 h 6521178"/>
                  <a:gd name="connsiteX1" fmla="*/ 396250 w 1367800"/>
                  <a:gd name="connsiteY1" fmla="*/ 9888 h 6521178"/>
                  <a:gd name="connsiteX2" fmla="*/ 488642 w 1367800"/>
                  <a:gd name="connsiteY2" fmla="*/ 107043 h 6521178"/>
                  <a:gd name="connsiteX3" fmla="*/ 496263 w 1367800"/>
                  <a:gd name="connsiteY3" fmla="*/ 387078 h 6521178"/>
                  <a:gd name="connsiteX4" fmla="*/ 488642 w 1367800"/>
                  <a:gd name="connsiteY4" fmla="*/ 967150 h 6521178"/>
                  <a:gd name="connsiteX5" fmla="*/ 382915 w 1367800"/>
                  <a:gd name="connsiteY5" fmla="*/ 1118598 h 6521178"/>
                  <a:gd name="connsiteX6" fmla="*/ 354340 w 1367800"/>
                  <a:gd name="connsiteY6" fmla="*/ 1161460 h 6521178"/>
                  <a:gd name="connsiteX7" fmla="*/ 372438 w 1367800"/>
                  <a:gd name="connsiteY7" fmla="*/ 1321480 h 6521178"/>
                  <a:gd name="connsiteX8" fmla="*/ 439113 w 1367800"/>
                  <a:gd name="connsiteY8" fmla="*/ 1371963 h 6521178"/>
                  <a:gd name="connsiteX9" fmla="*/ 696288 w 1367800"/>
                  <a:gd name="connsiteY9" fmla="*/ 1436733 h 6521178"/>
                  <a:gd name="connsiteX10" fmla="*/ 787728 w 1367800"/>
                  <a:gd name="connsiteY10" fmla="*/ 1486263 h 6521178"/>
                  <a:gd name="connsiteX11" fmla="*/ 855355 w 1367800"/>
                  <a:gd name="connsiteY11" fmla="*/ 1693908 h 6521178"/>
                  <a:gd name="connsiteX12" fmla="*/ 735340 w 1367800"/>
                  <a:gd name="connsiteY12" fmla="*/ 1931080 h 6521178"/>
                  <a:gd name="connsiteX13" fmla="*/ 499120 w 1367800"/>
                  <a:gd name="connsiteY13" fmla="*/ 2343513 h 6521178"/>
                  <a:gd name="connsiteX14" fmla="*/ 504835 w 1367800"/>
                  <a:gd name="connsiteY14" fmla="*/ 2436859 h 6521178"/>
                  <a:gd name="connsiteX15" fmla="*/ 488642 w 1367800"/>
                  <a:gd name="connsiteY15" fmla="*/ 2573065 h 6521178"/>
                  <a:gd name="connsiteX16" fmla="*/ 445780 w 1367800"/>
                  <a:gd name="connsiteY16" fmla="*/ 2602593 h 6521178"/>
                  <a:gd name="connsiteX17" fmla="*/ 458163 w 1367800"/>
                  <a:gd name="connsiteY17" fmla="*/ 2741658 h 6521178"/>
                  <a:gd name="connsiteX18" fmla="*/ 539125 w 1367800"/>
                  <a:gd name="connsiteY18" fmla="*/ 2832145 h 6521178"/>
                  <a:gd name="connsiteX19" fmla="*/ 583892 w 1367800"/>
                  <a:gd name="connsiteY19" fmla="*/ 2892153 h 6521178"/>
                  <a:gd name="connsiteX20" fmla="*/ 621992 w 1367800"/>
                  <a:gd name="connsiteY20" fmla="*/ 3030265 h 6521178"/>
                  <a:gd name="connsiteX21" fmla="*/ 520075 w 1367800"/>
                  <a:gd name="connsiteY21" fmla="*/ 3109323 h 6521178"/>
                  <a:gd name="connsiteX22" fmla="*/ 492453 w 1367800"/>
                  <a:gd name="connsiteY22" fmla="*/ 3114085 h 6521178"/>
                  <a:gd name="connsiteX23" fmla="*/ 392440 w 1367800"/>
                  <a:gd name="connsiteY23" fmla="*/ 3214098 h 6521178"/>
                  <a:gd name="connsiteX24" fmla="*/ 402917 w 1367800"/>
                  <a:gd name="connsiteY24" fmla="*/ 3717970 h 6521178"/>
                  <a:gd name="connsiteX25" fmla="*/ 439113 w 1367800"/>
                  <a:gd name="connsiteY25" fmla="*/ 4249465 h 6521178"/>
                  <a:gd name="connsiteX26" fmla="*/ 598180 w 1367800"/>
                  <a:gd name="connsiteY26" fmla="*/ 5068615 h 6521178"/>
                  <a:gd name="connsiteX27" fmla="*/ 663903 w 1367800"/>
                  <a:gd name="connsiteY27" fmla="*/ 5122908 h 6521178"/>
                  <a:gd name="connsiteX28" fmla="*/ 748675 w 1367800"/>
                  <a:gd name="connsiteY28" fmla="*/ 5131480 h 6521178"/>
                  <a:gd name="connsiteX29" fmla="*/ 826780 w 1367800"/>
                  <a:gd name="connsiteY29" fmla="*/ 5221968 h 6521178"/>
                  <a:gd name="connsiteX30" fmla="*/ 822970 w 1367800"/>
                  <a:gd name="connsiteY30" fmla="*/ 5398180 h 6521178"/>
                  <a:gd name="connsiteX31" fmla="*/ 847735 w 1367800"/>
                  <a:gd name="connsiteY31" fmla="*/ 5463903 h 6521178"/>
                  <a:gd name="connsiteX32" fmla="*/ 1051570 w 1367800"/>
                  <a:gd name="connsiteY32" fmla="*/ 5642021 h 6521178"/>
                  <a:gd name="connsiteX33" fmla="*/ 1186825 w 1367800"/>
                  <a:gd name="connsiteY33" fmla="*/ 5750605 h 6521178"/>
                  <a:gd name="connsiteX34" fmla="*/ 1292553 w 1367800"/>
                  <a:gd name="connsiteY34" fmla="*/ 5853475 h 6521178"/>
                  <a:gd name="connsiteX35" fmla="*/ 1323985 w 1367800"/>
                  <a:gd name="connsiteY35" fmla="*/ 6101125 h 6521178"/>
                  <a:gd name="connsiteX36" fmla="*/ 1283400 w 1367800"/>
                  <a:gd name="connsiteY36" fmla="*/ 6172786 h 6521178"/>
                  <a:gd name="connsiteX37" fmla="*/ 1285662 w 1367800"/>
                  <a:gd name="connsiteY37" fmla="*/ 6200330 h 6521178"/>
                  <a:gd name="connsiteX38" fmla="*/ 1294458 w 1367800"/>
                  <a:gd name="connsiteY38" fmla="*/ 6202089 h 6521178"/>
                  <a:gd name="connsiteX39" fmla="*/ 1346697 w 1367800"/>
                  <a:gd name="connsiteY39" fmla="*/ 6256338 h 6521178"/>
                  <a:gd name="connsiteX40" fmla="*/ 1347785 w 1367800"/>
                  <a:gd name="connsiteY40" fmla="*/ 6284611 h 6521178"/>
                  <a:gd name="connsiteX41" fmla="*/ 1354137 w 1367800"/>
                  <a:gd name="connsiteY41" fmla="*/ 6289468 h 6521178"/>
                  <a:gd name="connsiteX42" fmla="*/ 1367800 w 1367800"/>
                  <a:gd name="connsiteY42" fmla="*/ 6342108 h 6521178"/>
                  <a:gd name="connsiteX43" fmla="*/ 1207780 w 1367800"/>
                  <a:gd name="connsiteY43" fmla="*/ 6521178 h 6521178"/>
                  <a:gd name="connsiteX44" fmla="*/ 891550 w 1367800"/>
                  <a:gd name="connsiteY44" fmla="*/ 6514511 h 6521178"/>
                  <a:gd name="connsiteX45" fmla="*/ 75257 w 1367800"/>
                  <a:gd name="connsiteY45" fmla="*/ 6503081 h 6521178"/>
                  <a:gd name="connsiteX46" fmla="*/ 19060 w 1367800"/>
                  <a:gd name="connsiteY46" fmla="*/ 6498318 h 6521178"/>
                  <a:gd name="connsiteX47" fmla="*/ 10 w 1367800"/>
                  <a:gd name="connsiteY47" fmla="*/ 110853 h 6521178"/>
                  <a:gd name="connsiteX48" fmla="*/ 20965 w 1367800"/>
                  <a:gd name="connsiteY48" fmla="*/ 2268 h 6521178"/>
                  <a:gd name="connsiteX0" fmla="*/ 25863 w 1372698"/>
                  <a:gd name="connsiteY0" fmla="*/ 2268 h 6521178"/>
                  <a:gd name="connsiteX1" fmla="*/ 401148 w 1372698"/>
                  <a:gd name="connsiteY1" fmla="*/ 9888 h 6521178"/>
                  <a:gd name="connsiteX2" fmla="*/ 493540 w 1372698"/>
                  <a:gd name="connsiteY2" fmla="*/ 107043 h 6521178"/>
                  <a:gd name="connsiteX3" fmla="*/ 501161 w 1372698"/>
                  <a:gd name="connsiteY3" fmla="*/ 387078 h 6521178"/>
                  <a:gd name="connsiteX4" fmla="*/ 493540 w 1372698"/>
                  <a:gd name="connsiteY4" fmla="*/ 967150 h 6521178"/>
                  <a:gd name="connsiteX5" fmla="*/ 387813 w 1372698"/>
                  <a:gd name="connsiteY5" fmla="*/ 1118598 h 6521178"/>
                  <a:gd name="connsiteX6" fmla="*/ 359238 w 1372698"/>
                  <a:gd name="connsiteY6" fmla="*/ 1161460 h 6521178"/>
                  <a:gd name="connsiteX7" fmla="*/ 377336 w 1372698"/>
                  <a:gd name="connsiteY7" fmla="*/ 1321480 h 6521178"/>
                  <a:gd name="connsiteX8" fmla="*/ 444011 w 1372698"/>
                  <a:gd name="connsiteY8" fmla="*/ 1371963 h 6521178"/>
                  <a:gd name="connsiteX9" fmla="*/ 701186 w 1372698"/>
                  <a:gd name="connsiteY9" fmla="*/ 1436733 h 6521178"/>
                  <a:gd name="connsiteX10" fmla="*/ 792626 w 1372698"/>
                  <a:gd name="connsiteY10" fmla="*/ 1486263 h 6521178"/>
                  <a:gd name="connsiteX11" fmla="*/ 860253 w 1372698"/>
                  <a:gd name="connsiteY11" fmla="*/ 1693908 h 6521178"/>
                  <a:gd name="connsiteX12" fmla="*/ 740238 w 1372698"/>
                  <a:gd name="connsiteY12" fmla="*/ 1931080 h 6521178"/>
                  <a:gd name="connsiteX13" fmla="*/ 504018 w 1372698"/>
                  <a:gd name="connsiteY13" fmla="*/ 2343513 h 6521178"/>
                  <a:gd name="connsiteX14" fmla="*/ 509733 w 1372698"/>
                  <a:gd name="connsiteY14" fmla="*/ 2436859 h 6521178"/>
                  <a:gd name="connsiteX15" fmla="*/ 493540 w 1372698"/>
                  <a:gd name="connsiteY15" fmla="*/ 2573065 h 6521178"/>
                  <a:gd name="connsiteX16" fmla="*/ 450678 w 1372698"/>
                  <a:gd name="connsiteY16" fmla="*/ 2602593 h 6521178"/>
                  <a:gd name="connsiteX17" fmla="*/ 463061 w 1372698"/>
                  <a:gd name="connsiteY17" fmla="*/ 2741658 h 6521178"/>
                  <a:gd name="connsiteX18" fmla="*/ 544023 w 1372698"/>
                  <a:gd name="connsiteY18" fmla="*/ 2832145 h 6521178"/>
                  <a:gd name="connsiteX19" fmla="*/ 588790 w 1372698"/>
                  <a:gd name="connsiteY19" fmla="*/ 2892153 h 6521178"/>
                  <a:gd name="connsiteX20" fmla="*/ 626890 w 1372698"/>
                  <a:gd name="connsiteY20" fmla="*/ 3030265 h 6521178"/>
                  <a:gd name="connsiteX21" fmla="*/ 524973 w 1372698"/>
                  <a:gd name="connsiteY21" fmla="*/ 3109323 h 6521178"/>
                  <a:gd name="connsiteX22" fmla="*/ 497351 w 1372698"/>
                  <a:gd name="connsiteY22" fmla="*/ 3114085 h 6521178"/>
                  <a:gd name="connsiteX23" fmla="*/ 397338 w 1372698"/>
                  <a:gd name="connsiteY23" fmla="*/ 3214098 h 6521178"/>
                  <a:gd name="connsiteX24" fmla="*/ 407815 w 1372698"/>
                  <a:gd name="connsiteY24" fmla="*/ 3717970 h 6521178"/>
                  <a:gd name="connsiteX25" fmla="*/ 444011 w 1372698"/>
                  <a:gd name="connsiteY25" fmla="*/ 4249465 h 6521178"/>
                  <a:gd name="connsiteX26" fmla="*/ 603078 w 1372698"/>
                  <a:gd name="connsiteY26" fmla="*/ 5068615 h 6521178"/>
                  <a:gd name="connsiteX27" fmla="*/ 668801 w 1372698"/>
                  <a:gd name="connsiteY27" fmla="*/ 5122908 h 6521178"/>
                  <a:gd name="connsiteX28" fmla="*/ 753573 w 1372698"/>
                  <a:gd name="connsiteY28" fmla="*/ 5131480 h 6521178"/>
                  <a:gd name="connsiteX29" fmla="*/ 831678 w 1372698"/>
                  <a:gd name="connsiteY29" fmla="*/ 5221968 h 6521178"/>
                  <a:gd name="connsiteX30" fmla="*/ 827868 w 1372698"/>
                  <a:gd name="connsiteY30" fmla="*/ 5398180 h 6521178"/>
                  <a:gd name="connsiteX31" fmla="*/ 852633 w 1372698"/>
                  <a:gd name="connsiteY31" fmla="*/ 5463903 h 6521178"/>
                  <a:gd name="connsiteX32" fmla="*/ 1056468 w 1372698"/>
                  <a:gd name="connsiteY32" fmla="*/ 5642021 h 6521178"/>
                  <a:gd name="connsiteX33" fmla="*/ 1191723 w 1372698"/>
                  <a:gd name="connsiteY33" fmla="*/ 5750605 h 6521178"/>
                  <a:gd name="connsiteX34" fmla="*/ 1297451 w 1372698"/>
                  <a:gd name="connsiteY34" fmla="*/ 5853475 h 6521178"/>
                  <a:gd name="connsiteX35" fmla="*/ 1328883 w 1372698"/>
                  <a:gd name="connsiteY35" fmla="*/ 6101125 h 6521178"/>
                  <a:gd name="connsiteX36" fmla="*/ 1288298 w 1372698"/>
                  <a:gd name="connsiteY36" fmla="*/ 6172786 h 6521178"/>
                  <a:gd name="connsiteX37" fmla="*/ 1290560 w 1372698"/>
                  <a:gd name="connsiteY37" fmla="*/ 6200330 h 6521178"/>
                  <a:gd name="connsiteX38" fmla="*/ 1299356 w 1372698"/>
                  <a:gd name="connsiteY38" fmla="*/ 6202089 h 6521178"/>
                  <a:gd name="connsiteX39" fmla="*/ 1351595 w 1372698"/>
                  <a:gd name="connsiteY39" fmla="*/ 6256338 h 6521178"/>
                  <a:gd name="connsiteX40" fmla="*/ 1352683 w 1372698"/>
                  <a:gd name="connsiteY40" fmla="*/ 6284611 h 6521178"/>
                  <a:gd name="connsiteX41" fmla="*/ 1359035 w 1372698"/>
                  <a:gd name="connsiteY41" fmla="*/ 6289468 h 6521178"/>
                  <a:gd name="connsiteX42" fmla="*/ 1372698 w 1372698"/>
                  <a:gd name="connsiteY42" fmla="*/ 6342108 h 6521178"/>
                  <a:gd name="connsiteX43" fmla="*/ 1212678 w 1372698"/>
                  <a:gd name="connsiteY43" fmla="*/ 6521178 h 6521178"/>
                  <a:gd name="connsiteX44" fmla="*/ 896448 w 1372698"/>
                  <a:gd name="connsiteY44" fmla="*/ 6514511 h 6521178"/>
                  <a:gd name="connsiteX45" fmla="*/ 80155 w 1372698"/>
                  <a:gd name="connsiteY45" fmla="*/ 6503081 h 6521178"/>
                  <a:gd name="connsiteX46" fmla="*/ 5928 w 1372698"/>
                  <a:gd name="connsiteY46" fmla="*/ 6503470 h 6521178"/>
                  <a:gd name="connsiteX47" fmla="*/ 4908 w 1372698"/>
                  <a:gd name="connsiteY47" fmla="*/ 110853 h 6521178"/>
                  <a:gd name="connsiteX48" fmla="*/ 25863 w 1372698"/>
                  <a:gd name="connsiteY48" fmla="*/ 2268 h 6521178"/>
                  <a:gd name="connsiteX0" fmla="*/ 36429 w 1383264"/>
                  <a:gd name="connsiteY0" fmla="*/ 2268 h 6521178"/>
                  <a:gd name="connsiteX1" fmla="*/ 411714 w 1383264"/>
                  <a:gd name="connsiteY1" fmla="*/ 9888 h 6521178"/>
                  <a:gd name="connsiteX2" fmla="*/ 504106 w 1383264"/>
                  <a:gd name="connsiteY2" fmla="*/ 107043 h 6521178"/>
                  <a:gd name="connsiteX3" fmla="*/ 511727 w 1383264"/>
                  <a:gd name="connsiteY3" fmla="*/ 387078 h 6521178"/>
                  <a:gd name="connsiteX4" fmla="*/ 504106 w 1383264"/>
                  <a:gd name="connsiteY4" fmla="*/ 967150 h 6521178"/>
                  <a:gd name="connsiteX5" fmla="*/ 398379 w 1383264"/>
                  <a:gd name="connsiteY5" fmla="*/ 1118598 h 6521178"/>
                  <a:gd name="connsiteX6" fmla="*/ 369804 w 1383264"/>
                  <a:gd name="connsiteY6" fmla="*/ 1161460 h 6521178"/>
                  <a:gd name="connsiteX7" fmla="*/ 387902 w 1383264"/>
                  <a:gd name="connsiteY7" fmla="*/ 1321480 h 6521178"/>
                  <a:gd name="connsiteX8" fmla="*/ 454577 w 1383264"/>
                  <a:gd name="connsiteY8" fmla="*/ 1371963 h 6521178"/>
                  <a:gd name="connsiteX9" fmla="*/ 711752 w 1383264"/>
                  <a:gd name="connsiteY9" fmla="*/ 1436733 h 6521178"/>
                  <a:gd name="connsiteX10" fmla="*/ 803192 w 1383264"/>
                  <a:gd name="connsiteY10" fmla="*/ 1486263 h 6521178"/>
                  <a:gd name="connsiteX11" fmla="*/ 870819 w 1383264"/>
                  <a:gd name="connsiteY11" fmla="*/ 1693908 h 6521178"/>
                  <a:gd name="connsiteX12" fmla="*/ 750804 w 1383264"/>
                  <a:gd name="connsiteY12" fmla="*/ 1931080 h 6521178"/>
                  <a:gd name="connsiteX13" fmla="*/ 514584 w 1383264"/>
                  <a:gd name="connsiteY13" fmla="*/ 2343513 h 6521178"/>
                  <a:gd name="connsiteX14" fmla="*/ 520299 w 1383264"/>
                  <a:gd name="connsiteY14" fmla="*/ 2436859 h 6521178"/>
                  <a:gd name="connsiteX15" fmla="*/ 504106 w 1383264"/>
                  <a:gd name="connsiteY15" fmla="*/ 2573065 h 6521178"/>
                  <a:gd name="connsiteX16" fmla="*/ 461244 w 1383264"/>
                  <a:gd name="connsiteY16" fmla="*/ 2602593 h 6521178"/>
                  <a:gd name="connsiteX17" fmla="*/ 473627 w 1383264"/>
                  <a:gd name="connsiteY17" fmla="*/ 2741658 h 6521178"/>
                  <a:gd name="connsiteX18" fmla="*/ 554589 w 1383264"/>
                  <a:gd name="connsiteY18" fmla="*/ 2832145 h 6521178"/>
                  <a:gd name="connsiteX19" fmla="*/ 599356 w 1383264"/>
                  <a:gd name="connsiteY19" fmla="*/ 2892153 h 6521178"/>
                  <a:gd name="connsiteX20" fmla="*/ 637456 w 1383264"/>
                  <a:gd name="connsiteY20" fmla="*/ 3030265 h 6521178"/>
                  <a:gd name="connsiteX21" fmla="*/ 535539 w 1383264"/>
                  <a:gd name="connsiteY21" fmla="*/ 3109323 h 6521178"/>
                  <a:gd name="connsiteX22" fmla="*/ 507917 w 1383264"/>
                  <a:gd name="connsiteY22" fmla="*/ 3114085 h 6521178"/>
                  <a:gd name="connsiteX23" fmla="*/ 407904 w 1383264"/>
                  <a:gd name="connsiteY23" fmla="*/ 3214098 h 6521178"/>
                  <a:gd name="connsiteX24" fmla="*/ 418381 w 1383264"/>
                  <a:gd name="connsiteY24" fmla="*/ 3717970 h 6521178"/>
                  <a:gd name="connsiteX25" fmla="*/ 454577 w 1383264"/>
                  <a:gd name="connsiteY25" fmla="*/ 4249465 h 6521178"/>
                  <a:gd name="connsiteX26" fmla="*/ 613644 w 1383264"/>
                  <a:gd name="connsiteY26" fmla="*/ 5068615 h 6521178"/>
                  <a:gd name="connsiteX27" fmla="*/ 679367 w 1383264"/>
                  <a:gd name="connsiteY27" fmla="*/ 5122908 h 6521178"/>
                  <a:gd name="connsiteX28" fmla="*/ 764139 w 1383264"/>
                  <a:gd name="connsiteY28" fmla="*/ 5131480 h 6521178"/>
                  <a:gd name="connsiteX29" fmla="*/ 842244 w 1383264"/>
                  <a:gd name="connsiteY29" fmla="*/ 5221968 h 6521178"/>
                  <a:gd name="connsiteX30" fmla="*/ 838434 w 1383264"/>
                  <a:gd name="connsiteY30" fmla="*/ 5398180 h 6521178"/>
                  <a:gd name="connsiteX31" fmla="*/ 863199 w 1383264"/>
                  <a:gd name="connsiteY31" fmla="*/ 5463903 h 6521178"/>
                  <a:gd name="connsiteX32" fmla="*/ 1067034 w 1383264"/>
                  <a:gd name="connsiteY32" fmla="*/ 5642021 h 6521178"/>
                  <a:gd name="connsiteX33" fmla="*/ 1202289 w 1383264"/>
                  <a:gd name="connsiteY33" fmla="*/ 5750605 h 6521178"/>
                  <a:gd name="connsiteX34" fmla="*/ 1308017 w 1383264"/>
                  <a:gd name="connsiteY34" fmla="*/ 5853475 h 6521178"/>
                  <a:gd name="connsiteX35" fmla="*/ 1339449 w 1383264"/>
                  <a:gd name="connsiteY35" fmla="*/ 6101125 h 6521178"/>
                  <a:gd name="connsiteX36" fmla="*/ 1298864 w 1383264"/>
                  <a:gd name="connsiteY36" fmla="*/ 6172786 h 6521178"/>
                  <a:gd name="connsiteX37" fmla="*/ 1301126 w 1383264"/>
                  <a:gd name="connsiteY37" fmla="*/ 6200330 h 6521178"/>
                  <a:gd name="connsiteX38" fmla="*/ 1309922 w 1383264"/>
                  <a:gd name="connsiteY38" fmla="*/ 6202089 h 6521178"/>
                  <a:gd name="connsiteX39" fmla="*/ 1362161 w 1383264"/>
                  <a:gd name="connsiteY39" fmla="*/ 6256338 h 6521178"/>
                  <a:gd name="connsiteX40" fmla="*/ 1363249 w 1383264"/>
                  <a:gd name="connsiteY40" fmla="*/ 6284611 h 6521178"/>
                  <a:gd name="connsiteX41" fmla="*/ 1369601 w 1383264"/>
                  <a:gd name="connsiteY41" fmla="*/ 6289468 h 6521178"/>
                  <a:gd name="connsiteX42" fmla="*/ 1383264 w 1383264"/>
                  <a:gd name="connsiteY42" fmla="*/ 6342108 h 6521178"/>
                  <a:gd name="connsiteX43" fmla="*/ 1223244 w 1383264"/>
                  <a:gd name="connsiteY43" fmla="*/ 6521178 h 6521178"/>
                  <a:gd name="connsiteX44" fmla="*/ 907014 w 1383264"/>
                  <a:gd name="connsiteY44" fmla="*/ 6514511 h 6521178"/>
                  <a:gd name="connsiteX45" fmla="*/ 90721 w 1383264"/>
                  <a:gd name="connsiteY45" fmla="*/ 6503081 h 6521178"/>
                  <a:gd name="connsiteX46" fmla="*/ 3615 w 1383264"/>
                  <a:gd name="connsiteY46" fmla="*/ 6490591 h 6521178"/>
                  <a:gd name="connsiteX47" fmla="*/ 15474 w 1383264"/>
                  <a:gd name="connsiteY47" fmla="*/ 110853 h 6521178"/>
                  <a:gd name="connsiteX48" fmla="*/ 36429 w 1383264"/>
                  <a:gd name="connsiteY48" fmla="*/ 2268 h 6521178"/>
                  <a:gd name="connsiteX0" fmla="*/ 34162 w 1380997"/>
                  <a:gd name="connsiteY0" fmla="*/ 2268 h 6521178"/>
                  <a:gd name="connsiteX1" fmla="*/ 409447 w 1380997"/>
                  <a:gd name="connsiteY1" fmla="*/ 9888 h 6521178"/>
                  <a:gd name="connsiteX2" fmla="*/ 501839 w 1380997"/>
                  <a:gd name="connsiteY2" fmla="*/ 107043 h 6521178"/>
                  <a:gd name="connsiteX3" fmla="*/ 509460 w 1380997"/>
                  <a:gd name="connsiteY3" fmla="*/ 387078 h 6521178"/>
                  <a:gd name="connsiteX4" fmla="*/ 501839 w 1380997"/>
                  <a:gd name="connsiteY4" fmla="*/ 967150 h 6521178"/>
                  <a:gd name="connsiteX5" fmla="*/ 396112 w 1380997"/>
                  <a:gd name="connsiteY5" fmla="*/ 1118598 h 6521178"/>
                  <a:gd name="connsiteX6" fmla="*/ 367537 w 1380997"/>
                  <a:gd name="connsiteY6" fmla="*/ 1161460 h 6521178"/>
                  <a:gd name="connsiteX7" fmla="*/ 385635 w 1380997"/>
                  <a:gd name="connsiteY7" fmla="*/ 1321480 h 6521178"/>
                  <a:gd name="connsiteX8" fmla="*/ 452310 w 1380997"/>
                  <a:gd name="connsiteY8" fmla="*/ 1371963 h 6521178"/>
                  <a:gd name="connsiteX9" fmla="*/ 709485 w 1380997"/>
                  <a:gd name="connsiteY9" fmla="*/ 1436733 h 6521178"/>
                  <a:gd name="connsiteX10" fmla="*/ 800925 w 1380997"/>
                  <a:gd name="connsiteY10" fmla="*/ 1486263 h 6521178"/>
                  <a:gd name="connsiteX11" fmla="*/ 868552 w 1380997"/>
                  <a:gd name="connsiteY11" fmla="*/ 1693908 h 6521178"/>
                  <a:gd name="connsiteX12" fmla="*/ 748537 w 1380997"/>
                  <a:gd name="connsiteY12" fmla="*/ 1931080 h 6521178"/>
                  <a:gd name="connsiteX13" fmla="*/ 512317 w 1380997"/>
                  <a:gd name="connsiteY13" fmla="*/ 2343513 h 6521178"/>
                  <a:gd name="connsiteX14" fmla="*/ 518032 w 1380997"/>
                  <a:gd name="connsiteY14" fmla="*/ 2436859 h 6521178"/>
                  <a:gd name="connsiteX15" fmla="*/ 501839 w 1380997"/>
                  <a:gd name="connsiteY15" fmla="*/ 2573065 h 6521178"/>
                  <a:gd name="connsiteX16" fmla="*/ 458977 w 1380997"/>
                  <a:gd name="connsiteY16" fmla="*/ 2602593 h 6521178"/>
                  <a:gd name="connsiteX17" fmla="*/ 471360 w 1380997"/>
                  <a:gd name="connsiteY17" fmla="*/ 2741658 h 6521178"/>
                  <a:gd name="connsiteX18" fmla="*/ 552322 w 1380997"/>
                  <a:gd name="connsiteY18" fmla="*/ 2832145 h 6521178"/>
                  <a:gd name="connsiteX19" fmla="*/ 597089 w 1380997"/>
                  <a:gd name="connsiteY19" fmla="*/ 2892153 h 6521178"/>
                  <a:gd name="connsiteX20" fmla="*/ 635189 w 1380997"/>
                  <a:gd name="connsiteY20" fmla="*/ 3030265 h 6521178"/>
                  <a:gd name="connsiteX21" fmla="*/ 533272 w 1380997"/>
                  <a:gd name="connsiteY21" fmla="*/ 3109323 h 6521178"/>
                  <a:gd name="connsiteX22" fmla="*/ 505650 w 1380997"/>
                  <a:gd name="connsiteY22" fmla="*/ 3114085 h 6521178"/>
                  <a:gd name="connsiteX23" fmla="*/ 405637 w 1380997"/>
                  <a:gd name="connsiteY23" fmla="*/ 3214098 h 6521178"/>
                  <a:gd name="connsiteX24" fmla="*/ 416114 w 1380997"/>
                  <a:gd name="connsiteY24" fmla="*/ 3717970 h 6521178"/>
                  <a:gd name="connsiteX25" fmla="*/ 452310 w 1380997"/>
                  <a:gd name="connsiteY25" fmla="*/ 4249465 h 6521178"/>
                  <a:gd name="connsiteX26" fmla="*/ 611377 w 1380997"/>
                  <a:gd name="connsiteY26" fmla="*/ 5068615 h 6521178"/>
                  <a:gd name="connsiteX27" fmla="*/ 677100 w 1380997"/>
                  <a:gd name="connsiteY27" fmla="*/ 5122908 h 6521178"/>
                  <a:gd name="connsiteX28" fmla="*/ 761872 w 1380997"/>
                  <a:gd name="connsiteY28" fmla="*/ 5131480 h 6521178"/>
                  <a:gd name="connsiteX29" fmla="*/ 839977 w 1380997"/>
                  <a:gd name="connsiteY29" fmla="*/ 5221968 h 6521178"/>
                  <a:gd name="connsiteX30" fmla="*/ 836167 w 1380997"/>
                  <a:gd name="connsiteY30" fmla="*/ 5398180 h 6521178"/>
                  <a:gd name="connsiteX31" fmla="*/ 860932 w 1380997"/>
                  <a:gd name="connsiteY31" fmla="*/ 5463903 h 6521178"/>
                  <a:gd name="connsiteX32" fmla="*/ 1064767 w 1380997"/>
                  <a:gd name="connsiteY32" fmla="*/ 5642021 h 6521178"/>
                  <a:gd name="connsiteX33" fmla="*/ 1200022 w 1380997"/>
                  <a:gd name="connsiteY33" fmla="*/ 5750605 h 6521178"/>
                  <a:gd name="connsiteX34" fmla="*/ 1305750 w 1380997"/>
                  <a:gd name="connsiteY34" fmla="*/ 5853475 h 6521178"/>
                  <a:gd name="connsiteX35" fmla="*/ 1337182 w 1380997"/>
                  <a:gd name="connsiteY35" fmla="*/ 6101125 h 6521178"/>
                  <a:gd name="connsiteX36" fmla="*/ 1296597 w 1380997"/>
                  <a:gd name="connsiteY36" fmla="*/ 6172786 h 6521178"/>
                  <a:gd name="connsiteX37" fmla="*/ 1298859 w 1380997"/>
                  <a:gd name="connsiteY37" fmla="*/ 6200330 h 6521178"/>
                  <a:gd name="connsiteX38" fmla="*/ 1307655 w 1380997"/>
                  <a:gd name="connsiteY38" fmla="*/ 6202089 h 6521178"/>
                  <a:gd name="connsiteX39" fmla="*/ 1359894 w 1380997"/>
                  <a:gd name="connsiteY39" fmla="*/ 6256338 h 6521178"/>
                  <a:gd name="connsiteX40" fmla="*/ 1360982 w 1380997"/>
                  <a:gd name="connsiteY40" fmla="*/ 6284611 h 6521178"/>
                  <a:gd name="connsiteX41" fmla="*/ 1367334 w 1380997"/>
                  <a:gd name="connsiteY41" fmla="*/ 6289468 h 6521178"/>
                  <a:gd name="connsiteX42" fmla="*/ 1380997 w 1380997"/>
                  <a:gd name="connsiteY42" fmla="*/ 6342108 h 6521178"/>
                  <a:gd name="connsiteX43" fmla="*/ 1220977 w 1380997"/>
                  <a:gd name="connsiteY43" fmla="*/ 6521178 h 6521178"/>
                  <a:gd name="connsiteX44" fmla="*/ 904747 w 1380997"/>
                  <a:gd name="connsiteY44" fmla="*/ 6514511 h 6521178"/>
                  <a:gd name="connsiteX45" fmla="*/ 88454 w 1380997"/>
                  <a:gd name="connsiteY45" fmla="*/ 6503081 h 6521178"/>
                  <a:gd name="connsiteX46" fmla="*/ 3924 w 1380997"/>
                  <a:gd name="connsiteY46" fmla="*/ 6503470 h 6521178"/>
                  <a:gd name="connsiteX47" fmla="*/ 13207 w 1380997"/>
                  <a:gd name="connsiteY47" fmla="*/ 110853 h 6521178"/>
                  <a:gd name="connsiteX48" fmla="*/ 34162 w 1380997"/>
                  <a:gd name="connsiteY48" fmla="*/ 2268 h 652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80997" h="6521178">
                    <a:moveTo>
                      <a:pt x="34162" y="2268"/>
                    </a:moveTo>
                    <a:cubicBezTo>
                      <a:pt x="158939" y="1315"/>
                      <a:pt x="284670" y="-5352"/>
                      <a:pt x="409447" y="9888"/>
                    </a:cubicBezTo>
                    <a:cubicBezTo>
                      <a:pt x="467550" y="17508"/>
                      <a:pt x="495172" y="47988"/>
                      <a:pt x="501839" y="107043"/>
                    </a:cubicBezTo>
                    <a:cubicBezTo>
                      <a:pt x="513270" y="200388"/>
                      <a:pt x="510412" y="293733"/>
                      <a:pt x="509460" y="387078"/>
                    </a:cubicBezTo>
                    <a:cubicBezTo>
                      <a:pt x="507554" y="580435"/>
                      <a:pt x="517079" y="773793"/>
                      <a:pt x="501839" y="967150"/>
                    </a:cubicBezTo>
                    <a:cubicBezTo>
                      <a:pt x="496125" y="1038588"/>
                      <a:pt x="484695" y="1104310"/>
                      <a:pt x="396112" y="1118598"/>
                    </a:cubicBezTo>
                    <a:cubicBezTo>
                      <a:pt x="374204" y="1122408"/>
                      <a:pt x="366585" y="1139553"/>
                      <a:pt x="367537" y="1161460"/>
                    </a:cubicBezTo>
                    <a:cubicBezTo>
                      <a:pt x="369442" y="1215753"/>
                      <a:pt x="376110" y="1269093"/>
                      <a:pt x="385635" y="1321480"/>
                    </a:cubicBezTo>
                    <a:cubicBezTo>
                      <a:pt x="392302" y="1357675"/>
                      <a:pt x="419925" y="1367200"/>
                      <a:pt x="452310" y="1371963"/>
                    </a:cubicBezTo>
                    <a:cubicBezTo>
                      <a:pt x="540892" y="1383393"/>
                      <a:pt x="626617" y="1401490"/>
                      <a:pt x="709485" y="1436733"/>
                    </a:cubicBezTo>
                    <a:cubicBezTo>
                      <a:pt x="741870" y="1451020"/>
                      <a:pt x="772350" y="1466260"/>
                      <a:pt x="800925" y="1486263"/>
                    </a:cubicBezTo>
                    <a:cubicBezTo>
                      <a:pt x="877125" y="1540555"/>
                      <a:pt x="899032" y="1605325"/>
                      <a:pt x="868552" y="1693908"/>
                    </a:cubicBezTo>
                    <a:cubicBezTo>
                      <a:pt x="839025" y="1777728"/>
                      <a:pt x="792352" y="1853928"/>
                      <a:pt x="748537" y="1931080"/>
                    </a:cubicBezTo>
                    <a:cubicBezTo>
                      <a:pt x="669479" y="2068240"/>
                      <a:pt x="592327" y="2206353"/>
                      <a:pt x="512317" y="2343513"/>
                    </a:cubicBezTo>
                    <a:cubicBezTo>
                      <a:pt x="493267" y="2376850"/>
                      <a:pt x="487552" y="2403520"/>
                      <a:pt x="518032" y="2436859"/>
                    </a:cubicBezTo>
                    <a:cubicBezTo>
                      <a:pt x="558989" y="2482578"/>
                      <a:pt x="550417" y="2534965"/>
                      <a:pt x="501839" y="2573065"/>
                    </a:cubicBezTo>
                    <a:cubicBezTo>
                      <a:pt x="488504" y="2583543"/>
                      <a:pt x="472312" y="2591163"/>
                      <a:pt x="458977" y="2602593"/>
                    </a:cubicBezTo>
                    <a:cubicBezTo>
                      <a:pt x="402779" y="2647360"/>
                      <a:pt x="408495" y="2708320"/>
                      <a:pt x="471360" y="2741658"/>
                    </a:cubicBezTo>
                    <a:cubicBezTo>
                      <a:pt x="510412" y="2761660"/>
                      <a:pt x="544702" y="2782615"/>
                      <a:pt x="552322" y="2832145"/>
                    </a:cubicBezTo>
                    <a:cubicBezTo>
                      <a:pt x="556132" y="2856910"/>
                      <a:pt x="578039" y="2875008"/>
                      <a:pt x="597089" y="2892153"/>
                    </a:cubicBezTo>
                    <a:cubicBezTo>
                      <a:pt x="639952" y="2929300"/>
                      <a:pt x="650429" y="2975973"/>
                      <a:pt x="635189" y="3030265"/>
                    </a:cubicBezTo>
                    <a:cubicBezTo>
                      <a:pt x="619950" y="3081700"/>
                      <a:pt x="582802" y="3103608"/>
                      <a:pt x="533272" y="3109323"/>
                    </a:cubicBezTo>
                    <a:cubicBezTo>
                      <a:pt x="523747" y="3110275"/>
                      <a:pt x="514222" y="3113133"/>
                      <a:pt x="505650" y="3114085"/>
                    </a:cubicBezTo>
                    <a:cubicBezTo>
                      <a:pt x="425639" y="3119800"/>
                      <a:pt x="410400" y="3133135"/>
                      <a:pt x="405637" y="3214098"/>
                    </a:cubicBezTo>
                    <a:cubicBezTo>
                      <a:pt x="395160" y="3382690"/>
                      <a:pt x="408495" y="3550330"/>
                      <a:pt x="416114" y="3717970"/>
                    </a:cubicBezTo>
                    <a:cubicBezTo>
                      <a:pt x="424687" y="3895135"/>
                      <a:pt x="430402" y="4073253"/>
                      <a:pt x="452310" y="4249465"/>
                    </a:cubicBezTo>
                    <a:cubicBezTo>
                      <a:pt x="487552" y="4525690"/>
                      <a:pt x="528510" y="4800963"/>
                      <a:pt x="611377" y="5068615"/>
                    </a:cubicBezTo>
                    <a:cubicBezTo>
                      <a:pt x="622807" y="5103858"/>
                      <a:pt x="639000" y="5121955"/>
                      <a:pt x="677100" y="5122908"/>
                    </a:cubicBezTo>
                    <a:cubicBezTo>
                      <a:pt x="705675" y="5123860"/>
                      <a:pt x="734250" y="5125765"/>
                      <a:pt x="761872" y="5131480"/>
                    </a:cubicBezTo>
                    <a:cubicBezTo>
                      <a:pt x="818070" y="5141958"/>
                      <a:pt x="839025" y="5164818"/>
                      <a:pt x="839977" y="5221968"/>
                    </a:cubicBezTo>
                    <a:cubicBezTo>
                      <a:pt x="841882" y="5280071"/>
                      <a:pt x="839977" y="5339125"/>
                      <a:pt x="836167" y="5398180"/>
                    </a:cubicBezTo>
                    <a:cubicBezTo>
                      <a:pt x="834262" y="5425803"/>
                      <a:pt x="839025" y="5444853"/>
                      <a:pt x="860932" y="5463903"/>
                    </a:cubicBezTo>
                    <a:cubicBezTo>
                      <a:pt x="930464" y="5522005"/>
                      <a:pt x="997139" y="5582013"/>
                      <a:pt x="1064767" y="5642021"/>
                    </a:cubicBezTo>
                    <a:cubicBezTo>
                      <a:pt x="1121917" y="5662975"/>
                      <a:pt x="1154302" y="5714410"/>
                      <a:pt x="1200022" y="5750605"/>
                    </a:cubicBezTo>
                    <a:cubicBezTo>
                      <a:pt x="1238122" y="5781085"/>
                      <a:pt x="1268602" y="5821090"/>
                      <a:pt x="1305750" y="5853475"/>
                    </a:cubicBezTo>
                    <a:cubicBezTo>
                      <a:pt x="1385759" y="5923960"/>
                      <a:pt x="1379092" y="6023021"/>
                      <a:pt x="1337182" y="6101125"/>
                    </a:cubicBezTo>
                    <a:cubicBezTo>
                      <a:pt x="1324323" y="6125414"/>
                      <a:pt x="1301285" y="6145416"/>
                      <a:pt x="1296597" y="6172786"/>
                    </a:cubicBezTo>
                    <a:lnTo>
                      <a:pt x="1298859" y="6200330"/>
                    </a:lnTo>
                    <a:lnTo>
                      <a:pt x="1307655" y="6202089"/>
                    </a:lnTo>
                    <a:cubicBezTo>
                      <a:pt x="1333373" y="6214948"/>
                      <a:pt x="1353732" y="6231022"/>
                      <a:pt x="1359894" y="6256338"/>
                    </a:cubicBezTo>
                    <a:cubicBezTo>
                      <a:pt x="1360257" y="6265762"/>
                      <a:pt x="1360619" y="6275187"/>
                      <a:pt x="1360982" y="6284611"/>
                    </a:cubicBezTo>
                    <a:lnTo>
                      <a:pt x="1367334" y="6289468"/>
                    </a:lnTo>
                    <a:cubicBezTo>
                      <a:pt x="1379390" y="6303532"/>
                      <a:pt x="1380997" y="6322820"/>
                      <a:pt x="1380997" y="6342108"/>
                    </a:cubicBezTo>
                    <a:cubicBezTo>
                      <a:pt x="1380997" y="6426881"/>
                      <a:pt x="1307654" y="6518321"/>
                      <a:pt x="1220977" y="6521178"/>
                    </a:cubicBezTo>
                    <a:lnTo>
                      <a:pt x="904747" y="6514511"/>
                    </a:lnTo>
                    <a:cubicBezTo>
                      <a:pt x="633285" y="6500223"/>
                      <a:pt x="360869" y="6507843"/>
                      <a:pt x="88454" y="6503081"/>
                    </a:cubicBezTo>
                    <a:cubicBezTo>
                      <a:pt x="69404" y="6503081"/>
                      <a:pt x="22021" y="6512043"/>
                      <a:pt x="3924" y="6503470"/>
                    </a:cubicBezTo>
                    <a:cubicBezTo>
                      <a:pt x="-8617" y="5438099"/>
                      <a:pt x="12889" y="1193528"/>
                      <a:pt x="13207" y="110853"/>
                    </a:cubicBezTo>
                    <a:cubicBezTo>
                      <a:pt x="17017" y="71800"/>
                      <a:pt x="6539" y="33700"/>
                      <a:pt x="34162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53FB092-B5F3-4624-9741-545C7571D6EB}"/>
                  </a:ext>
                </a:extLst>
              </p:cNvPr>
              <p:cNvSpPr/>
              <p:nvPr/>
            </p:nvSpPr>
            <p:spPr>
              <a:xfrm>
                <a:off x="3111533" y="6332520"/>
                <a:ext cx="1360748" cy="87630"/>
              </a:xfrm>
              <a:custGeom>
                <a:avLst/>
                <a:gdLst>
                  <a:gd name="connsiteX0" fmla="*/ 32142 w 1360748"/>
                  <a:gd name="connsiteY0" fmla="*/ 0 h 87630"/>
                  <a:gd name="connsiteX1" fmla="*/ 1297062 w 1360748"/>
                  <a:gd name="connsiteY1" fmla="*/ 952 h 87630"/>
                  <a:gd name="connsiteX2" fmla="*/ 1306587 w 1360748"/>
                  <a:gd name="connsiteY2" fmla="*/ 2857 h 87630"/>
                  <a:gd name="connsiteX3" fmla="*/ 1359927 w 1360748"/>
                  <a:gd name="connsiteY3" fmla="*/ 85725 h 87630"/>
                  <a:gd name="connsiteX4" fmla="*/ 1357069 w 1360748"/>
                  <a:gd name="connsiteY4" fmla="*/ 87630 h 87630"/>
                  <a:gd name="connsiteX5" fmla="*/ 32142 w 1360748"/>
                  <a:gd name="connsiteY5" fmla="*/ 87630 h 87630"/>
                  <a:gd name="connsiteX6" fmla="*/ 0 w 1360748"/>
                  <a:gd name="connsiteY6" fmla="*/ 87630 h 87630"/>
                  <a:gd name="connsiteX7" fmla="*/ 0 w 1360748"/>
                  <a:gd name="connsiteY7" fmla="*/ 74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748" h="87630">
                    <a:moveTo>
                      <a:pt x="32142" y="0"/>
                    </a:moveTo>
                    <a:cubicBezTo>
                      <a:pt x="454099" y="0"/>
                      <a:pt x="875104" y="952"/>
                      <a:pt x="1297062" y="952"/>
                    </a:cubicBezTo>
                    <a:cubicBezTo>
                      <a:pt x="1299919" y="952"/>
                      <a:pt x="1302777" y="1905"/>
                      <a:pt x="1306587" y="2857"/>
                    </a:cubicBezTo>
                    <a:cubicBezTo>
                      <a:pt x="1340877" y="20002"/>
                      <a:pt x="1365641" y="42863"/>
                      <a:pt x="1359927" y="85725"/>
                    </a:cubicBezTo>
                    <a:cubicBezTo>
                      <a:pt x="1359927" y="85725"/>
                      <a:pt x="1357069" y="87630"/>
                      <a:pt x="1357069" y="87630"/>
                    </a:cubicBezTo>
                    <a:cubicBezTo>
                      <a:pt x="915109" y="87630"/>
                      <a:pt x="473149" y="87630"/>
                      <a:pt x="32142" y="87630"/>
                    </a:cubicBezTo>
                    <a:lnTo>
                      <a:pt x="0" y="8763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1E7ABD-812C-4289-B554-D7980486BEB6}"/>
              </a:ext>
            </a:extLst>
          </p:cNvPr>
          <p:cNvGrpSpPr/>
          <p:nvPr/>
        </p:nvGrpSpPr>
        <p:grpSpPr>
          <a:xfrm>
            <a:off x="303811" y="3325606"/>
            <a:ext cx="3474726" cy="3182436"/>
            <a:chOff x="3750296" y="2248207"/>
            <a:chExt cx="3354813" cy="30726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ADE7B9-626E-4D3C-9635-1E6B192FE35D}"/>
                </a:ext>
              </a:extLst>
            </p:cNvPr>
            <p:cNvGrpSpPr/>
            <p:nvPr/>
          </p:nvGrpSpPr>
          <p:grpSpPr>
            <a:xfrm>
              <a:off x="5942016" y="3344680"/>
              <a:ext cx="655627" cy="825142"/>
              <a:chOff x="5942016" y="3344680"/>
              <a:chExt cx="655627" cy="825142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B15B4-356F-43E7-8FE2-31972CC3E054}"/>
                  </a:ext>
                </a:extLst>
              </p:cNvPr>
              <p:cNvSpPr/>
              <p:nvPr/>
            </p:nvSpPr>
            <p:spPr>
              <a:xfrm rot="20862561">
                <a:off x="6042129" y="3344680"/>
                <a:ext cx="555514" cy="825142"/>
              </a:xfrm>
              <a:custGeom>
                <a:avLst/>
                <a:gdLst>
                  <a:gd name="connsiteX0" fmla="*/ 76027 w 1005786"/>
                  <a:gd name="connsiteY0" fmla="*/ 1512598 h 1681837"/>
                  <a:gd name="connsiteX1" fmla="*/ 89121 w 1005786"/>
                  <a:gd name="connsiteY1" fmla="*/ 1490092 h 1681837"/>
                  <a:gd name="connsiteX2" fmla="*/ 48530 w 1005786"/>
                  <a:gd name="connsiteY2" fmla="*/ 1224529 h 1681837"/>
                  <a:gd name="connsiteX3" fmla="*/ 0 w 1005786"/>
                  <a:gd name="connsiteY3" fmla="*/ 1159222 h 1681837"/>
                  <a:gd name="connsiteX4" fmla="*/ 24306 w 1005786"/>
                  <a:gd name="connsiteY4" fmla="*/ 1120513 h 1681837"/>
                  <a:gd name="connsiteX5" fmla="*/ 224235 w 1005786"/>
                  <a:gd name="connsiteY5" fmla="*/ 771311 h 1681837"/>
                  <a:gd name="connsiteX6" fmla="*/ 363850 w 1005786"/>
                  <a:gd name="connsiteY6" fmla="*/ 489299 h 1681837"/>
                  <a:gd name="connsiteX7" fmla="*/ 416799 w 1005786"/>
                  <a:gd name="connsiteY7" fmla="*/ 389538 h 1681837"/>
                  <a:gd name="connsiteX8" fmla="*/ 429484 w 1005786"/>
                  <a:gd name="connsiteY8" fmla="*/ 374071 h 1681837"/>
                  <a:gd name="connsiteX9" fmla="*/ 589723 w 1005786"/>
                  <a:gd name="connsiteY9" fmla="*/ 128476 h 1681837"/>
                  <a:gd name="connsiteX10" fmla="*/ 765265 w 1005786"/>
                  <a:gd name="connsiteY10" fmla="*/ 5883 h 1681837"/>
                  <a:gd name="connsiteX11" fmla="*/ 965848 w 1005786"/>
                  <a:gd name="connsiteY11" fmla="*/ 61697 h 1681837"/>
                  <a:gd name="connsiteX12" fmla="*/ 1005785 w 1005786"/>
                  <a:gd name="connsiteY12" fmla="*/ 141161 h 1681837"/>
                  <a:gd name="connsiteX13" fmla="*/ 996292 w 1005786"/>
                  <a:gd name="connsiteY13" fmla="*/ 166122 h 1681837"/>
                  <a:gd name="connsiteX14" fmla="*/ 853731 w 1005786"/>
                  <a:gd name="connsiteY14" fmla="*/ 443961 h 1681837"/>
                  <a:gd name="connsiteX15" fmla="*/ 783187 w 1005786"/>
                  <a:gd name="connsiteY15" fmla="*/ 598470 h 1681837"/>
                  <a:gd name="connsiteX16" fmla="*/ 553141 w 1005786"/>
                  <a:gd name="connsiteY16" fmla="*/ 1083768 h 1681837"/>
                  <a:gd name="connsiteX17" fmla="*/ 272274 w 1005786"/>
                  <a:gd name="connsiteY17" fmla="*/ 1539850 h 1681837"/>
                  <a:gd name="connsiteX18" fmla="*/ 160402 w 1005786"/>
                  <a:gd name="connsiteY18" fmla="*/ 1669889 h 1681837"/>
                  <a:gd name="connsiteX19" fmla="*/ 144280 w 1005786"/>
                  <a:gd name="connsiteY19" fmla="*/ 1681838 h 1681837"/>
                  <a:gd name="connsiteX20" fmla="*/ 76027 w 1005786"/>
                  <a:gd name="connsiteY20" fmla="*/ 1512598 h 1681837"/>
                  <a:gd name="connsiteX0" fmla="*/ 204443 w 1134202"/>
                  <a:gd name="connsiteY0" fmla="*/ 1512598 h 1681837"/>
                  <a:gd name="connsiteX1" fmla="*/ 217537 w 1134202"/>
                  <a:gd name="connsiteY1" fmla="*/ 1490092 h 1681837"/>
                  <a:gd name="connsiteX2" fmla="*/ 176946 w 1134202"/>
                  <a:gd name="connsiteY2" fmla="*/ 1224529 h 1681837"/>
                  <a:gd name="connsiteX3" fmla="*/ 0 w 1134202"/>
                  <a:gd name="connsiteY3" fmla="*/ 1440747 h 1681837"/>
                  <a:gd name="connsiteX4" fmla="*/ 152722 w 1134202"/>
                  <a:gd name="connsiteY4" fmla="*/ 1120513 h 1681837"/>
                  <a:gd name="connsiteX5" fmla="*/ 352651 w 1134202"/>
                  <a:gd name="connsiteY5" fmla="*/ 771311 h 1681837"/>
                  <a:gd name="connsiteX6" fmla="*/ 492266 w 1134202"/>
                  <a:gd name="connsiteY6" fmla="*/ 489299 h 1681837"/>
                  <a:gd name="connsiteX7" fmla="*/ 545215 w 1134202"/>
                  <a:gd name="connsiteY7" fmla="*/ 389538 h 1681837"/>
                  <a:gd name="connsiteX8" fmla="*/ 557900 w 1134202"/>
                  <a:gd name="connsiteY8" fmla="*/ 374071 h 1681837"/>
                  <a:gd name="connsiteX9" fmla="*/ 718139 w 1134202"/>
                  <a:gd name="connsiteY9" fmla="*/ 128476 h 1681837"/>
                  <a:gd name="connsiteX10" fmla="*/ 893681 w 1134202"/>
                  <a:gd name="connsiteY10" fmla="*/ 5883 h 1681837"/>
                  <a:gd name="connsiteX11" fmla="*/ 1094264 w 1134202"/>
                  <a:gd name="connsiteY11" fmla="*/ 61697 h 1681837"/>
                  <a:gd name="connsiteX12" fmla="*/ 1134201 w 1134202"/>
                  <a:gd name="connsiteY12" fmla="*/ 141161 h 1681837"/>
                  <a:gd name="connsiteX13" fmla="*/ 1124708 w 1134202"/>
                  <a:gd name="connsiteY13" fmla="*/ 166122 h 1681837"/>
                  <a:gd name="connsiteX14" fmla="*/ 982147 w 1134202"/>
                  <a:gd name="connsiteY14" fmla="*/ 443961 h 1681837"/>
                  <a:gd name="connsiteX15" fmla="*/ 911603 w 1134202"/>
                  <a:gd name="connsiteY15" fmla="*/ 598470 h 1681837"/>
                  <a:gd name="connsiteX16" fmla="*/ 681557 w 1134202"/>
                  <a:gd name="connsiteY16" fmla="*/ 1083768 h 1681837"/>
                  <a:gd name="connsiteX17" fmla="*/ 400690 w 1134202"/>
                  <a:gd name="connsiteY17" fmla="*/ 1539850 h 1681837"/>
                  <a:gd name="connsiteX18" fmla="*/ 288818 w 1134202"/>
                  <a:gd name="connsiteY18" fmla="*/ 1669889 h 1681837"/>
                  <a:gd name="connsiteX19" fmla="*/ 272696 w 1134202"/>
                  <a:gd name="connsiteY19" fmla="*/ 1681838 h 1681837"/>
                  <a:gd name="connsiteX20" fmla="*/ 204443 w 1134202"/>
                  <a:gd name="connsiteY20" fmla="*/ 1512598 h 1681837"/>
                  <a:gd name="connsiteX0" fmla="*/ 205217 w 1134976"/>
                  <a:gd name="connsiteY0" fmla="*/ 1512598 h 1681837"/>
                  <a:gd name="connsiteX1" fmla="*/ 218311 w 1134976"/>
                  <a:gd name="connsiteY1" fmla="*/ 1490092 h 1681837"/>
                  <a:gd name="connsiteX2" fmla="*/ 774 w 1134976"/>
                  <a:gd name="connsiteY2" fmla="*/ 1440747 h 1681837"/>
                  <a:gd name="connsiteX3" fmla="*/ 153496 w 1134976"/>
                  <a:gd name="connsiteY3" fmla="*/ 1120513 h 1681837"/>
                  <a:gd name="connsiteX4" fmla="*/ 353425 w 1134976"/>
                  <a:gd name="connsiteY4" fmla="*/ 771311 h 1681837"/>
                  <a:gd name="connsiteX5" fmla="*/ 493040 w 1134976"/>
                  <a:gd name="connsiteY5" fmla="*/ 489299 h 1681837"/>
                  <a:gd name="connsiteX6" fmla="*/ 545989 w 1134976"/>
                  <a:gd name="connsiteY6" fmla="*/ 389538 h 1681837"/>
                  <a:gd name="connsiteX7" fmla="*/ 558674 w 1134976"/>
                  <a:gd name="connsiteY7" fmla="*/ 374071 h 1681837"/>
                  <a:gd name="connsiteX8" fmla="*/ 718913 w 1134976"/>
                  <a:gd name="connsiteY8" fmla="*/ 128476 h 1681837"/>
                  <a:gd name="connsiteX9" fmla="*/ 894455 w 1134976"/>
                  <a:gd name="connsiteY9" fmla="*/ 5883 h 1681837"/>
                  <a:gd name="connsiteX10" fmla="*/ 1095038 w 1134976"/>
                  <a:gd name="connsiteY10" fmla="*/ 61697 h 1681837"/>
                  <a:gd name="connsiteX11" fmla="*/ 1134975 w 1134976"/>
                  <a:gd name="connsiteY11" fmla="*/ 141161 h 1681837"/>
                  <a:gd name="connsiteX12" fmla="*/ 1125482 w 1134976"/>
                  <a:gd name="connsiteY12" fmla="*/ 166122 h 1681837"/>
                  <a:gd name="connsiteX13" fmla="*/ 982921 w 1134976"/>
                  <a:gd name="connsiteY13" fmla="*/ 443961 h 1681837"/>
                  <a:gd name="connsiteX14" fmla="*/ 912377 w 1134976"/>
                  <a:gd name="connsiteY14" fmla="*/ 598470 h 1681837"/>
                  <a:gd name="connsiteX15" fmla="*/ 682331 w 1134976"/>
                  <a:gd name="connsiteY15" fmla="*/ 1083768 h 1681837"/>
                  <a:gd name="connsiteX16" fmla="*/ 401464 w 1134976"/>
                  <a:gd name="connsiteY16" fmla="*/ 1539850 h 1681837"/>
                  <a:gd name="connsiteX17" fmla="*/ 289592 w 1134976"/>
                  <a:gd name="connsiteY17" fmla="*/ 1669889 h 1681837"/>
                  <a:gd name="connsiteX18" fmla="*/ 273470 w 1134976"/>
                  <a:gd name="connsiteY18" fmla="*/ 1681838 h 1681837"/>
                  <a:gd name="connsiteX19" fmla="*/ 205217 w 1134976"/>
                  <a:gd name="connsiteY19" fmla="*/ 1512598 h 1681837"/>
                  <a:gd name="connsiteX0" fmla="*/ 273470 w 1134976"/>
                  <a:gd name="connsiteY0" fmla="*/ 1681838 h 1681837"/>
                  <a:gd name="connsiteX1" fmla="*/ 218311 w 1134976"/>
                  <a:gd name="connsiteY1" fmla="*/ 1490092 h 1681837"/>
                  <a:gd name="connsiteX2" fmla="*/ 774 w 1134976"/>
                  <a:gd name="connsiteY2" fmla="*/ 1440747 h 1681837"/>
                  <a:gd name="connsiteX3" fmla="*/ 153496 w 1134976"/>
                  <a:gd name="connsiteY3" fmla="*/ 1120513 h 1681837"/>
                  <a:gd name="connsiteX4" fmla="*/ 353425 w 1134976"/>
                  <a:gd name="connsiteY4" fmla="*/ 771311 h 1681837"/>
                  <a:gd name="connsiteX5" fmla="*/ 493040 w 1134976"/>
                  <a:gd name="connsiteY5" fmla="*/ 489299 h 1681837"/>
                  <a:gd name="connsiteX6" fmla="*/ 545989 w 1134976"/>
                  <a:gd name="connsiteY6" fmla="*/ 389538 h 1681837"/>
                  <a:gd name="connsiteX7" fmla="*/ 558674 w 1134976"/>
                  <a:gd name="connsiteY7" fmla="*/ 374071 h 1681837"/>
                  <a:gd name="connsiteX8" fmla="*/ 718913 w 1134976"/>
                  <a:gd name="connsiteY8" fmla="*/ 128476 h 1681837"/>
                  <a:gd name="connsiteX9" fmla="*/ 894455 w 1134976"/>
                  <a:gd name="connsiteY9" fmla="*/ 5883 h 1681837"/>
                  <a:gd name="connsiteX10" fmla="*/ 1095038 w 1134976"/>
                  <a:gd name="connsiteY10" fmla="*/ 61697 h 1681837"/>
                  <a:gd name="connsiteX11" fmla="*/ 1134975 w 1134976"/>
                  <a:gd name="connsiteY11" fmla="*/ 141161 h 1681837"/>
                  <a:gd name="connsiteX12" fmla="*/ 1125482 w 1134976"/>
                  <a:gd name="connsiteY12" fmla="*/ 166122 h 1681837"/>
                  <a:gd name="connsiteX13" fmla="*/ 982921 w 1134976"/>
                  <a:gd name="connsiteY13" fmla="*/ 443961 h 1681837"/>
                  <a:gd name="connsiteX14" fmla="*/ 912377 w 1134976"/>
                  <a:gd name="connsiteY14" fmla="*/ 598470 h 1681837"/>
                  <a:gd name="connsiteX15" fmla="*/ 682331 w 1134976"/>
                  <a:gd name="connsiteY15" fmla="*/ 1083768 h 1681837"/>
                  <a:gd name="connsiteX16" fmla="*/ 401464 w 1134976"/>
                  <a:gd name="connsiteY16" fmla="*/ 1539850 h 1681837"/>
                  <a:gd name="connsiteX17" fmla="*/ 289592 w 1134976"/>
                  <a:gd name="connsiteY17" fmla="*/ 1669889 h 1681837"/>
                  <a:gd name="connsiteX18" fmla="*/ 273470 w 1134976"/>
                  <a:gd name="connsiteY18" fmla="*/ 1681838 h 1681837"/>
                  <a:gd name="connsiteX0" fmla="*/ 272696 w 1134202"/>
                  <a:gd name="connsiteY0" fmla="*/ 1681838 h 1681837"/>
                  <a:gd name="connsiteX1" fmla="*/ 217537 w 1134202"/>
                  <a:gd name="connsiteY1" fmla="*/ 1490092 h 1681837"/>
                  <a:gd name="connsiteX2" fmla="*/ 0 w 1134202"/>
                  <a:gd name="connsiteY2" fmla="*/ 1440747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17537 w 1134202"/>
                  <a:gd name="connsiteY1" fmla="*/ 1490092 h 1681837"/>
                  <a:gd name="connsiteX2" fmla="*/ 0 w 1134202"/>
                  <a:gd name="connsiteY2" fmla="*/ 1440747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17537 w 1134202"/>
                  <a:gd name="connsiteY1" fmla="*/ 1490092 h 1681837"/>
                  <a:gd name="connsiteX2" fmla="*/ 0 w 1134202"/>
                  <a:gd name="connsiteY2" fmla="*/ 1425930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2720 w 1134202"/>
                  <a:gd name="connsiteY1" fmla="*/ 1504908 h 1681837"/>
                  <a:gd name="connsiteX2" fmla="*/ 0 w 1134202"/>
                  <a:gd name="connsiteY2" fmla="*/ 1425930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2720 w 1134202"/>
                  <a:gd name="connsiteY1" fmla="*/ 1504908 h 1681837"/>
                  <a:gd name="connsiteX2" fmla="*/ 0 w 1134202"/>
                  <a:gd name="connsiteY2" fmla="*/ 1425930 h 1681837"/>
                  <a:gd name="connsiteX3" fmla="*/ 157661 w 1134202"/>
                  <a:gd name="connsiteY3" fmla="*/ 1135329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2720 w 1134202"/>
                  <a:gd name="connsiteY1" fmla="*/ 1504908 h 1681837"/>
                  <a:gd name="connsiteX2" fmla="*/ 0 w 1134202"/>
                  <a:gd name="connsiteY2" fmla="*/ 1425930 h 1681837"/>
                  <a:gd name="connsiteX3" fmla="*/ 157661 w 1134202"/>
                  <a:gd name="connsiteY3" fmla="*/ 1135329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7659 w 1134202"/>
                  <a:gd name="connsiteY1" fmla="*/ 1524664 h 1681837"/>
                  <a:gd name="connsiteX2" fmla="*/ 0 w 1134202"/>
                  <a:gd name="connsiteY2" fmla="*/ 1425930 h 1681837"/>
                  <a:gd name="connsiteX3" fmla="*/ 157661 w 1134202"/>
                  <a:gd name="connsiteY3" fmla="*/ 1135329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88818 w 1134202"/>
                  <a:gd name="connsiteY0" fmla="*/ 1669889 h 1669889"/>
                  <a:gd name="connsiteX1" fmla="*/ 207659 w 1134202"/>
                  <a:gd name="connsiteY1" fmla="*/ 1524664 h 1669889"/>
                  <a:gd name="connsiteX2" fmla="*/ 0 w 1134202"/>
                  <a:gd name="connsiteY2" fmla="*/ 1425930 h 1669889"/>
                  <a:gd name="connsiteX3" fmla="*/ 157661 w 1134202"/>
                  <a:gd name="connsiteY3" fmla="*/ 1135329 h 1669889"/>
                  <a:gd name="connsiteX4" fmla="*/ 352651 w 1134202"/>
                  <a:gd name="connsiteY4" fmla="*/ 771311 h 1669889"/>
                  <a:gd name="connsiteX5" fmla="*/ 492266 w 1134202"/>
                  <a:gd name="connsiteY5" fmla="*/ 489299 h 1669889"/>
                  <a:gd name="connsiteX6" fmla="*/ 545215 w 1134202"/>
                  <a:gd name="connsiteY6" fmla="*/ 389538 h 1669889"/>
                  <a:gd name="connsiteX7" fmla="*/ 557900 w 1134202"/>
                  <a:gd name="connsiteY7" fmla="*/ 374071 h 1669889"/>
                  <a:gd name="connsiteX8" fmla="*/ 718139 w 1134202"/>
                  <a:gd name="connsiteY8" fmla="*/ 128476 h 1669889"/>
                  <a:gd name="connsiteX9" fmla="*/ 893681 w 1134202"/>
                  <a:gd name="connsiteY9" fmla="*/ 5883 h 1669889"/>
                  <a:gd name="connsiteX10" fmla="*/ 1094264 w 1134202"/>
                  <a:gd name="connsiteY10" fmla="*/ 61697 h 1669889"/>
                  <a:gd name="connsiteX11" fmla="*/ 1134201 w 1134202"/>
                  <a:gd name="connsiteY11" fmla="*/ 141161 h 1669889"/>
                  <a:gd name="connsiteX12" fmla="*/ 1124708 w 1134202"/>
                  <a:gd name="connsiteY12" fmla="*/ 166122 h 1669889"/>
                  <a:gd name="connsiteX13" fmla="*/ 982147 w 1134202"/>
                  <a:gd name="connsiteY13" fmla="*/ 443961 h 1669889"/>
                  <a:gd name="connsiteX14" fmla="*/ 911603 w 1134202"/>
                  <a:gd name="connsiteY14" fmla="*/ 598470 h 1669889"/>
                  <a:gd name="connsiteX15" fmla="*/ 681557 w 1134202"/>
                  <a:gd name="connsiteY15" fmla="*/ 1083768 h 1669889"/>
                  <a:gd name="connsiteX16" fmla="*/ 400690 w 1134202"/>
                  <a:gd name="connsiteY16" fmla="*/ 1539850 h 1669889"/>
                  <a:gd name="connsiteX17" fmla="*/ 288818 w 1134202"/>
                  <a:gd name="connsiteY17" fmla="*/ 1669889 h 1669889"/>
                  <a:gd name="connsiteX0" fmla="*/ 288818 w 1134202"/>
                  <a:gd name="connsiteY0" fmla="*/ 1669889 h 1669889"/>
                  <a:gd name="connsiteX1" fmla="*/ 207659 w 1134202"/>
                  <a:gd name="connsiteY1" fmla="*/ 1524664 h 1669889"/>
                  <a:gd name="connsiteX2" fmla="*/ 0 w 1134202"/>
                  <a:gd name="connsiteY2" fmla="*/ 1425930 h 1669889"/>
                  <a:gd name="connsiteX3" fmla="*/ 157661 w 1134202"/>
                  <a:gd name="connsiteY3" fmla="*/ 1135329 h 1669889"/>
                  <a:gd name="connsiteX4" fmla="*/ 352651 w 1134202"/>
                  <a:gd name="connsiteY4" fmla="*/ 771311 h 1669889"/>
                  <a:gd name="connsiteX5" fmla="*/ 492266 w 1134202"/>
                  <a:gd name="connsiteY5" fmla="*/ 489299 h 1669889"/>
                  <a:gd name="connsiteX6" fmla="*/ 545215 w 1134202"/>
                  <a:gd name="connsiteY6" fmla="*/ 389538 h 1669889"/>
                  <a:gd name="connsiteX7" fmla="*/ 557900 w 1134202"/>
                  <a:gd name="connsiteY7" fmla="*/ 374071 h 1669889"/>
                  <a:gd name="connsiteX8" fmla="*/ 718139 w 1134202"/>
                  <a:gd name="connsiteY8" fmla="*/ 128476 h 1669889"/>
                  <a:gd name="connsiteX9" fmla="*/ 893681 w 1134202"/>
                  <a:gd name="connsiteY9" fmla="*/ 5883 h 1669889"/>
                  <a:gd name="connsiteX10" fmla="*/ 1094264 w 1134202"/>
                  <a:gd name="connsiteY10" fmla="*/ 61697 h 1669889"/>
                  <a:gd name="connsiteX11" fmla="*/ 1134201 w 1134202"/>
                  <a:gd name="connsiteY11" fmla="*/ 141161 h 1669889"/>
                  <a:gd name="connsiteX12" fmla="*/ 1124708 w 1134202"/>
                  <a:gd name="connsiteY12" fmla="*/ 166122 h 1669889"/>
                  <a:gd name="connsiteX13" fmla="*/ 982147 w 1134202"/>
                  <a:gd name="connsiteY13" fmla="*/ 443961 h 1669889"/>
                  <a:gd name="connsiteX14" fmla="*/ 911603 w 1134202"/>
                  <a:gd name="connsiteY14" fmla="*/ 598470 h 1669889"/>
                  <a:gd name="connsiteX15" fmla="*/ 681557 w 1134202"/>
                  <a:gd name="connsiteY15" fmla="*/ 1083768 h 1669889"/>
                  <a:gd name="connsiteX16" fmla="*/ 400690 w 1134202"/>
                  <a:gd name="connsiteY16" fmla="*/ 1539850 h 1669889"/>
                  <a:gd name="connsiteX17" fmla="*/ 288818 w 1134202"/>
                  <a:gd name="connsiteY17" fmla="*/ 1669889 h 1669889"/>
                  <a:gd name="connsiteX0" fmla="*/ 274000 w 1134202"/>
                  <a:gd name="connsiteY0" fmla="*/ 1684706 h 1684706"/>
                  <a:gd name="connsiteX1" fmla="*/ 207659 w 1134202"/>
                  <a:gd name="connsiteY1" fmla="*/ 1524664 h 1684706"/>
                  <a:gd name="connsiteX2" fmla="*/ 0 w 1134202"/>
                  <a:gd name="connsiteY2" fmla="*/ 1425930 h 1684706"/>
                  <a:gd name="connsiteX3" fmla="*/ 157661 w 1134202"/>
                  <a:gd name="connsiteY3" fmla="*/ 1135329 h 1684706"/>
                  <a:gd name="connsiteX4" fmla="*/ 352651 w 1134202"/>
                  <a:gd name="connsiteY4" fmla="*/ 771311 h 1684706"/>
                  <a:gd name="connsiteX5" fmla="*/ 492266 w 1134202"/>
                  <a:gd name="connsiteY5" fmla="*/ 489299 h 1684706"/>
                  <a:gd name="connsiteX6" fmla="*/ 545215 w 1134202"/>
                  <a:gd name="connsiteY6" fmla="*/ 389538 h 1684706"/>
                  <a:gd name="connsiteX7" fmla="*/ 557900 w 1134202"/>
                  <a:gd name="connsiteY7" fmla="*/ 374071 h 1684706"/>
                  <a:gd name="connsiteX8" fmla="*/ 718139 w 1134202"/>
                  <a:gd name="connsiteY8" fmla="*/ 128476 h 1684706"/>
                  <a:gd name="connsiteX9" fmla="*/ 893681 w 1134202"/>
                  <a:gd name="connsiteY9" fmla="*/ 5883 h 1684706"/>
                  <a:gd name="connsiteX10" fmla="*/ 1094264 w 1134202"/>
                  <a:gd name="connsiteY10" fmla="*/ 61697 h 1684706"/>
                  <a:gd name="connsiteX11" fmla="*/ 1134201 w 1134202"/>
                  <a:gd name="connsiteY11" fmla="*/ 141161 h 1684706"/>
                  <a:gd name="connsiteX12" fmla="*/ 1124708 w 1134202"/>
                  <a:gd name="connsiteY12" fmla="*/ 166122 h 1684706"/>
                  <a:gd name="connsiteX13" fmla="*/ 982147 w 1134202"/>
                  <a:gd name="connsiteY13" fmla="*/ 443961 h 1684706"/>
                  <a:gd name="connsiteX14" fmla="*/ 911603 w 1134202"/>
                  <a:gd name="connsiteY14" fmla="*/ 598470 h 1684706"/>
                  <a:gd name="connsiteX15" fmla="*/ 681557 w 1134202"/>
                  <a:gd name="connsiteY15" fmla="*/ 1083768 h 1684706"/>
                  <a:gd name="connsiteX16" fmla="*/ 400690 w 1134202"/>
                  <a:gd name="connsiteY16" fmla="*/ 1539850 h 1684706"/>
                  <a:gd name="connsiteX17" fmla="*/ 274000 w 1134202"/>
                  <a:gd name="connsiteY17" fmla="*/ 1684706 h 1684706"/>
                  <a:gd name="connsiteX0" fmla="*/ 274000 w 1134202"/>
                  <a:gd name="connsiteY0" fmla="*/ 1684706 h 1684706"/>
                  <a:gd name="connsiteX1" fmla="*/ 207659 w 1134202"/>
                  <a:gd name="connsiteY1" fmla="*/ 1524664 h 1684706"/>
                  <a:gd name="connsiteX2" fmla="*/ 0 w 1134202"/>
                  <a:gd name="connsiteY2" fmla="*/ 1425930 h 1684706"/>
                  <a:gd name="connsiteX3" fmla="*/ 157661 w 1134202"/>
                  <a:gd name="connsiteY3" fmla="*/ 1135329 h 1684706"/>
                  <a:gd name="connsiteX4" fmla="*/ 352651 w 1134202"/>
                  <a:gd name="connsiteY4" fmla="*/ 771311 h 1684706"/>
                  <a:gd name="connsiteX5" fmla="*/ 492266 w 1134202"/>
                  <a:gd name="connsiteY5" fmla="*/ 489299 h 1684706"/>
                  <a:gd name="connsiteX6" fmla="*/ 545215 w 1134202"/>
                  <a:gd name="connsiteY6" fmla="*/ 389538 h 1684706"/>
                  <a:gd name="connsiteX7" fmla="*/ 557900 w 1134202"/>
                  <a:gd name="connsiteY7" fmla="*/ 374071 h 1684706"/>
                  <a:gd name="connsiteX8" fmla="*/ 718139 w 1134202"/>
                  <a:gd name="connsiteY8" fmla="*/ 128476 h 1684706"/>
                  <a:gd name="connsiteX9" fmla="*/ 893681 w 1134202"/>
                  <a:gd name="connsiteY9" fmla="*/ 5883 h 1684706"/>
                  <a:gd name="connsiteX10" fmla="*/ 1094264 w 1134202"/>
                  <a:gd name="connsiteY10" fmla="*/ 61697 h 1684706"/>
                  <a:gd name="connsiteX11" fmla="*/ 1134201 w 1134202"/>
                  <a:gd name="connsiteY11" fmla="*/ 141161 h 1684706"/>
                  <a:gd name="connsiteX12" fmla="*/ 1124708 w 1134202"/>
                  <a:gd name="connsiteY12" fmla="*/ 166122 h 1684706"/>
                  <a:gd name="connsiteX13" fmla="*/ 982147 w 1134202"/>
                  <a:gd name="connsiteY13" fmla="*/ 443961 h 1684706"/>
                  <a:gd name="connsiteX14" fmla="*/ 911603 w 1134202"/>
                  <a:gd name="connsiteY14" fmla="*/ 598470 h 1684706"/>
                  <a:gd name="connsiteX15" fmla="*/ 681557 w 1134202"/>
                  <a:gd name="connsiteY15" fmla="*/ 1083768 h 1684706"/>
                  <a:gd name="connsiteX16" fmla="*/ 400690 w 1134202"/>
                  <a:gd name="connsiteY16" fmla="*/ 1539850 h 1684706"/>
                  <a:gd name="connsiteX17" fmla="*/ 274000 w 1134202"/>
                  <a:gd name="connsiteY17" fmla="*/ 1684706 h 1684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4202" h="1684706">
                    <a:moveTo>
                      <a:pt x="274000" y="1684706"/>
                    </a:moveTo>
                    <a:cubicBezTo>
                      <a:pt x="271460" y="1578453"/>
                      <a:pt x="253326" y="1567793"/>
                      <a:pt x="207659" y="1524664"/>
                    </a:cubicBezTo>
                    <a:cubicBezTo>
                      <a:pt x="161992" y="1481535"/>
                      <a:pt x="84888" y="1433197"/>
                      <a:pt x="0" y="1425930"/>
                    </a:cubicBezTo>
                    <a:cubicBezTo>
                      <a:pt x="38588" y="1334700"/>
                      <a:pt x="98886" y="1244432"/>
                      <a:pt x="157661" y="1135329"/>
                    </a:cubicBezTo>
                    <a:cubicBezTo>
                      <a:pt x="216436" y="1026226"/>
                      <a:pt x="296884" y="878983"/>
                      <a:pt x="352651" y="771311"/>
                    </a:cubicBezTo>
                    <a:cubicBezTo>
                      <a:pt x="408419" y="663639"/>
                      <a:pt x="447583" y="584230"/>
                      <a:pt x="492266" y="489299"/>
                    </a:cubicBezTo>
                    <a:cubicBezTo>
                      <a:pt x="508225" y="455418"/>
                      <a:pt x="525247" y="421619"/>
                      <a:pt x="545215" y="389538"/>
                    </a:cubicBezTo>
                    <a:cubicBezTo>
                      <a:pt x="553644" y="387820"/>
                      <a:pt x="554626" y="379800"/>
                      <a:pt x="557900" y="374071"/>
                    </a:cubicBezTo>
                    <a:cubicBezTo>
                      <a:pt x="605448" y="288387"/>
                      <a:pt x="654387" y="203522"/>
                      <a:pt x="718139" y="128476"/>
                    </a:cubicBezTo>
                    <a:cubicBezTo>
                      <a:pt x="765768" y="72417"/>
                      <a:pt x="818226" y="21269"/>
                      <a:pt x="893681" y="5883"/>
                    </a:cubicBezTo>
                    <a:cubicBezTo>
                      <a:pt x="969217" y="-9502"/>
                      <a:pt x="1038451" y="4001"/>
                      <a:pt x="1094264" y="61697"/>
                    </a:cubicBezTo>
                    <a:cubicBezTo>
                      <a:pt x="1115706" y="83875"/>
                      <a:pt x="1127818" y="111209"/>
                      <a:pt x="1134201" y="141161"/>
                    </a:cubicBezTo>
                    <a:cubicBezTo>
                      <a:pt x="1134283" y="150736"/>
                      <a:pt x="1129618" y="158265"/>
                      <a:pt x="1124708" y="166122"/>
                    </a:cubicBezTo>
                    <a:cubicBezTo>
                      <a:pt x="1068895" y="254425"/>
                      <a:pt x="1025603" y="349274"/>
                      <a:pt x="982147" y="443961"/>
                    </a:cubicBezTo>
                    <a:cubicBezTo>
                      <a:pt x="958496" y="495437"/>
                      <a:pt x="935418" y="547076"/>
                      <a:pt x="911603" y="598470"/>
                    </a:cubicBezTo>
                    <a:cubicBezTo>
                      <a:pt x="836476" y="761000"/>
                      <a:pt x="763231" y="924430"/>
                      <a:pt x="681557" y="1083768"/>
                    </a:cubicBezTo>
                    <a:cubicBezTo>
                      <a:pt x="599883" y="1243106"/>
                      <a:pt x="468616" y="1439694"/>
                      <a:pt x="400690" y="1539850"/>
                    </a:cubicBezTo>
                    <a:cubicBezTo>
                      <a:pt x="332764" y="1640006"/>
                      <a:pt x="313855" y="1643542"/>
                      <a:pt x="274000" y="1684706"/>
                    </a:cubicBezTo>
                    <a:close/>
                  </a:path>
                </a:pathLst>
              </a:custGeom>
              <a:solidFill>
                <a:srgbClr val="DB9F78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AAA384A-5695-49D3-A1D9-72583C253956}"/>
                  </a:ext>
                </a:extLst>
              </p:cNvPr>
              <p:cNvSpPr/>
              <p:nvPr/>
            </p:nvSpPr>
            <p:spPr>
              <a:xfrm rot="20862561">
                <a:off x="5942016" y="3514979"/>
                <a:ext cx="371835" cy="569978"/>
              </a:xfrm>
              <a:custGeom>
                <a:avLst/>
                <a:gdLst>
                  <a:gd name="connsiteX0" fmla="*/ 606008 w 606071"/>
                  <a:gd name="connsiteY0" fmla="*/ 127342 h 897026"/>
                  <a:gd name="connsiteX1" fmla="*/ 598397 w 606071"/>
                  <a:gd name="connsiteY1" fmla="*/ 150912 h 897026"/>
                  <a:gd name="connsiteX2" fmla="*/ 530063 w 606071"/>
                  <a:gd name="connsiteY2" fmla="*/ 287663 h 897026"/>
                  <a:gd name="connsiteX3" fmla="*/ 377763 w 606071"/>
                  <a:gd name="connsiteY3" fmla="*/ 591526 h 897026"/>
                  <a:gd name="connsiteX4" fmla="*/ 198129 w 606071"/>
                  <a:gd name="connsiteY4" fmla="*/ 888433 h 897026"/>
                  <a:gd name="connsiteX5" fmla="*/ 189373 w 606071"/>
                  <a:gd name="connsiteY5" fmla="*/ 897026 h 897026"/>
                  <a:gd name="connsiteX6" fmla="*/ 0 w 606071"/>
                  <a:gd name="connsiteY6" fmla="*/ 787200 h 897026"/>
                  <a:gd name="connsiteX7" fmla="*/ 216461 w 606071"/>
                  <a:gd name="connsiteY7" fmla="*/ 235368 h 897026"/>
                  <a:gd name="connsiteX8" fmla="*/ 314257 w 606071"/>
                  <a:gd name="connsiteY8" fmla="*/ 70302 h 897026"/>
                  <a:gd name="connsiteX9" fmla="*/ 461155 w 606071"/>
                  <a:gd name="connsiteY9" fmla="*/ 3 h 897026"/>
                  <a:gd name="connsiteX10" fmla="*/ 584158 w 606071"/>
                  <a:gd name="connsiteY10" fmla="*/ 73166 h 897026"/>
                  <a:gd name="connsiteX11" fmla="*/ 606008 w 606071"/>
                  <a:gd name="connsiteY11" fmla="*/ 127342 h 897026"/>
                  <a:gd name="connsiteX0" fmla="*/ 606008 w 606071"/>
                  <a:gd name="connsiteY0" fmla="*/ 127342 h 897026"/>
                  <a:gd name="connsiteX1" fmla="*/ 598397 w 606071"/>
                  <a:gd name="connsiteY1" fmla="*/ 150912 h 897026"/>
                  <a:gd name="connsiteX2" fmla="*/ 530063 w 606071"/>
                  <a:gd name="connsiteY2" fmla="*/ 287663 h 897026"/>
                  <a:gd name="connsiteX3" fmla="*/ 377763 w 606071"/>
                  <a:gd name="connsiteY3" fmla="*/ 591526 h 897026"/>
                  <a:gd name="connsiteX4" fmla="*/ 198129 w 606071"/>
                  <a:gd name="connsiteY4" fmla="*/ 888433 h 897026"/>
                  <a:gd name="connsiteX5" fmla="*/ 189373 w 606071"/>
                  <a:gd name="connsiteY5" fmla="*/ 897026 h 897026"/>
                  <a:gd name="connsiteX6" fmla="*/ 0 w 606071"/>
                  <a:gd name="connsiteY6" fmla="*/ 787200 h 897026"/>
                  <a:gd name="connsiteX7" fmla="*/ 216461 w 606071"/>
                  <a:gd name="connsiteY7" fmla="*/ 235368 h 897026"/>
                  <a:gd name="connsiteX8" fmla="*/ 314257 w 606071"/>
                  <a:gd name="connsiteY8" fmla="*/ 70302 h 897026"/>
                  <a:gd name="connsiteX9" fmla="*/ 461155 w 606071"/>
                  <a:gd name="connsiteY9" fmla="*/ 3 h 897026"/>
                  <a:gd name="connsiteX10" fmla="*/ 584158 w 606071"/>
                  <a:gd name="connsiteY10" fmla="*/ 73166 h 897026"/>
                  <a:gd name="connsiteX11" fmla="*/ 606008 w 606071"/>
                  <a:gd name="connsiteY11" fmla="*/ 127342 h 897026"/>
                  <a:gd name="connsiteX0" fmla="*/ 606008 w 606071"/>
                  <a:gd name="connsiteY0" fmla="*/ 127342 h 1163733"/>
                  <a:gd name="connsiteX1" fmla="*/ 598397 w 606071"/>
                  <a:gd name="connsiteY1" fmla="*/ 150912 h 1163733"/>
                  <a:gd name="connsiteX2" fmla="*/ 530063 w 606071"/>
                  <a:gd name="connsiteY2" fmla="*/ 287663 h 1163733"/>
                  <a:gd name="connsiteX3" fmla="*/ 377763 w 606071"/>
                  <a:gd name="connsiteY3" fmla="*/ 591526 h 1163733"/>
                  <a:gd name="connsiteX4" fmla="*/ 198129 w 606071"/>
                  <a:gd name="connsiteY4" fmla="*/ 888433 h 1163733"/>
                  <a:gd name="connsiteX5" fmla="*/ 75774 w 606071"/>
                  <a:gd name="connsiteY5" fmla="*/ 1163733 h 1163733"/>
                  <a:gd name="connsiteX6" fmla="*/ 0 w 606071"/>
                  <a:gd name="connsiteY6" fmla="*/ 787200 h 1163733"/>
                  <a:gd name="connsiteX7" fmla="*/ 216461 w 606071"/>
                  <a:gd name="connsiteY7" fmla="*/ 235368 h 1163733"/>
                  <a:gd name="connsiteX8" fmla="*/ 314257 w 606071"/>
                  <a:gd name="connsiteY8" fmla="*/ 70302 h 1163733"/>
                  <a:gd name="connsiteX9" fmla="*/ 461155 w 606071"/>
                  <a:gd name="connsiteY9" fmla="*/ 3 h 1163733"/>
                  <a:gd name="connsiteX10" fmla="*/ 584158 w 606071"/>
                  <a:gd name="connsiteY10" fmla="*/ 73166 h 1163733"/>
                  <a:gd name="connsiteX11" fmla="*/ 606008 w 606071"/>
                  <a:gd name="connsiteY11" fmla="*/ 127342 h 1163733"/>
                  <a:gd name="connsiteX0" fmla="*/ 617095 w 617158"/>
                  <a:gd name="connsiteY0" fmla="*/ 127342 h 1163733"/>
                  <a:gd name="connsiteX1" fmla="*/ 609484 w 617158"/>
                  <a:gd name="connsiteY1" fmla="*/ 150912 h 1163733"/>
                  <a:gd name="connsiteX2" fmla="*/ 541150 w 617158"/>
                  <a:gd name="connsiteY2" fmla="*/ 287663 h 1163733"/>
                  <a:gd name="connsiteX3" fmla="*/ 388850 w 617158"/>
                  <a:gd name="connsiteY3" fmla="*/ 591526 h 1163733"/>
                  <a:gd name="connsiteX4" fmla="*/ 209216 w 617158"/>
                  <a:gd name="connsiteY4" fmla="*/ 888433 h 1163733"/>
                  <a:gd name="connsiteX5" fmla="*/ 86861 w 617158"/>
                  <a:gd name="connsiteY5" fmla="*/ 1163733 h 1163733"/>
                  <a:gd name="connsiteX6" fmla="*/ 11087 w 617158"/>
                  <a:gd name="connsiteY6" fmla="*/ 787200 h 1163733"/>
                  <a:gd name="connsiteX7" fmla="*/ 23848 w 617158"/>
                  <a:gd name="connsiteY7" fmla="*/ 740367 h 1163733"/>
                  <a:gd name="connsiteX8" fmla="*/ 227548 w 617158"/>
                  <a:gd name="connsiteY8" fmla="*/ 235368 h 1163733"/>
                  <a:gd name="connsiteX9" fmla="*/ 325344 w 617158"/>
                  <a:gd name="connsiteY9" fmla="*/ 70302 h 1163733"/>
                  <a:gd name="connsiteX10" fmla="*/ 472242 w 617158"/>
                  <a:gd name="connsiteY10" fmla="*/ 3 h 1163733"/>
                  <a:gd name="connsiteX11" fmla="*/ 595245 w 617158"/>
                  <a:gd name="connsiteY11" fmla="*/ 73166 h 1163733"/>
                  <a:gd name="connsiteX12" fmla="*/ 617095 w 617158"/>
                  <a:gd name="connsiteY12" fmla="*/ 127342 h 1163733"/>
                  <a:gd name="connsiteX0" fmla="*/ 614827 w 614890"/>
                  <a:gd name="connsiteY0" fmla="*/ 127342 h 1163733"/>
                  <a:gd name="connsiteX1" fmla="*/ 607216 w 614890"/>
                  <a:gd name="connsiteY1" fmla="*/ 150912 h 1163733"/>
                  <a:gd name="connsiteX2" fmla="*/ 538882 w 614890"/>
                  <a:gd name="connsiteY2" fmla="*/ 287663 h 1163733"/>
                  <a:gd name="connsiteX3" fmla="*/ 386582 w 614890"/>
                  <a:gd name="connsiteY3" fmla="*/ 591526 h 1163733"/>
                  <a:gd name="connsiteX4" fmla="*/ 206948 w 614890"/>
                  <a:gd name="connsiteY4" fmla="*/ 888433 h 1163733"/>
                  <a:gd name="connsiteX5" fmla="*/ 84593 w 614890"/>
                  <a:gd name="connsiteY5" fmla="*/ 1163733 h 1163733"/>
                  <a:gd name="connsiteX6" fmla="*/ 8819 w 614890"/>
                  <a:gd name="connsiteY6" fmla="*/ 787200 h 1163733"/>
                  <a:gd name="connsiteX7" fmla="*/ 26518 w 614890"/>
                  <a:gd name="connsiteY7" fmla="*/ 745306 h 1163733"/>
                  <a:gd name="connsiteX8" fmla="*/ 225280 w 614890"/>
                  <a:gd name="connsiteY8" fmla="*/ 235368 h 1163733"/>
                  <a:gd name="connsiteX9" fmla="*/ 323076 w 614890"/>
                  <a:gd name="connsiteY9" fmla="*/ 70302 h 1163733"/>
                  <a:gd name="connsiteX10" fmla="*/ 469974 w 614890"/>
                  <a:gd name="connsiteY10" fmla="*/ 3 h 1163733"/>
                  <a:gd name="connsiteX11" fmla="*/ 592977 w 614890"/>
                  <a:gd name="connsiteY11" fmla="*/ 73166 h 1163733"/>
                  <a:gd name="connsiteX12" fmla="*/ 614827 w 614890"/>
                  <a:gd name="connsiteY12" fmla="*/ 127342 h 1163733"/>
                  <a:gd name="connsiteX0" fmla="*/ 759660 w 759723"/>
                  <a:gd name="connsiteY0" fmla="*/ 127342 h 1163733"/>
                  <a:gd name="connsiteX1" fmla="*/ 752049 w 759723"/>
                  <a:gd name="connsiteY1" fmla="*/ 150912 h 1163733"/>
                  <a:gd name="connsiteX2" fmla="*/ 683715 w 759723"/>
                  <a:gd name="connsiteY2" fmla="*/ 287663 h 1163733"/>
                  <a:gd name="connsiteX3" fmla="*/ 531415 w 759723"/>
                  <a:gd name="connsiteY3" fmla="*/ 591526 h 1163733"/>
                  <a:gd name="connsiteX4" fmla="*/ 351781 w 759723"/>
                  <a:gd name="connsiteY4" fmla="*/ 888433 h 1163733"/>
                  <a:gd name="connsiteX5" fmla="*/ 229426 w 759723"/>
                  <a:gd name="connsiteY5" fmla="*/ 1163733 h 1163733"/>
                  <a:gd name="connsiteX6" fmla="*/ 541 w 759723"/>
                  <a:gd name="connsiteY6" fmla="*/ 1127991 h 1163733"/>
                  <a:gd name="connsiteX7" fmla="*/ 171351 w 759723"/>
                  <a:gd name="connsiteY7" fmla="*/ 745306 h 1163733"/>
                  <a:gd name="connsiteX8" fmla="*/ 370113 w 759723"/>
                  <a:gd name="connsiteY8" fmla="*/ 235368 h 1163733"/>
                  <a:gd name="connsiteX9" fmla="*/ 467909 w 759723"/>
                  <a:gd name="connsiteY9" fmla="*/ 70302 h 1163733"/>
                  <a:gd name="connsiteX10" fmla="*/ 614807 w 759723"/>
                  <a:gd name="connsiteY10" fmla="*/ 3 h 1163733"/>
                  <a:gd name="connsiteX11" fmla="*/ 737810 w 759723"/>
                  <a:gd name="connsiteY11" fmla="*/ 73166 h 1163733"/>
                  <a:gd name="connsiteX12" fmla="*/ 759660 w 759723"/>
                  <a:gd name="connsiteY12" fmla="*/ 127342 h 1163733"/>
                  <a:gd name="connsiteX0" fmla="*/ 759660 w 759723"/>
                  <a:gd name="connsiteY0" fmla="*/ 127342 h 1163733"/>
                  <a:gd name="connsiteX1" fmla="*/ 752049 w 759723"/>
                  <a:gd name="connsiteY1" fmla="*/ 150912 h 1163733"/>
                  <a:gd name="connsiteX2" fmla="*/ 683715 w 759723"/>
                  <a:gd name="connsiteY2" fmla="*/ 287663 h 1163733"/>
                  <a:gd name="connsiteX3" fmla="*/ 531415 w 759723"/>
                  <a:gd name="connsiteY3" fmla="*/ 591526 h 1163733"/>
                  <a:gd name="connsiteX4" fmla="*/ 351781 w 759723"/>
                  <a:gd name="connsiteY4" fmla="*/ 888433 h 1163733"/>
                  <a:gd name="connsiteX5" fmla="*/ 229426 w 759723"/>
                  <a:gd name="connsiteY5" fmla="*/ 1163733 h 1163733"/>
                  <a:gd name="connsiteX6" fmla="*/ 541 w 759723"/>
                  <a:gd name="connsiteY6" fmla="*/ 1127991 h 1163733"/>
                  <a:gd name="connsiteX7" fmla="*/ 171351 w 759723"/>
                  <a:gd name="connsiteY7" fmla="*/ 745306 h 1163733"/>
                  <a:gd name="connsiteX8" fmla="*/ 370113 w 759723"/>
                  <a:gd name="connsiteY8" fmla="*/ 235368 h 1163733"/>
                  <a:gd name="connsiteX9" fmla="*/ 467909 w 759723"/>
                  <a:gd name="connsiteY9" fmla="*/ 70302 h 1163733"/>
                  <a:gd name="connsiteX10" fmla="*/ 614807 w 759723"/>
                  <a:gd name="connsiteY10" fmla="*/ 3 h 1163733"/>
                  <a:gd name="connsiteX11" fmla="*/ 737810 w 759723"/>
                  <a:gd name="connsiteY11" fmla="*/ 73166 h 1163733"/>
                  <a:gd name="connsiteX12" fmla="*/ 759660 w 759723"/>
                  <a:gd name="connsiteY12" fmla="*/ 127342 h 1163733"/>
                  <a:gd name="connsiteX0" fmla="*/ 759119 w 759182"/>
                  <a:gd name="connsiteY0" fmla="*/ 127342 h 1163733"/>
                  <a:gd name="connsiteX1" fmla="*/ 751508 w 759182"/>
                  <a:gd name="connsiteY1" fmla="*/ 150912 h 1163733"/>
                  <a:gd name="connsiteX2" fmla="*/ 683174 w 759182"/>
                  <a:gd name="connsiteY2" fmla="*/ 287663 h 1163733"/>
                  <a:gd name="connsiteX3" fmla="*/ 530874 w 759182"/>
                  <a:gd name="connsiteY3" fmla="*/ 591526 h 1163733"/>
                  <a:gd name="connsiteX4" fmla="*/ 351240 w 759182"/>
                  <a:gd name="connsiteY4" fmla="*/ 888433 h 1163733"/>
                  <a:gd name="connsiteX5" fmla="*/ 228885 w 759182"/>
                  <a:gd name="connsiteY5" fmla="*/ 1163733 h 1163733"/>
                  <a:gd name="connsiteX6" fmla="*/ 0 w 759182"/>
                  <a:gd name="connsiteY6" fmla="*/ 1127991 h 1163733"/>
                  <a:gd name="connsiteX7" fmla="*/ 170810 w 759182"/>
                  <a:gd name="connsiteY7" fmla="*/ 745306 h 1163733"/>
                  <a:gd name="connsiteX8" fmla="*/ 369572 w 759182"/>
                  <a:gd name="connsiteY8" fmla="*/ 235368 h 1163733"/>
                  <a:gd name="connsiteX9" fmla="*/ 467368 w 759182"/>
                  <a:gd name="connsiteY9" fmla="*/ 70302 h 1163733"/>
                  <a:gd name="connsiteX10" fmla="*/ 614266 w 759182"/>
                  <a:gd name="connsiteY10" fmla="*/ 3 h 1163733"/>
                  <a:gd name="connsiteX11" fmla="*/ 737269 w 759182"/>
                  <a:gd name="connsiteY11" fmla="*/ 73166 h 1163733"/>
                  <a:gd name="connsiteX12" fmla="*/ 759119 w 759182"/>
                  <a:gd name="connsiteY12" fmla="*/ 127342 h 1163733"/>
                  <a:gd name="connsiteX0" fmla="*/ 759119 w 759182"/>
                  <a:gd name="connsiteY0" fmla="*/ 127342 h 1163733"/>
                  <a:gd name="connsiteX1" fmla="*/ 751508 w 759182"/>
                  <a:gd name="connsiteY1" fmla="*/ 150912 h 1163733"/>
                  <a:gd name="connsiteX2" fmla="*/ 683174 w 759182"/>
                  <a:gd name="connsiteY2" fmla="*/ 287663 h 1163733"/>
                  <a:gd name="connsiteX3" fmla="*/ 530874 w 759182"/>
                  <a:gd name="connsiteY3" fmla="*/ 591526 h 1163733"/>
                  <a:gd name="connsiteX4" fmla="*/ 351240 w 759182"/>
                  <a:gd name="connsiteY4" fmla="*/ 888433 h 1163733"/>
                  <a:gd name="connsiteX5" fmla="*/ 228885 w 759182"/>
                  <a:gd name="connsiteY5" fmla="*/ 1163733 h 1163733"/>
                  <a:gd name="connsiteX6" fmla="*/ 0 w 759182"/>
                  <a:gd name="connsiteY6" fmla="*/ 1127991 h 1163733"/>
                  <a:gd name="connsiteX7" fmla="*/ 170810 w 759182"/>
                  <a:gd name="connsiteY7" fmla="*/ 745306 h 1163733"/>
                  <a:gd name="connsiteX8" fmla="*/ 369572 w 759182"/>
                  <a:gd name="connsiteY8" fmla="*/ 235368 h 1163733"/>
                  <a:gd name="connsiteX9" fmla="*/ 467368 w 759182"/>
                  <a:gd name="connsiteY9" fmla="*/ 70302 h 1163733"/>
                  <a:gd name="connsiteX10" fmla="*/ 614266 w 759182"/>
                  <a:gd name="connsiteY10" fmla="*/ 3 h 1163733"/>
                  <a:gd name="connsiteX11" fmla="*/ 737269 w 759182"/>
                  <a:gd name="connsiteY11" fmla="*/ 73166 h 1163733"/>
                  <a:gd name="connsiteX12" fmla="*/ 759119 w 759182"/>
                  <a:gd name="connsiteY12" fmla="*/ 127342 h 1163733"/>
                  <a:gd name="connsiteX0" fmla="*/ 759119 w 759182"/>
                  <a:gd name="connsiteY0" fmla="*/ 127342 h 1163733"/>
                  <a:gd name="connsiteX1" fmla="*/ 751508 w 759182"/>
                  <a:gd name="connsiteY1" fmla="*/ 150912 h 1163733"/>
                  <a:gd name="connsiteX2" fmla="*/ 683174 w 759182"/>
                  <a:gd name="connsiteY2" fmla="*/ 287663 h 1163733"/>
                  <a:gd name="connsiteX3" fmla="*/ 530874 w 759182"/>
                  <a:gd name="connsiteY3" fmla="*/ 591526 h 1163733"/>
                  <a:gd name="connsiteX4" fmla="*/ 370996 w 759182"/>
                  <a:gd name="connsiteY4" fmla="*/ 908188 h 1163733"/>
                  <a:gd name="connsiteX5" fmla="*/ 228885 w 759182"/>
                  <a:gd name="connsiteY5" fmla="*/ 1163733 h 1163733"/>
                  <a:gd name="connsiteX6" fmla="*/ 0 w 759182"/>
                  <a:gd name="connsiteY6" fmla="*/ 1127991 h 1163733"/>
                  <a:gd name="connsiteX7" fmla="*/ 170810 w 759182"/>
                  <a:gd name="connsiteY7" fmla="*/ 745306 h 1163733"/>
                  <a:gd name="connsiteX8" fmla="*/ 369572 w 759182"/>
                  <a:gd name="connsiteY8" fmla="*/ 235368 h 1163733"/>
                  <a:gd name="connsiteX9" fmla="*/ 467368 w 759182"/>
                  <a:gd name="connsiteY9" fmla="*/ 70302 h 1163733"/>
                  <a:gd name="connsiteX10" fmla="*/ 614266 w 759182"/>
                  <a:gd name="connsiteY10" fmla="*/ 3 h 1163733"/>
                  <a:gd name="connsiteX11" fmla="*/ 737269 w 759182"/>
                  <a:gd name="connsiteY11" fmla="*/ 73166 h 1163733"/>
                  <a:gd name="connsiteX12" fmla="*/ 759119 w 759182"/>
                  <a:gd name="connsiteY12" fmla="*/ 127342 h 116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9182" h="1163733">
                    <a:moveTo>
                      <a:pt x="759119" y="127342"/>
                    </a:moveTo>
                    <a:cubicBezTo>
                      <a:pt x="759774" y="136263"/>
                      <a:pt x="755191" y="143465"/>
                      <a:pt x="751508" y="150912"/>
                    </a:cubicBezTo>
                    <a:lnTo>
                      <a:pt x="683174" y="287663"/>
                    </a:lnTo>
                    <a:lnTo>
                      <a:pt x="530874" y="591526"/>
                    </a:lnTo>
                    <a:cubicBezTo>
                      <a:pt x="478844" y="694947"/>
                      <a:pt x="421328" y="812820"/>
                      <a:pt x="370996" y="908188"/>
                    </a:cubicBezTo>
                    <a:cubicBezTo>
                      <a:pt x="320665" y="1003556"/>
                      <a:pt x="231831" y="1160869"/>
                      <a:pt x="228885" y="1163733"/>
                    </a:cubicBezTo>
                    <a:cubicBezTo>
                      <a:pt x="171733" y="1152781"/>
                      <a:pt x="84162" y="1152485"/>
                      <a:pt x="0" y="1127991"/>
                    </a:cubicBezTo>
                    <a:cubicBezTo>
                      <a:pt x="29011" y="1032734"/>
                      <a:pt x="134733" y="837278"/>
                      <a:pt x="170810" y="745306"/>
                    </a:cubicBezTo>
                    <a:cubicBezTo>
                      <a:pt x="206887" y="653334"/>
                      <a:pt x="320146" y="347868"/>
                      <a:pt x="369572" y="235368"/>
                    </a:cubicBezTo>
                    <a:cubicBezTo>
                      <a:pt x="418998" y="122868"/>
                      <a:pt x="422275" y="117767"/>
                      <a:pt x="467368" y="70302"/>
                    </a:cubicBezTo>
                    <a:cubicBezTo>
                      <a:pt x="507222" y="28319"/>
                      <a:pt x="553870" y="330"/>
                      <a:pt x="614266" y="3"/>
                    </a:cubicBezTo>
                    <a:cubicBezTo>
                      <a:pt x="670407" y="-324"/>
                      <a:pt x="710017" y="25945"/>
                      <a:pt x="737269" y="73166"/>
                    </a:cubicBezTo>
                    <a:cubicBezTo>
                      <a:pt x="746925" y="90025"/>
                      <a:pt x="754372" y="108192"/>
                      <a:pt x="759119" y="127342"/>
                    </a:cubicBezTo>
                    <a:close/>
                  </a:path>
                </a:pathLst>
              </a:custGeom>
              <a:solidFill>
                <a:srgbClr val="D39064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90704D-F7DC-404A-B72C-F87E9F073AEC}"/>
                </a:ext>
              </a:extLst>
            </p:cNvPr>
            <p:cNvGrpSpPr/>
            <p:nvPr/>
          </p:nvGrpSpPr>
          <p:grpSpPr>
            <a:xfrm>
              <a:off x="4101306" y="2248207"/>
              <a:ext cx="2013243" cy="1896475"/>
              <a:chOff x="10650884" y="3074100"/>
              <a:chExt cx="1867097" cy="1758806"/>
            </a:xfrm>
            <a:solidFill>
              <a:schemeClr val="accent6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091D574-395B-460F-BC47-4C537A2BFD00}"/>
                  </a:ext>
                </a:extLst>
              </p:cNvPr>
              <p:cNvSpPr/>
              <p:nvPr userDrawn="1"/>
            </p:nvSpPr>
            <p:spPr>
              <a:xfrm>
                <a:off x="11924517" y="3493698"/>
                <a:ext cx="593464" cy="1331818"/>
              </a:xfrm>
              <a:custGeom>
                <a:avLst/>
                <a:gdLst>
                  <a:gd name="connsiteX0" fmla="*/ 30018 w 780876"/>
                  <a:gd name="connsiteY0" fmla="*/ 1629924 h 1752396"/>
                  <a:gd name="connsiteX1" fmla="*/ 20379 w 780876"/>
                  <a:gd name="connsiteY1" fmla="*/ 1612845 h 1752396"/>
                  <a:gd name="connsiteX2" fmla="*/ 26618 w 780876"/>
                  <a:gd name="connsiteY2" fmla="*/ 1542009 h 1752396"/>
                  <a:gd name="connsiteX3" fmla="*/ 138812 w 780876"/>
                  <a:gd name="connsiteY3" fmla="*/ 1406777 h 1752396"/>
                  <a:gd name="connsiteX4" fmla="*/ 156131 w 780876"/>
                  <a:gd name="connsiteY4" fmla="*/ 1338381 h 1752396"/>
                  <a:gd name="connsiteX5" fmla="*/ 153131 w 780876"/>
                  <a:gd name="connsiteY5" fmla="*/ 1316663 h 1752396"/>
                  <a:gd name="connsiteX6" fmla="*/ 171530 w 780876"/>
                  <a:gd name="connsiteY6" fmla="*/ 1272665 h 1752396"/>
                  <a:gd name="connsiteX7" fmla="*/ 221887 w 780876"/>
                  <a:gd name="connsiteY7" fmla="*/ 1200629 h 1752396"/>
                  <a:gd name="connsiteX8" fmla="*/ 277484 w 780876"/>
                  <a:gd name="connsiteY8" fmla="*/ 853170 h 1752396"/>
                  <a:gd name="connsiteX9" fmla="*/ 278123 w 780876"/>
                  <a:gd name="connsiteY9" fmla="*/ 689380 h 1752396"/>
                  <a:gd name="connsiteX10" fmla="*/ 255165 w 780876"/>
                  <a:gd name="connsiteY10" fmla="*/ 664581 h 1752396"/>
                  <a:gd name="connsiteX11" fmla="*/ 137252 w 780876"/>
                  <a:gd name="connsiteY11" fmla="*/ 636623 h 1752396"/>
                  <a:gd name="connsiteX12" fmla="*/ 114853 w 780876"/>
                  <a:gd name="connsiteY12" fmla="*/ 623984 h 1752396"/>
                  <a:gd name="connsiteX13" fmla="*/ 116053 w 780876"/>
                  <a:gd name="connsiteY13" fmla="*/ 595065 h 1752396"/>
                  <a:gd name="connsiteX14" fmla="*/ 162570 w 780876"/>
                  <a:gd name="connsiteY14" fmla="*/ 572427 h 1752396"/>
                  <a:gd name="connsiteX15" fmla="*/ 175130 w 780876"/>
                  <a:gd name="connsiteY15" fmla="*/ 550788 h 1752396"/>
                  <a:gd name="connsiteX16" fmla="*/ 185969 w 780876"/>
                  <a:gd name="connsiteY16" fmla="*/ 533229 h 1752396"/>
                  <a:gd name="connsiteX17" fmla="*/ 238366 w 780876"/>
                  <a:gd name="connsiteY17" fmla="*/ 516630 h 1752396"/>
                  <a:gd name="connsiteX18" fmla="*/ 237886 w 780876"/>
                  <a:gd name="connsiteY18" fmla="*/ 475792 h 1752396"/>
                  <a:gd name="connsiteX19" fmla="*/ 227686 w 780876"/>
                  <a:gd name="connsiteY19" fmla="*/ 463593 h 1752396"/>
                  <a:gd name="connsiteX20" fmla="*/ 227447 w 780876"/>
                  <a:gd name="connsiteY20" fmla="*/ 415436 h 1752396"/>
                  <a:gd name="connsiteX21" fmla="*/ 237006 w 780876"/>
                  <a:gd name="connsiteY21" fmla="*/ 400917 h 1752396"/>
                  <a:gd name="connsiteX22" fmla="*/ 193568 w 780876"/>
                  <a:gd name="connsiteY22" fmla="*/ 192329 h 1752396"/>
                  <a:gd name="connsiteX23" fmla="*/ 163330 w 780876"/>
                  <a:gd name="connsiteY23" fmla="*/ 150771 h 1752396"/>
                  <a:gd name="connsiteX24" fmla="*/ 172530 w 780876"/>
                  <a:gd name="connsiteY24" fmla="*/ 112134 h 1752396"/>
                  <a:gd name="connsiteX25" fmla="*/ 215047 w 780876"/>
                  <a:gd name="connsiteY25" fmla="*/ 111614 h 1752396"/>
                  <a:gd name="connsiteX26" fmla="*/ 260925 w 780876"/>
                  <a:gd name="connsiteY26" fmla="*/ 107454 h 1752396"/>
                  <a:gd name="connsiteX27" fmla="*/ 293522 w 780876"/>
                  <a:gd name="connsiteY27" fmla="*/ 100374 h 1752396"/>
                  <a:gd name="connsiteX28" fmla="*/ 330040 w 780876"/>
                  <a:gd name="connsiteY28" fmla="*/ 114974 h 1752396"/>
                  <a:gd name="connsiteX29" fmla="*/ 337120 w 780876"/>
                  <a:gd name="connsiteY29" fmla="*/ 54737 h 1752396"/>
                  <a:gd name="connsiteX30" fmla="*/ 411116 w 780876"/>
                  <a:gd name="connsiteY30" fmla="*/ 3300 h 1752396"/>
                  <a:gd name="connsiteX31" fmla="*/ 444834 w 780876"/>
                  <a:gd name="connsiteY31" fmla="*/ 44778 h 1752396"/>
                  <a:gd name="connsiteX32" fmla="*/ 452553 w 780876"/>
                  <a:gd name="connsiteY32" fmla="*/ 115014 h 1752396"/>
                  <a:gd name="connsiteX33" fmla="*/ 486831 w 780876"/>
                  <a:gd name="connsiteY33" fmla="*/ 101214 h 1752396"/>
                  <a:gd name="connsiteX34" fmla="*/ 522949 w 780876"/>
                  <a:gd name="connsiteY34" fmla="*/ 108574 h 1752396"/>
                  <a:gd name="connsiteX35" fmla="*/ 568106 w 780876"/>
                  <a:gd name="connsiteY35" fmla="*/ 111734 h 1752396"/>
                  <a:gd name="connsiteX36" fmla="*/ 616823 w 780876"/>
                  <a:gd name="connsiteY36" fmla="*/ 122693 h 1752396"/>
                  <a:gd name="connsiteX37" fmla="*/ 616783 w 780876"/>
                  <a:gd name="connsiteY37" fmla="*/ 149332 h 1752396"/>
                  <a:gd name="connsiteX38" fmla="*/ 542428 w 780876"/>
                  <a:gd name="connsiteY38" fmla="*/ 399877 h 1752396"/>
                  <a:gd name="connsiteX39" fmla="*/ 552707 w 780876"/>
                  <a:gd name="connsiteY39" fmla="*/ 415916 h 1752396"/>
                  <a:gd name="connsiteX40" fmla="*/ 553107 w 780876"/>
                  <a:gd name="connsiteY40" fmla="*/ 461593 h 1752396"/>
                  <a:gd name="connsiteX41" fmla="*/ 542308 w 780876"/>
                  <a:gd name="connsiteY41" fmla="*/ 516830 h 1752396"/>
                  <a:gd name="connsiteX42" fmla="*/ 554827 w 780876"/>
                  <a:gd name="connsiteY42" fmla="*/ 521430 h 1752396"/>
                  <a:gd name="connsiteX43" fmla="*/ 585545 w 780876"/>
                  <a:gd name="connsiteY43" fmla="*/ 529029 h 1752396"/>
                  <a:gd name="connsiteX44" fmla="*/ 601104 w 780876"/>
                  <a:gd name="connsiteY44" fmla="*/ 564427 h 1752396"/>
                  <a:gd name="connsiteX45" fmla="*/ 648781 w 780876"/>
                  <a:gd name="connsiteY45" fmla="*/ 586826 h 1752396"/>
                  <a:gd name="connsiteX46" fmla="*/ 670860 w 780876"/>
                  <a:gd name="connsiteY46" fmla="*/ 611464 h 1752396"/>
                  <a:gd name="connsiteX47" fmla="*/ 648662 w 780876"/>
                  <a:gd name="connsiteY47" fmla="*/ 632903 h 1752396"/>
                  <a:gd name="connsiteX48" fmla="*/ 521589 w 780876"/>
                  <a:gd name="connsiteY48" fmla="*/ 664541 h 1752396"/>
                  <a:gd name="connsiteX49" fmla="*/ 502150 w 780876"/>
                  <a:gd name="connsiteY49" fmla="*/ 683300 h 1752396"/>
                  <a:gd name="connsiteX50" fmla="*/ 558747 w 780876"/>
                  <a:gd name="connsiteY50" fmla="*/ 1194830 h 1752396"/>
                  <a:gd name="connsiteX51" fmla="*/ 613904 w 780876"/>
                  <a:gd name="connsiteY51" fmla="*/ 1274905 h 1752396"/>
                  <a:gd name="connsiteX52" fmla="*/ 630143 w 780876"/>
                  <a:gd name="connsiteY52" fmla="*/ 1315783 h 1752396"/>
                  <a:gd name="connsiteX53" fmla="*/ 662381 w 780876"/>
                  <a:gd name="connsiteY53" fmla="*/ 1431296 h 1752396"/>
                  <a:gd name="connsiteX54" fmla="*/ 756175 w 780876"/>
                  <a:gd name="connsiteY54" fmla="*/ 1542849 h 1752396"/>
                  <a:gd name="connsiteX55" fmla="*/ 760615 w 780876"/>
                  <a:gd name="connsiteY55" fmla="*/ 1617645 h 1752396"/>
                  <a:gd name="connsiteX56" fmla="*/ 765015 w 780876"/>
                  <a:gd name="connsiteY56" fmla="*/ 1643883 h 1752396"/>
                  <a:gd name="connsiteX57" fmla="*/ 779734 w 780876"/>
                  <a:gd name="connsiteY57" fmla="*/ 1670962 h 1752396"/>
                  <a:gd name="connsiteX58" fmla="*/ 780214 w 780876"/>
                  <a:gd name="connsiteY58" fmla="*/ 1730798 h 1752396"/>
                  <a:gd name="connsiteX59" fmla="*/ 758775 w 780876"/>
                  <a:gd name="connsiteY59" fmla="*/ 1752397 h 1752396"/>
                  <a:gd name="connsiteX60" fmla="*/ 23699 w 780876"/>
                  <a:gd name="connsiteY60" fmla="*/ 1752317 h 1752396"/>
                  <a:gd name="connsiteX61" fmla="*/ 340 w 780876"/>
                  <a:gd name="connsiteY61" fmla="*/ 1731998 h 1752396"/>
                  <a:gd name="connsiteX62" fmla="*/ 3220 w 780876"/>
                  <a:gd name="connsiteY62" fmla="*/ 1660642 h 1752396"/>
                  <a:gd name="connsiteX63" fmla="*/ 30018 w 780876"/>
                  <a:gd name="connsiteY63" fmla="*/ 1629924 h 175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780876" h="1752396">
                    <a:moveTo>
                      <a:pt x="30018" y="1629924"/>
                    </a:moveTo>
                    <a:cubicBezTo>
                      <a:pt x="26858" y="1624324"/>
                      <a:pt x="23858" y="1618445"/>
                      <a:pt x="20379" y="1612845"/>
                    </a:cubicBezTo>
                    <a:cubicBezTo>
                      <a:pt x="1140" y="1582047"/>
                      <a:pt x="2100" y="1571688"/>
                      <a:pt x="26618" y="1542009"/>
                    </a:cubicBezTo>
                    <a:cubicBezTo>
                      <a:pt x="63976" y="1496892"/>
                      <a:pt x="100574" y="1451135"/>
                      <a:pt x="138812" y="1406777"/>
                    </a:cubicBezTo>
                    <a:cubicBezTo>
                      <a:pt x="156571" y="1386138"/>
                      <a:pt x="161650" y="1364100"/>
                      <a:pt x="156131" y="1338381"/>
                    </a:cubicBezTo>
                    <a:cubicBezTo>
                      <a:pt x="154611" y="1331262"/>
                      <a:pt x="154571" y="1323822"/>
                      <a:pt x="153131" y="1316663"/>
                    </a:cubicBezTo>
                    <a:cubicBezTo>
                      <a:pt x="149331" y="1297704"/>
                      <a:pt x="154411" y="1283984"/>
                      <a:pt x="171530" y="1272665"/>
                    </a:cubicBezTo>
                    <a:cubicBezTo>
                      <a:pt x="197288" y="1255586"/>
                      <a:pt x="212687" y="1230468"/>
                      <a:pt x="221887" y="1200629"/>
                    </a:cubicBezTo>
                    <a:cubicBezTo>
                      <a:pt x="256925" y="1087396"/>
                      <a:pt x="275444" y="971563"/>
                      <a:pt x="277484" y="853170"/>
                    </a:cubicBezTo>
                    <a:cubicBezTo>
                      <a:pt x="278403" y="798573"/>
                      <a:pt x="277204" y="743976"/>
                      <a:pt x="278123" y="689380"/>
                    </a:cubicBezTo>
                    <a:cubicBezTo>
                      <a:pt x="278403" y="672021"/>
                      <a:pt x="271204" y="667661"/>
                      <a:pt x="255165" y="664581"/>
                    </a:cubicBezTo>
                    <a:cubicBezTo>
                      <a:pt x="215527" y="656942"/>
                      <a:pt x="176369" y="646702"/>
                      <a:pt x="137252" y="636623"/>
                    </a:cubicBezTo>
                    <a:cubicBezTo>
                      <a:pt x="129212" y="634543"/>
                      <a:pt x="121453" y="629343"/>
                      <a:pt x="114853" y="623984"/>
                    </a:cubicBezTo>
                    <a:cubicBezTo>
                      <a:pt x="103054" y="614424"/>
                      <a:pt x="101974" y="603145"/>
                      <a:pt x="116053" y="595065"/>
                    </a:cubicBezTo>
                    <a:cubicBezTo>
                      <a:pt x="130972" y="586506"/>
                      <a:pt x="147051" y="579946"/>
                      <a:pt x="162570" y="572427"/>
                    </a:cubicBezTo>
                    <a:cubicBezTo>
                      <a:pt x="171450" y="568147"/>
                      <a:pt x="181809" y="565707"/>
                      <a:pt x="175130" y="550788"/>
                    </a:cubicBezTo>
                    <a:cubicBezTo>
                      <a:pt x="173450" y="547028"/>
                      <a:pt x="180529" y="535549"/>
                      <a:pt x="185969" y="533229"/>
                    </a:cubicBezTo>
                    <a:cubicBezTo>
                      <a:pt x="201568" y="526549"/>
                      <a:pt x="218367" y="522709"/>
                      <a:pt x="238366" y="516630"/>
                    </a:cubicBezTo>
                    <a:cubicBezTo>
                      <a:pt x="238366" y="504591"/>
                      <a:pt x="239166" y="490111"/>
                      <a:pt x="237886" y="475792"/>
                    </a:cubicBezTo>
                    <a:cubicBezTo>
                      <a:pt x="237486" y="471393"/>
                      <a:pt x="232046" y="466473"/>
                      <a:pt x="227686" y="463593"/>
                    </a:cubicBezTo>
                    <a:cubicBezTo>
                      <a:pt x="207368" y="450234"/>
                      <a:pt x="207368" y="429555"/>
                      <a:pt x="227447" y="415436"/>
                    </a:cubicBezTo>
                    <a:cubicBezTo>
                      <a:pt x="231966" y="412276"/>
                      <a:pt x="237126" y="405756"/>
                      <a:pt x="237006" y="400917"/>
                    </a:cubicBezTo>
                    <a:cubicBezTo>
                      <a:pt x="235006" y="328841"/>
                      <a:pt x="230966" y="256925"/>
                      <a:pt x="193568" y="192329"/>
                    </a:cubicBezTo>
                    <a:cubicBezTo>
                      <a:pt x="185009" y="177570"/>
                      <a:pt x="174130" y="164011"/>
                      <a:pt x="163330" y="150771"/>
                    </a:cubicBezTo>
                    <a:cubicBezTo>
                      <a:pt x="154171" y="139532"/>
                      <a:pt x="157971" y="119933"/>
                      <a:pt x="172530" y="112134"/>
                    </a:cubicBezTo>
                    <a:cubicBezTo>
                      <a:pt x="186409" y="104694"/>
                      <a:pt x="200888" y="100494"/>
                      <a:pt x="215047" y="111614"/>
                    </a:cubicBezTo>
                    <a:cubicBezTo>
                      <a:pt x="231766" y="124733"/>
                      <a:pt x="245405" y="125413"/>
                      <a:pt x="260925" y="107454"/>
                    </a:cubicBezTo>
                    <a:cubicBezTo>
                      <a:pt x="266884" y="100574"/>
                      <a:pt x="282723" y="99214"/>
                      <a:pt x="293522" y="100374"/>
                    </a:cubicBezTo>
                    <a:cubicBezTo>
                      <a:pt x="304842" y="101574"/>
                      <a:pt x="315481" y="108854"/>
                      <a:pt x="330040" y="114974"/>
                    </a:cubicBezTo>
                    <a:cubicBezTo>
                      <a:pt x="332480" y="94495"/>
                      <a:pt x="335520" y="74696"/>
                      <a:pt x="337120" y="54737"/>
                    </a:cubicBezTo>
                    <a:cubicBezTo>
                      <a:pt x="340560" y="11620"/>
                      <a:pt x="369038" y="-8419"/>
                      <a:pt x="411116" y="3300"/>
                    </a:cubicBezTo>
                    <a:cubicBezTo>
                      <a:pt x="433034" y="9380"/>
                      <a:pt x="442274" y="20819"/>
                      <a:pt x="444834" y="44778"/>
                    </a:cubicBezTo>
                    <a:cubicBezTo>
                      <a:pt x="447273" y="67576"/>
                      <a:pt x="449833" y="90375"/>
                      <a:pt x="452553" y="115014"/>
                    </a:cubicBezTo>
                    <a:cubicBezTo>
                      <a:pt x="466312" y="109174"/>
                      <a:pt x="476352" y="101934"/>
                      <a:pt x="486831" y="101214"/>
                    </a:cubicBezTo>
                    <a:cubicBezTo>
                      <a:pt x="498950" y="100374"/>
                      <a:pt x="515949" y="101094"/>
                      <a:pt x="522949" y="108574"/>
                    </a:cubicBezTo>
                    <a:cubicBezTo>
                      <a:pt x="538908" y="125613"/>
                      <a:pt x="551787" y="121773"/>
                      <a:pt x="568106" y="111734"/>
                    </a:cubicBezTo>
                    <a:cubicBezTo>
                      <a:pt x="594425" y="95575"/>
                      <a:pt x="599145" y="97415"/>
                      <a:pt x="616823" y="122693"/>
                    </a:cubicBezTo>
                    <a:cubicBezTo>
                      <a:pt x="623543" y="132333"/>
                      <a:pt x="624703" y="140172"/>
                      <a:pt x="616783" y="149332"/>
                    </a:cubicBezTo>
                    <a:cubicBezTo>
                      <a:pt x="554307" y="221607"/>
                      <a:pt x="542708" y="309162"/>
                      <a:pt x="542428" y="399877"/>
                    </a:cubicBezTo>
                    <a:cubicBezTo>
                      <a:pt x="542428" y="405316"/>
                      <a:pt x="547787" y="412556"/>
                      <a:pt x="552707" y="415916"/>
                    </a:cubicBezTo>
                    <a:cubicBezTo>
                      <a:pt x="570386" y="427915"/>
                      <a:pt x="571026" y="448954"/>
                      <a:pt x="553107" y="461593"/>
                    </a:cubicBezTo>
                    <a:cubicBezTo>
                      <a:pt x="541788" y="469593"/>
                      <a:pt x="533908" y="507190"/>
                      <a:pt x="542308" y="516830"/>
                    </a:cubicBezTo>
                    <a:cubicBezTo>
                      <a:pt x="544868" y="519790"/>
                      <a:pt x="550467" y="520310"/>
                      <a:pt x="554827" y="521430"/>
                    </a:cubicBezTo>
                    <a:cubicBezTo>
                      <a:pt x="565066" y="524069"/>
                      <a:pt x="575866" y="525109"/>
                      <a:pt x="585545" y="529029"/>
                    </a:cubicBezTo>
                    <a:cubicBezTo>
                      <a:pt x="605344" y="537029"/>
                      <a:pt x="607024" y="541628"/>
                      <a:pt x="601104" y="564427"/>
                    </a:cubicBezTo>
                    <a:cubicBezTo>
                      <a:pt x="616823" y="571587"/>
                      <a:pt x="633742" y="577666"/>
                      <a:pt x="648781" y="586826"/>
                    </a:cubicBezTo>
                    <a:cubicBezTo>
                      <a:pt x="658181" y="592545"/>
                      <a:pt x="669420" y="602185"/>
                      <a:pt x="670860" y="611464"/>
                    </a:cubicBezTo>
                    <a:cubicBezTo>
                      <a:pt x="671820" y="617544"/>
                      <a:pt x="657941" y="630223"/>
                      <a:pt x="648662" y="632903"/>
                    </a:cubicBezTo>
                    <a:cubicBezTo>
                      <a:pt x="606744" y="644982"/>
                      <a:pt x="564266" y="655422"/>
                      <a:pt x="521589" y="664541"/>
                    </a:cubicBezTo>
                    <a:cubicBezTo>
                      <a:pt x="509350" y="667141"/>
                      <a:pt x="502270" y="669141"/>
                      <a:pt x="502150" y="683300"/>
                    </a:cubicBezTo>
                    <a:cubicBezTo>
                      <a:pt x="500590" y="856050"/>
                      <a:pt x="506310" y="1027880"/>
                      <a:pt x="558747" y="1194830"/>
                    </a:cubicBezTo>
                    <a:cubicBezTo>
                      <a:pt x="569186" y="1228028"/>
                      <a:pt x="584425" y="1256066"/>
                      <a:pt x="613904" y="1274905"/>
                    </a:cubicBezTo>
                    <a:cubicBezTo>
                      <a:pt x="629663" y="1284945"/>
                      <a:pt x="635862" y="1299144"/>
                      <a:pt x="630143" y="1315783"/>
                    </a:cubicBezTo>
                    <a:cubicBezTo>
                      <a:pt x="614223" y="1362220"/>
                      <a:pt x="631543" y="1397538"/>
                      <a:pt x="662381" y="1431296"/>
                    </a:cubicBezTo>
                    <a:cubicBezTo>
                      <a:pt x="695139" y="1467134"/>
                      <a:pt x="725377" y="1505291"/>
                      <a:pt x="756175" y="1542849"/>
                    </a:cubicBezTo>
                    <a:cubicBezTo>
                      <a:pt x="782094" y="1574447"/>
                      <a:pt x="786373" y="1588807"/>
                      <a:pt x="760615" y="1617645"/>
                    </a:cubicBezTo>
                    <a:cubicBezTo>
                      <a:pt x="751376" y="1628004"/>
                      <a:pt x="754735" y="1635124"/>
                      <a:pt x="765015" y="1643883"/>
                    </a:cubicBezTo>
                    <a:cubicBezTo>
                      <a:pt x="772414" y="1650203"/>
                      <a:pt x="778654" y="1661362"/>
                      <a:pt x="779734" y="1670962"/>
                    </a:cubicBezTo>
                    <a:cubicBezTo>
                      <a:pt x="781934" y="1690681"/>
                      <a:pt x="780294" y="1710839"/>
                      <a:pt x="780214" y="1730798"/>
                    </a:cubicBezTo>
                    <a:cubicBezTo>
                      <a:pt x="780174" y="1745037"/>
                      <a:pt x="774854" y="1752397"/>
                      <a:pt x="758775" y="1752397"/>
                    </a:cubicBezTo>
                    <a:cubicBezTo>
                      <a:pt x="513749" y="1752037"/>
                      <a:pt x="268724" y="1751997"/>
                      <a:pt x="23699" y="1752317"/>
                    </a:cubicBezTo>
                    <a:cubicBezTo>
                      <a:pt x="8539" y="1752317"/>
                      <a:pt x="460" y="1746357"/>
                      <a:pt x="340" y="1731998"/>
                    </a:cubicBezTo>
                    <a:cubicBezTo>
                      <a:pt x="140" y="1708159"/>
                      <a:pt x="-1180" y="1683801"/>
                      <a:pt x="3220" y="1660642"/>
                    </a:cubicBezTo>
                    <a:cubicBezTo>
                      <a:pt x="5220" y="1649843"/>
                      <a:pt x="19539" y="1641363"/>
                      <a:pt x="30018" y="1629924"/>
                    </a:cubicBezTo>
                    <a:close/>
                  </a:path>
                </a:pathLst>
              </a:custGeom>
              <a:grpFill/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7EB98B4-5950-4763-AC58-AAEFBE466CD4}"/>
                  </a:ext>
                </a:extLst>
              </p:cNvPr>
              <p:cNvSpPr/>
              <p:nvPr userDrawn="1"/>
            </p:nvSpPr>
            <p:spPr>
              <a:xfrm>
                <a:off x="11208418" y="3074100"/>
                <a:ext cx="695818" cy="1758806"/>
              </a:xfrm>
              <a:custGeom>
                <a:avLst/>
                <a:gdLst>
                  <a:gd name="connsiteX0" fmla="*/ 286941 w 695818"/>
                  <a:gd name="connsiteY0" fmla="*/ 258481 h 1758806"/>
                  <a:gd name="connsiteX1" fmla="*/ 291180 w 695818"/>
                  <a:gd name="connsiteY1" fmla="*/ 181925 h 1758806"/>
                  <a:gd name="connsiteX2" fmla="*/ 240703 w 695818"/>
                  <a:gd name="connsiteY2" fmla="*/ 181925 h 1758806"/>
                  <a:gd name="connsiteX3" fmla="*/ 240703 w 695818"/>
                  <a:gd name="connsiteY3" fmla="*/ 76811 h 1758806"/>
                  <a:gd name="connsiteX4" fmla="*/ 306340 w 695818"/>
                  <a:gd name="connsiteY4" fmla="*/ 76811 h 1758806"/>
                  <a:gd name="connsiteX5" fmla="*/ 335898 w 695818"/>
                  <a:gd name="connsiteY5" fmla="*/ 5695 h 1758806"/>
                  <a:gd name="connsiteX6" fmla="*/ 372936 w 695818"/>
                  <a:gd name="connsiteY6" fmla="*/ 6215 h 1758806"/>
                  <a:gd name="connsiteX7" fmla="*/ 398694 w 695818"/>
                  <a:gd name="connsiteY7" fmla="*/ 21414 h 1758806"/>
                  <a:gd name="connsiteX8" fmla="*/ 410494 w 695818"/>
                  <a:gd name="connsiteY8" fmla="*/ 56012 h 1758806"/>
                  <a:gd name="connsiteX9" fmla="*/ 424773 w 695818"/>
                  <a:gd name="connsiteY9" fmla="*/ 78331 h 1758806"/>
                  <a:gd name="connsiteX10" fmla="*/ 471250 w 695818"/>
                  <a:gd name="connsiteY10" fmla="*/ 78331 h 1758806"/>
                  <a:gd name="connsiteX11" fmla="*/ 470650 w 695818"/>
                  <a:gd name="connsiteY11" fmla="*/ 171446 h 1758806"/>
                  <a:gd name="connsiteX12" fmla="*/ 457251 w 695818"/>
                  <a:gd name="connsiteY12" fmla="*/ 181125 h 1758806"/>
                  <a:gd name="connsiteX13" fmla="*/ 419333 w 695818"/>
                  <a:gd name="connsiteY13" fmla="*/ 187485 h 1758806"/>
                  <a:gd name="connsiteX14" fmla="*/ 434292 w 695818"/>
                  <a:gd name="connsiteY14" fmla="*/ 221363 h 1758806"/>
                  <a:gd name="connsiteX15" fmla="*/ 434812 w 695818"/>
                  <a:gd name="connsiteY15" fmla="*/ 253801 h 1758806"/>
                  <a:gd name="connsiteX16" fmla="*/ 461090 w 695818"/>
                  <a:gd name="connsiteY16" fmla="*/ 285799 h 1758806"/>
                  <a:gd name="connsiteX17" fmla="*/ 482449 w 695818"/>
                  <a:gd name="connsiteY17" fmla="*/ 293798 h 1758806"/>
                  <a:gd name="connsiteX18" fmla="*/ 540166 w 695818"/>
                  <a:gd name="connsiteY18" fmla="*/ 298238 h 1758806"/>
                  <a:gd name="connsiteX19" fmla="*/ 566684 w 695818"/>
                  <a:gd name="connsiteY19" fmla="*/ 331836 h 1758806"/>
                  <a:gd name="connsiteX20" fmla="*/ 552565 w 695818"/>
                  <a:gd name="connsiteY20" fmla="*/ 379353 h 1758806"/>
                  <a:gd name="connsiteX21" fmla="*/ 482969 w 695818"/>
                  <a:gd name="connsiteY21" fmla="*/ 547303 h 1758806"/>
                  <a:gd name="connsiteX22" fmla="*/ 491089 w 695818"/>
                  <a:gd name="connsiteY22" fmla="*/ 554063 h 1758806"/>
                  <a:gd name="connsiteX23" fmla="*/ 492169 w 695818"/>
                  <a:gd name="connsiteY23" fmla="*/ 595661 h 1758806"/>
                  <a:gd name="connsiteX24" fmla="*/ 483649 w 695818"/>
                  <a:gd name="connsiteY24" fmla="*/ 645058 h 1758806"/>
                  <a:gd name="connsiteX25" fmla="*/ 493728 w 695818"/>
                  <a:gd name="connsiteY25" fmla="*/ 649777 h 1758806"/>
                  <a:gd name="connsiteX26" fmla="*/ 515127 w 695818"/>
                  <a:gd name="connsiteY26" fmla="*/ 654257 h 1758806"/>
                  <a:gd name="connsiteX27" fmla="*/ 535806 w 695818"/>
                  <a:gd name="connsiteY27" fmla="*/ 688935 h 1758806"/>
                  <a:gd name="connsiteX28" fmla="*/ 583803 w 695818"/>
                  <a:gd name="connsiteY28" fmla="*/ 711534 h 1758806"/>
                  <a:gd name="connsiteX29" fmla="*/ 582963 w 695818"/>
                  <a:gd name="connsiteY29" fmla="*/ 746772 h 1758806"/>
                  <a:gd name="connsiteX30" fmla="*/ 469930 w 695818"/>
                  <a:gd name="connsiteY30" fmla="*/ 776810 h 1758806"/>
                  <a:gd name="connsiteX31" fmla="*/ 448291 w 695818"/>
                  <a:gd name="connsiteY31" fmla="*/ 796289 h 1758806"/>
                  <a:gd name="connsiteX32" fmla="*/ 500888 w 695818"/>
                  <a:gd name="connsiteY32" fmla="*/ 1264141 h 1758806"/>
                  <a:gd name="connsiteX33" fmla="*/ 544006 w 695818"/>
                  <a:gd name="connsiteY33" fmla="*/ 1324458 h 1758806"/>
                  <a:gd name="connsiteX34" fmla="*/ 561045 w 695818"/>
                  <a:gd name="connsiteY34" fmla="*/ 1369015 h 1758806"/>
                  <a:gd name="connsiteX35" fmla="*/ 584123 w 695818"/>
                  <a:gd name="connsiteY35" fmla="*/ 1460369 h 1758806"/>
                  <a:gd name="connsiteX36" fmla="*/ 675718 w 695818"/>
                  <a:gd name="connsiteY36" fmla="*/ 1571203 h 1758806"/>
                  <a:gd name="connsiteX37" fmla="*/ 677638 w 695818"/>
                  <a:gd name="connsiteY37" fmla="*/ 1635519 h 1758806"/>
                  <a:gd name="connsiteX38" fmla="*/ 678958 w 695818"/>
                  <a:gd name="connsiteY38" fmla="*/ 1654598 h 1758806"/>
                  <a:gd name="connsiteX39" fmla="*/ 695437 w 695818"/>
                  <a:gd name="connsiteY39" fmla="*/ 1693996 h 1758806"/>
                  <a:gd name="connsiteX40" fmla="*/ 688317 w 695818"/>
                  <a:gd name="connsiteY40" fmla="*/ 1753272 h 1758806"/>
                  <a:gd name="connsiteX41" fmla="*/ 633001 w 695818"/>
                  <a:gd name="connsiteY41" fmla="*/ 1756912 h 1758806"/>
                  <a:gd name="connsiteX42" fmla="*/ 31636 w 695818"/>
                  <a:gd name="connsiteY42" fmla="*/ 1756352 h 1758806"/>
                  <a:gd name="connsiteX43" fmla="*/ 278 w 695818"/>
                  <a:gd name="connsiteY43" fmla="*/ 1723874 h 1758806"/>
                  <a:gd name="connsiteX44" fmla="*/ 1798 w 695818"/>
                  <a:gd name="connsiteY44" fmla="*/ 1684076 h 1758806"/>
                  <a:gd name="connsiteX45" fmla="*/ 17037 w 695818"/>
                  <a:gd name="connsiteY45" fmla="*/ 1658198 h 1758806"/>
                  <a:gd name="connsiteX46" fmla="*/ 20676 w 695818"/>
                  <a:gd name="connsiteY46" fmla="*/ 1630720 h 1758806"/>
                  <a:gd name="connsiteX47" fmla="*/ 21597 w 695818"/>
                  <a:gd name="connsiteY47" fmla="*/ 1572403 h 1758806"/>
                  <a:gd name="connsiteX48" fmla="*/ 120591 w 695818"/>
                  <a:gd name="connsiteY48" fmla="*/ 1452130 h 1758806"/>
                  <a:gd name="connsiteX49" fmla="*/ 138590 w 695818"/>
                  <a:gd name="connsiteY49" fmla="*/ 1374295 h 1758806"/>
                  <a:gd name="connsiteX50" fmla="*/ 156668 w 695818"/>
                  <a:gd name="connsiteY50" fmla="*/ 1323058 h 1758806"/>
                  <a:gd name="connsiteX51" fmla="*/ 199746 w 695818"/>
                  <a:gd name="connsiteY51" fmla="*/ 1258102 h 1758806"/>
                  <a:gd name="connsiteX52" fmla="*/ 249223 w 695818"/>
                  <a:gd name="connsiteY52" fmla="*/ 833847 h 1758806"/>
                  <a:gd name="connsiteX53" fmla="*/ 248303 w 695818"/>
                  <a:gd name="connsiteY53" fmla="*/ 803928 h 1758806"/>
                  <a:gd name="connsiteX54" fmla="*/ 223065 w 695818"/>
                  <a:gd name="connsiteY54" fmla="*/ 776530 h 1758806"/>
                  <a:gd name="connsiteX55" fmla="*/ 129990 w 695818"/>
                  <a:gd name="connsiteY55" fmla="*/ 755531 h 1758806"/>
                  <a:gd name="connsiteX56" fmla="*/ 105711 w 695818"/>
                  <a:gd name="connsiteY56" fmla="*/ 742132 h 1758806"/>
                  <a:gd name="connsiteX57" fmla="*/ 106831 w 695818"/>
                  <a:gd name="connsiteY57" fmla="*/ 714734 h 1758806"/>
                  <a:gd name="connsiteX58" fmla="*/ 147869 w 695818"/>
                  <a:gd name="connsiteY58" fmla="*/ 694575 h 1758806"/>
                  <a:gd name="connsiteX59" fmla="*/ 158748 w 695818"/>
                  <a:gd name="connsiteY59" fmla="*/ 681296 h 1758806"/>
                  <a:gd name="connsiteX60" fmla="*/ 173787 w 695818"/>
                  <a:gd name="connsiteY60" fmla="*/ 656737 h 1758806"/>
                  <a:gd name="connsiteX61" fmla="*/ 188827 w 695818"/>
                  <a:gd name="connsiteY61" fmla="*/ 651497 h 1758806"/>
                  <a:gd name="connsiteX62" fmla="*/ 213985 w 695818"/>
                  <a:gd name="connsiteY62" fmla="*/ 639098 h 1758806"/>
                  <a:gd name="connsiteX63" fmla="*/ 200666 w 695818"/>
                  <a:gd name="connsiteY63" fmla="*/ 593621 h 1758806"/>
                  <a:gd name="connsiteX64" fmla="*/ 201506 w 695818"/>
                  <a:gd name="connsiteY64" fmla="*/ 557463 h 1758806"/>
                  <a:gd name="connsiteX65" fmla="*/ 207225 w 695818"/>
                  <a:gd name="connsiteY65" fmla="*/ 532864 h 1758806"/>
                  <a:gd name="connsiteX66" fmla="*/ 137990 w 695818"/>
                  <a:gd name="connsiteY66" fmla="*/ 367274 h 1758806"/>
                  <a:gd name="connsiteX67" fmla="*/ 128550 w 695818"/>
                  <a:gd name="connsiteY67" fmla="*/ 336876 h 1758806"/>
                  <a:gd name="connsiteX68" fmla="*/ 158388 w 695818"/>
                  <a:gd name="connsiteY68" fmla="*/ 298078 h 1758806"/>
                  <a:gd name="connsiteX69" fmla="*/ 224104 w 695818"/>
                  <a:gd name="connsiteY69" fmla="*/ 293998 h 1758806"/>
                  <a:gd name="connsiteX70" fmla="*/ 239384 w 695818"/>
                  <a:gd name="connsiteY70" fmla="*/ 288719 h 1758806"/>
                  <a:gd name="connsiteX71" fmla="*/ 286941 w 695818"/>
                  <a:gd name="connsiteY71" fmla="*/ 258481 h 175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95818" h="1758806">
                    <a:moveTo>
                      <a:pt x="286941" y="258481"/>
                    </a:moveTo>
                    <a:cubicBezTo>
                      <a:pt x="251543" y="227282"/>
                      <a:pt x="293140" y="209443"/>
                      <a:pt x="291180" y="181925"/>
                    </a:cubicBezTo>
                    <a:cubicBezTo>
                      <a:pt x="274221" y="181925"/>
                      <a:pt x="258023" y="181925"/>
                      <a:pt x="240703" y="181925"/>
                    </a:cubicBezTo>
                    <a:cubicBezTo>
                      <a:pt x="240703" y="146287"/>
                      <a:pt x="240703" y="113449"/>
                      <a:pt x="240703" y="76811"/>
                    </a:cubicBezTo>
                    <a:cubicBezTo>
                      <a:pt x="262942" y="76811"/>
                      <a:pt x="284301" y="76811"/>
                      <a:pt x="306340" y="76811"/>
                    </a:cubicBezTo>
                    <a:cubicBezTo>
                      <a:pt x="293180" y="30694"/>
                      <a:pt x="294620" y="28374"/>
                      <a:pt x="335898" y="5695"/>
                    </a:cubicBezTo>
                    <a:cubicBezTo>
                      <a:pt x="349057" y="-1544"/>
                      <a:pt x="360457" y="-2424"/>
                      <a:pt x="372936" y="6215"/>
                    </a:cubicBezTo>
                    <a:cubicBezTo>
                      <a:pt x="381095" y="11895"/>
                      <a:pt x="389775" y="17015"/>
                      <a:pt x="398694" y="21414"/>
                    </a:cubicBezTo>
                    <a:cubicBezTo>
                      <a:pt x="414453" y="29214"/>
                      <a:pt x="419933" y="39373"/>
                      <a:pt x="410494" y="56012"/>
                    </a:cubicBezTo>
                    <a:cubicBezTo>
                      <a:pt x="401894" y="71212"/>
                      <a:pt x="408334" y="78331"/>
                      <a:pt x="424773" y="78331"/>
                    </a:cubicBezTo>
                    <a:cubicBezTo>
                      <a:pt x="440012" y="78331"/>
                      <a:pt x="455291" y="78331"/>
                      <a:pt x="471250" y="78331"/>
                    </a:cubicBezTo>
                    <a:cubicBezTo>
                      <a:pt x="471250" y="110729"/>
                      <a:pt x="471690" y="141127"/>
                      <a:pt x="470650" y="171446"/>
                    </a:cubicBezTo>
                    <a:cubicBezTo>
                      <a:pt x="470530" y="174925"/>
                      <a:pt x="462411" y="179885"/>
                      <a:pt x="457251" y="181125"/>
                    </a:cubicBezTo>
                    <a:cubicBezTo>
                      <a:pt x="444851" y="184165"/>
                      <a:pt x="431972" y="185485"/>
                      <a:pt x="419333" y="187485"/>
                    </a:cubicBezTo>
                    <a:cubicBezTo>
                      <a:pt x="424493" y="198724"/>
                      <a:pt x="431452" y="209563"/>
                      <a:pt x="434292" y="221363"/>
                    </a:cubicBezTo>
                    <a:cubicBezTo>
                      <a:pt x="436852" y="231962"/>
                      <a:pt x="434812" y="243641"/>
                      <a:pt x="434812" y="253801"/>
                    </a:cubicBezTo>
                    <a:cubicBezTo>
                      <a:pt x="442972" y="264000"/>
                      <a:pt x="450971" y="276039"/>
                      <a:pt x="461090" y="285799"/>
                    </a:cubicBezTo>
                    <a:cubicBezTo>
                      <a:pt x="466170" y="290679"/>
                      <a:pt x="475010" y="292958"/>
                      <a:pt x="482449" y="293798"/>
                    </a:cubicBezTo>
                    <a:cubicBezTo>
                      <a:pt x="501608" y="295998"/>
                      <a:pt x="521007" y="296118"/>
                      <a:pt x="540166" y="298238"/>
                    </a:cubicBezTo>
                    <a:cubicBezTo>
                      <a:pt x="561485" y="300598"/>
                      <a:pt x="570004" y="310517"/>
                      <a:pt x="566684" y="331836"/>
                    </a:cubicBezTo>
                    <a:cubicBezTo>
                      <a:pt x="564164" y="348035"/>
                      <a:pt x="558765" y="364074"/>
                      <a:pt x="552565" y="379353"/>
                    </a:cubicBezTo>
                    <a:cubicBezTo>
                      <a:pt x="529887" y="435350"/>
                      <a:pt x="506368" y="491027"/>
                      <a:pt x="482969" y="547303"/>
                    </a:cubicBezTo>
                    <a:cubicBezTo>
                      <a:pt x="486129" y="549903"/>
                      <a:pt x="488529" y="552063"/>
                      <a:pt x="491089" y="554063"/>
                    </a:cubicBezTo>
                    <a:cubicBezTo>
                      <a:pt x="510048" y="568742"/>
                      <a:pt x="510368" y="579902"/>
                      <a:pt x="492169" y="595661"/>
                    </a:cubicBezTo>
                    <a:cubicBezTo>
                      <a:pt x="483649" y="603060"/>
                      <a:pt x="477450" y="636298"/>
                      <a:pt x="483649" y="645058"/>
                    </a:cubicBezTo>
                    <a:cubicBezTo>
                      <a:pt x="485529" y="647697"/>
                      <a:pt x="490129" y="648857"/>
                      <a:pt x="493728" y="649777"/>
                    </a:cubicBezTo>
                    <a:cubicBezTo>
                      <a:pt x="500768" y="651577"/>
                      <a:pt x="508208" y="652057"/>
                      <a:pt x="515127" y="654257"/>
                    </a:cubicBezTo>
                    <a:cubicBezTo>
                      <a:pt x="537086" y="661217"/>
                      <a:pt x="540206" y="666536"/>
                      <a:pt x="535806" y="688935"/>
                    </a:cubicBezTo>
                    <a:cubicBezTo>
                      <a:pt x="551685" y="696295"/>
                      <a:pt x="568404" y="702774"/>
                      <a:pt x="583803" y="711534"/>
                    </a:cubicBezTo>
                    <a:cubicBezTo>
                      <a:pt x="605082" y="723653"/>
                      <a:pt x="605682" y="738812"/>
                      <a:pt x="582963" y="746772"/>
                    </a:cubicBezTo>
                    <a:cubicBezTo>
                      <a:pt x="546285" y="759611"/>
                      <a:pt x="507968" y="768130"/>
                      <a:pt x="469930" y="776810"/>
                    </a:cubicBezTo>
                    <a:cubicBezTo>
                      <a:pt x="457771" y="779610"/>
                      <a:pt x="448611" y="780730"/>
                      <a:pt x="448291" y="796289"/>
                    </a:cubicBezTo>
                    <a:cubicBezTo>
                      <a:pt x="445211" y="954559"/>
                      <a:pt x="452211" y="1111590"/>
                      <a:pt x="500888" y="1264141"/>
                    </a:cubicBezTo>
                    <a:cubicBezTo>
                      <a:pt x="508968" y="1289420"/>
                      <a:pt x="522287" y="1309978"/>
                      <a:pt x="544006" y="1324458"/>
                    </a:cubicBezTo>
                    <a:cubicBezTo>
                      <a:pt x="560885" y="1335737"/>
                      <a:pt x="566844" y="1350656"/>
                      <a:pt x="561045" y="1369015"/>
                    </a:cubicBezTo>
                    <a:cubicBezTo>
                      <a:pt x="549765" y="1404653"/>
                      <a:pt x="560285" y="1433251"/>
                      <a:pt x="584123" y="1460369"/>
                    </a:cubicBezTo>
                    <a:cubicBezTo>
                      <a:pt x="615761" y="1496367"/>
                      <a:pt x="645840" y="1533725"/>
                      <a:pt x="675718" y="1571203"/>
                    </a:cubicBezTo>
                    <a:cubicBezTo>
                      <a:pt x="699676" y="1601241"/>
                      <a:pt x="698756" y="1604161"/>
                      <a:pt x="677638" y="1635519"/>
                    </a:cubicBezTo>
                    <a:cubicBezTo>
                      <a:pt x="674678" y="1639919"/>
                      <a:pt x="675638" y="1652558"/>
                      <a:pt x="678958" y="1654598"/>
                    </a:cubicBezTo>
                    <a:cubicBezTo>
                      <a:pt x="694637" y="1664237"/>
                      <a:pt x="696917" y="1677877"/>
                      <a:pt x="695437" y="1693996"/>
                    </a:cubicBezTo>
                    <a:cubicBezTo>
                      <a:pt x="693597" y="1714354"/>
                      <a:pt x="698917" y="1740153"/>
                      <a:pt x="688317" y="1753272"/>
                    </a:cubicBezTo>
                    <a:cubicBezTo>
                      <a:pt x="680438" y="1763032"/>
                      <a:pt x="652199" y="1756912"/>
                      <a:pt x="633001" y="1756912"/>
                    </a:cubicBezTo>
                    <a:cubicBezTo>
                      <a:pt x="432532" y="1756872"/>
                      <a:pt x="232104" y="1756672"/>
                      <a:pt x="31636" y="1756352"/>
                    </a:cubicBezTo>
                    <a:cubicBezTo>
                      <a:pt x="2838" y="1756312"/>
                      <a:pt x="278" y="1753432"/>
                      <a:pt x="278" y="1723874"/>
                    </a:cubicBezTo>
                    <a:cubicBezTo>
                      <a:pt x="278" y="1710555"/>
                      <a:pt x="-962" y="1696876"/>
                      <a:pt x="1798" y="1684076"/>
                    </a:cubicBezTo>
                    <a:cubicBezTo>
                      <a:pt x="3837" y="1674677"/>
                      <a:pt x="9717" y="1664397"/>
                      <a:pt x="17037" y="1658198"/>
                    </a:cubicBezTo>
                    <a:cubicBezTo>
                      <a:pt x="27876" y="1648998"/>
                      <a:pt x="30636" y="1642799"/>
                      <a:pt x="20676" y="1630720"/>
                    </a:cubicBezTo>
                    <a:cubicBezTo>
                      <a:pt x="2278" y="1608441"/>
                      <a:pt x="2838" y="1595642"/>
                      <a:pt x="21597" y="1572403"/>
                    </a:cubicBezTo>
                    <a:cubicBezTo>
                      <a:pt x="54194" y="1532005"/>
                      <a:pt x="86353" y="1491168"/>
                      <a:pt x="120591" y="1452130"/>
                    </a:cubicBezTo>
                    <a:cubicBezTo>
                      <a:pt x="141309" y="1428531"/>
                      <a:pt x="145789" y="1402893"/>
                      <a:pt x="138590" y="1374295"/>
                    </a:cubicBezTo>
                    <a:cubicBezTo>
                      <a:pt x="133070" y="1352496"/>
                      <a:pt x="136150" y="1335657"/>
                      <a:pt x="156668" y="1323058"/>
                    </a:cubicBezTo>
                    <a:cubicBezTo>
                      <a:pt x="180787" y="1308298"/>
                      <a:pt x="191547" y="1284140"/>
                      <a:pt x="199746" y="1258102"/>
                    </a:cubicBezTo>
                    <a:cubicBezTo>
                      <a:pt x="243303" y="1119790"/>
                      <a:pt x="251943" y="977478"/>
                      <a:pt x="249223" y="833847"/>
                    </a:cubicBezTo>
                    <a:cubicBezTo>
                      <a:pt x="249023" y="823847"/>
                      <a:pt x="247263" y="813768"/>
                      <a:pt x="248303" y="803928"/>
                    </a:cubicBezTo>
                    <a:cubicBezTo>
                      <a:pt x="250303" y="784449"/>
                      <a:pt x="240424" y="779450"/>
                      <a:pt x="223065" y="776530"/>
                    </a:cubicBezTo>
                    <a:cubicBezTo>
                      <a:pt x="191746" y="771250"/>
                      <a:pt x="160788" y="763451"/>
                      <a:pt x="129990" y="755531"/>
                    </a:cubicBezTo>
                    <a:cubicBezTo>
                      <a:pt x="121311" y="753291"/>
                      <a:pt x="113071" y="747652"/>
                      <a:pt x="105711" y="742132"/>
                    </a:cubicBezTo>
                    <a:cubicBezTo>
                      <a:pt x="91832" y="731733"/>
                      <a:pt x="91832" y="723813"/>
                      <a:pt x="106831" y="714734"/>
                    </a:cubicBezTo>
                    <a:cubicBezTo>
                      <a:pt x="119791" y="706854"/>
                      <a:pt x="134590" y="702014"/>
                      <a:pt x="147869" y="694575"/>
                    </a:cubicBezTo>
                    <a:cubicBezTo>
                      <a:pt x="152749" y="691855"/>
                      <a:pt x="159868" y="683775"/>
                      <a:pt x="158748" y="681296"/>
                    </a:cubicBezTo>
                    <a:cubicBezTo>
                      <a:pt x="151589" y="664817"/>
                      <a:pt x="163988" y="661657"/>
                      <a:pt x="173787" y="656737"/>
                    </a:cubicBezTo>
                    <a:cubicBezTo>
                      <a:pt x="178467" y="654377"/>
                      <a:pt x="183947" y="653577"/>
                      <a:pt x="188827" y="651497"/>
                    </a:cubicBezTo>
                    <a:cubicBezTo>
                      <a:pt x="197746" y="647658"/>
                      <a:pt x="213065" y="644538"/>
                      <a:pt x="213985" y="639098"/>
                    </a:cubicBezTo>
                    <a:cubicBezTo>
                      <a:pt x="216665" y="623299"/>
                      <a:pt x="221025" y="605460"/>
                      <a:pt x="200666" y="593621"/>
                    </a:cubicBezTo>
                    <a:cubicBezTo>
                      <a:pt x="185587" y="584861"/>
                      <a:pt x="186667" y="568622"/>
                      <a:pt x="201506" y="557463"/>
                    </a:cubicBezTo>
                    <a:cubicBezTo>
                      <a:pt x="211465" y="549983"/>
                      <a:pt x="212145" y="544224"/>
                      <a:pt x="207225" y="532864"/>
                    </a:cubicBezTo>
                    <a:cubicBezTo>
                      <a:pt x="183387" y="477988"/>
                      <a:pt x="160748" y="422631"/>
                      <a:pt x="137990" y="367274"/>
                    </a:cubicBezTo>
                    <a:cubicBezTo>
                      <a:pt x="133950" y="357475"/>
                      <a:pt x="130390" y="347235"/>
                      <a:pt x="128550" y="336876"/>
                    </a:cubicBezTo>
                    <a:cubicBezTo>
                      <a:pt x="124270" y="312597"/>
                      <a:pt x="133630" y="300358"/>
                      <a:pt x="158388" y="298078"/>
                    </a:cubicBezTo>
                    <a:cubicBezTo>
                      <a:pt x="180227" y="296038"/>
                      <a:pt x="202226" y="295718"/>
                      <a:pt x="224104" y="293998"/>
                    </a:cubicBezTo>
                    <a:cubicBezTo>
                      <a:pt x="229504" y="293558"/>
                      <a:pt x="238184" y="291959"/>
                      <a:pt x="239384" y="288719"/>
                    </a:cubicBezTo>
                    <a:cubicBezTo>
                      <a:pt x="246463" y="269680"/>
                      <a:pt x="258503" y="257841"/>
                      <a:pt x="286941" y="258481"/>
                    </a:cubicBezTo>
                    <a:close/>
                  </a:path>
                </a:pathLst>
              </a:custGeom>
              <a:grpFill/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DFE806C-F819-477B-9601-73D916D5CAE7}"/>
                  </a:ext>
                </a:extLst>
              </p:cNvPr>
              <p:cNvSpPr/>
              <p:nvPr userDrawn="1"/>
            </p:nvSpPr>
            <p:spPr>
              <a:xfrm>
                <a:off x="10650884" y="3608842"/>
                <a:ext cx="537254" cy="1199321"/>
              </a:xfrm>
              <a:custGeom>
                <a:avLst/>
                <a:gdLst>
                  <a:gd name="connsiteX0" fmla="*/ 198028 w 706914"/>
                  <a:gd name="connsiteY0" fmla="*/ 527715 h 1578057"/>
                  <a:gd name="connsiteX1" fmla="*/ 143911 w 706914"/>
                  <a:gd name="connsiteY1" fmla="*/ 371964 h 1578057"/>
                  <a:gd name="connsiteX2" fmla="*/ 177389 w 706914"/>
                  <a:gd name="connsiteY2" fmla="*/ 273090 h 1578057"/>
                  <a:gd name="connsiteX3" fmla="*/ 259705 w 706914"/>
                  <a:gd name="connsiteY3" fmla="*/ 153177 h 1578057"/>
                  <a:gd name="connsiteX4" fmla="*/ 300862 w 706914"/>
                  <a:gd name="connsiteY4" fmla="*/ 99180 h 1578057"/>
                  <a:gd name="connsiteX5" fmla="*/ 297302 w 706914"/>
                  <a:gd name="connsiteY5" fmla="*/ 65022 h 1578057"/>
                  <a:gd name="connsiteX6" fmla="*/ 283783 w 706914"/>
                  <a:gd name="connsiteY6" fmla="*/ 37744 h 1578057"/>
                  <a:gd name="connsiteX7" fmla="*/ 307142 w 706914"/>
                  <a:gd name="connsiteY7" fmla="*/ 3186 h 1578057"/>
                  <a:gd name="connsiteX8" fmla="*/ 393817 w 706914"/>
                  <a:gd name="connsiteY8" fmla="*/ 626 h 1578057"/>
                  <a:gd name="connsiteX9" fmla="*/ 426735 w 706914"/>
                  <a:gd name="connsiteY9" fmla="*/ 28104 h 1578057"/>
                  <a:gd name="connsiteX10" fmla="*/ 407576 w 706914"/>
                  <a:gd name="connsiteY10" fmla="*/ 68022 h 1578057"/>
                  <a:gd name="connsiteX11" fmla="*/ 403256 w 706914"/>
                  <a:gd name="connsiteY11" fmla="*/ 89341 h 1578057"/>
                  <a:gd name="connsiteX12" fmla="*/ 427095 w 706914"/>
                  <a:gd name="connsiteY12" fmla="*/ 123739 h 1578057"/>
                  <a:gd name="connsiteX13" fmla="*/ 431174 w 706914"/>
                  <a:gd name="connsiteY13" fmla="*/ 167216 h 1578057"/>
                  <a:gd name="connsiteX14" fmla="*/ 381257 w 706914"/>
                  <a:gd name="connsiteY14" fmla="*/ 264930 h 1578057"/>
                  <a:gd name="connsiteX15" fmla="*/ 372618 w 706914"/>
                  <a:gd name="connsiteY15" fmla="*/ 282809 h 1578057"/>
                  <a:gd name="connsiteX16" fmla="*/ 373738 w 706914"/>
                  <a:gd name="connsiteY16" fmla="*/ 299168 h 1578057"/>
                  <a:gd name="connsiteX17" fmla="*/ 389777 w 706914"/>
                  <a:gd name="connsiteY17" fmla="*/ 291969 h 1578057"/>
                  <a:gd name="connsiteX18" fmla="*/ 431294 w 706914"/>
                  <a:gd name="connsiteY18" fmla="*/ 219253 h 1578057"/>
                  <a:gd name="connsiteX19" fmla="*/ 459493 w 706914"/>
                  <a:gd name="connsiteY19" fmla="*/ 167536 h 1578057"/>
                  <a:gd name="connsiteX20" fmla="*/ 545968 w 706914"/>
                  <a:gd name="connsiteY20" fmla="*/ 310168 h 1578057"/>
                  <a:gd name="connsiteX21" fmla="*/ 545328 w 706914"/>
                  <a:gd name="connsiteY21" fmla="*/ 469478 h 1578057"/>
                  <a:gd name="connsiteX22" fmla="*/ 508570 w 706914"/>
                  <a:gd name="connsiteY22" fmla="*/ 530315 h 1578057"/>
                  <a:gd name="connsiteX23" fmla="*/ 518489 w 706914"/>
                  <a:gd name="connsiteY23" fmla="*/ 545954 h 1578057"/>
                  <a:gd name="connsiteX24" fmla="*/ 505170 w 706914"/>
                  <a:gd name="connsiteY24" fmla="*/ 574392 h 1578057"/>
                  <a:gd name="connsiteX25" fmla="*/ 486811 w 706914"/>
                  <a:gd name="connsiteY25" fmla="*/ 602151 h 1578057"/>
                  <a:gd name="connsiteX26" fmla="*/ 486971 w 706914"/>
                  <a:gd name="connsiteY26" fmla="*/ 651588 h 1578057"/>
                  <a:gd name="connsiteX27" fmla="*/ 533648 w 706914"/>
                  <a:gd name="connsiteY27" fmla="*/ 664387 h 1578057"/>
                  <a:gd name="connsiteX28" fmla="*/ 545968 w 706914"/>
                  <a:gd name="connsiteY28" fmla="*/ 686706 h 1578057"/>
                  <a:gd name="connsiteX29" fmla="*/ 553087 w 706914"/>
                  <a:gd name="connsiteY29" fmla="*/ 699585 h 1578057"/>
                  <a:gd name="connsiteX30" fmla="*/ 578406 w 706914"/>
                  <a:gd name="connsiteY30" fmla="*/ 711104 h 1578057"/>
                  <a:gd name="connsiteX31" fmla="*/ 608924 w 706914"/>
                  <a:gd name="connsiteY31" fmla="*/ 736823 h 1578057"/>
                  <a:gd name="connsiteX32" fmla="*/ 577166 w 706914"/>
                  <a:gd name="connsiteY32" fmla="*/ 761301 h 1578057"/>
                  <a:gd name="connsiteX33" fmla="*/ 496291 w 706914"/>
                  <a:gd name="connsiteY33" fmla="*/ 781820 h 1578057"/>
                  <a:gd name="connsiteX34" fmla="*/ 455013 w 706914"/>
                  <a:gd name="connsiteY34" fmla="*/ 829017 h 1578057"/>
                  <a:gd name="connsiteX35" fmla="*/ 506130 w 706914"/>
                  <a:gd name="connsiteY35" fmla="*/ 1139199 h 1578057"/>
                  <a:gd name="connsiteX36" fmla="*/ 555447 w 706914"/>
                  <a:gd name="connsiteY36" fmla="*/ 1203075 h 1578057"/>
                  <a:gd name="connsiteX37" fmla="*/ 568566 w 706914"/>
                  <a:gd name="connsiteY37" fmla="*/ 1240073 h 1578057"/>
                  <a:gd name="connsiteX38" fmla="*/ 582486 w 706914"/>
                  <a:gd name="connsiteY38" fmla="*/ 1291870 h 1578057"/>
                  <a:gd name="connsiteX39" fmla="*/ 682960 w 706914"/>
                  <a:gd name="connsiteY39" fmla="*/ 1394864 h 1578057"/>
                  <a:gd name="connsiteX40" fmla="*/ 687719 w 706914"/>
                  <a:gd name="connsiteY40" fmla="*/ 1454340 h 1578057"/>
                  <a:gd name="connsiteX41" fmla="*/ 690439 w 706914"/>
                  <a:gd name="connsiteY41" fmla="*/ 1477419 h 1578057"/>
                  <a:gd name="connsiteX42" fmla="*/ 705678 w 706914"/>
                  <a:gd name="connsiteY42" fmla="*/ 1509337 h 1578057"/>
                  <a:gd name="connsiteX43" fmla="*/ 706118 w 706914"/>
                  <a:gd name="connsiteY43" fmla="*/ 1555174 h 1578057"/>
                  <a:gd name="connsiteX44" fmla="*/ 682880 w 706914"/>
                  <a:gd name="connsiteY44" fmla="*/ 1577373 h 1578057"/>
                  <a:gd name="connsiteX45" fmla="*/ 445094 w 706914"/>
                  <a:gd name="connsiteY45" fmla="*/ 1578053 h 1578057"/>
                  <a:gd name="connsiteX46" fmla="*/ 39438 w 706914"/>
                  <a:gd name="connsiteY46" fmla="*/ 1577653 h 1578057"/>
                  <a:gd name="connsiteX47" fmla="*/ 0 w 706914"/>
                  <a:gd name="connsiteY47" fmla="*/ 1537575 h 1578057"/>
                  <a:gd name="connsiteX48" fmla="*/ 2920 w 706914"/>
                  <a:gd name="connsiteY48" fmla="*/ 1497898 h 1578057"/>
                  <a:gd name="connsiteX49" fmla="*/ 13799 w 706914"/>
                  <a:gd name="connsiteY49" fmla="*/ 1480219 h 1578057"/>
                  <a:gd name="connsiteX50" fmla="*/ 17199 w 706914"/>
                  <a:gd name="connsiteY50" fmla="*/ 1449340 h 1578057"/>
                  <a:gd name="connsiteX51" fmla="*/ 18839 w 706914"/>
                  <a:gd name="connsiteY51" fmla="*/ 1403783 h 1578057"/>
                  <a:gd name="connsiteX52" fmla="*/ 126432 w 706914"/>
                  <a:gd name="connsiteY52" fmla="*/ 1291110 h 1578057"/>
                  <a:gd name="connsiteX53" fmla="*/ 140552 w 706914"/>
                  <a:gd name="connsiteY53" fmla="*/ 1241113 h 1578057"/>
                  <a:gd name="connsiteX54" fmla="*/ 157951 w 706914"/>
                  <a:gd name="connsiteY54" fmla="*/ 1200395 h 1578057"/>
                  <a:gd name="connsiteX55" fmla="*/ 197708 w 706914"/>
                  <a:gd name="connsiteY55" fmla="*/ 1153358 h 1578057"/>
                  <a:gd name="connsiteX56" fmla="*/ 251825 w 706914"/>
                  <a:gd name="connsiteY56" fmla="*/ 805938 h 1578057"/>
                  <a:gd name="connsiteX57" fmla="*/ 233746 w 706914"/>
                  <a:gd name="connsiteY57" fmla="*/ 785780 h 1578057"/>
                  <a:gd name="connsiteX58" fmla="*/ 130992 w 706914"/>
                  <a:gd name="connsiteY58" fmla="*/ 762301 h 1578057"/>
                  <a:gd name="connsiteX59" fmla="*/ 106114 w 706914"/>
                  <a:gd name="connsiteY59" fmla="*/ 749942 h 1578057"/>
                  <a:gd name="connsiteX60" fmla="*/ 106434 w 706914"/>
                  <a:gd name="connsiteY60" fmla="*/ 722343 h 1578057"/>
                  <a:gd name="connsiteX61" fmla="*/ 145671 w 706914"/>
                  <a:gd name="connsiteY61" fmla="*/ 702865 h 1578057"/>
                  <a:gd name="connsiteX62" fmla="*/ 160110 w 706914"/>
                  <a:gd name="connsiteY62" fmla="*/ 682346 h 1578057"/>
                  <a:gd name="connsiteX63" fmla="*/ 181149 w 706914"/>
                  <a:gd name="connsiteY63" fmla="*/ 661067 h 1578057"/>
                  <a:gd name="connsiteX64" fmla="*/ 213267 w 706914"/>
                  <a:gd name="connsiteY64" fmla="*/ 649988 h 1578057"/>
                  <a:gd name="connsiteX65" fmla="*/ 215827 w 706914"/>
                  <a:gd name="connsiteY65" fmla="*/ 608950 h 1578057"/>
                  <a:gd name="connsiteX66" fmla="*/ 195268 w 706914"/>
                  <a:gd name="connsiteY66" fmla="*/ 572112 h 1578057"/>
                  <a:gd name="connsiteX67" fmla="*/ 187549 w 706914"/>
                  <a:gd name="connsiteY67" fmla="*/ 543674 h 1578057"/>
                  <a:gd name="connsiteX68" fmla="*/ 198028 w 706914"/>
                  <a:gd name="connsiteY68" fmla="*/ 527715 h 157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706914" h="1578057">
                    <a:moveTo>
                      <a:pt x="198028" y="527715"/>
                    </a:moveTo>
                    <a:cubicBezTo>
                      <a:pt x="151591" y="485517"/>
                      <a:pt x="135432" y="431241"/>
                      <a:pt x="143911" y="371964"/>
                    </a:cubicBezTo>
                    <a:cubicBezTo>
                      <a:pt x="148791" y="337966"/>
                      <a:pt x="160670" y="303088"/>
                      <a:pt x="177389" y="273090"/>
                    </a:cubicBezTo>
                    <a:cubicBezTo>
                      <a:pt x="200908" y="230932"/>
                      <a:pt x="231586" y="192735"/>
                      <a:pt x="259705" y="153177"/>
                    </a:cubicBezTo>
                    <a:cubicBezTo>
                      <a:pt x="272824" y="134738"/>
                      <a:pt x="287063" y="117139"/>
                      <a:pt x="300862" y="99180"/>
                    </a:cubicBezTo>
                    <a:cubicBezTo>
                      <a:pt x="310502" y="86621"/>
                      <a:pt x="310742" y="76502"/>
                      <a:pt x="297302" y="65022"/>
                    </a:cubicBezTo>
                    <a:cubicBezTo>
                      <a:pt x="290143" y="58903"/>
                      <a:pt x="285943" y="47503"/>
                      <a:pt x="283783" y="37744"/>
                    </a:cubicBezTo>
                    <a:cubicBezTo>
                      <a:pt x="279663" y="19185"/>
                      <a:pt x="287943" y="4986"/>
                      <a:pt x="307142" y="3186"/>
                    </a:cubicBezTo>
                    <a:cubicBezTo>
                      <a:pt x="335900" y="506"/>
                      <a:pt x="365018" y="-894"/>
                      <a:pt x="393817" y="626"/>
                    </a:cubicBezTo>
                    <a:cubicBezTo>
                      <a:pt x="408896" y="1426"/>
                      <a:pt x="423255" y="10305"/>
                      <a:pt x="426735" y="28104"/>
                    </a:cubicBezTo>
                    <a:cubicBezTo>
                      <a:pt x="430175" y="45863"/>
                      <a:pt x="423655" y="59463"/>
                      <a:pt x="407576" y="68022"/>
                    </a:cubicBezTo>
                    <a:cubicBezTo>
                      <a:pt x="397336" y="73462"/>
                      <a:pt x="397457" y="80781"/>
                      <a:pt x="403256" y="89341"/>
                    </a:cubicBezTo>
                    <a:cubicBezTo>
                      <a:pt x="411096" y="100900"/>
                      <a:pt x="417855" y="113419"/>
                      <a:pt x="427095" y="123739"/>
                    </a:cubicBezTo>
                    <a:cubicBezTo>
                      <a:pt x="439734" y="137898"/>
                      <a:pt x="439654" y="151257"/>
                      <a:pt x="431174" y="167216"/>
                    </a:cubicBezTo>
                    <a:cubicBezTo>
                      <a:pt x="414015" y="199494"/>
                      <a:pt x="397816" y="232332"/>
                      <a:pt x="381257" y="264930"/>
                    </a:cubicBezTo>
                    <a:cubicBezTo>
                      <a:pt x="378257" y="270850"/>
                      <a:pt x="374178" y="276530"/>
                      <a:pt x="372618" y="282809"/>
                    </a:cubicBezTo>
                    <a:cubicBezTo>
                      <a:pt x="371378" y="287889"/>
                      <a:pt x="373258" y="293689"/>
                      <a:pt x="373738" y="299168"/>
                    </a:cubicBezTo>
                    <a:cubicBezTo>
                      <a:pt x="379218" y="296849"/>
                      <a:pt x="387257" y="296089"/>
                      <a:pt x="389777" y="291969"/>
                    </a:cubicBezTo>
                    <a:cubicBezTo>
                      <a:pt x="404336" y="268170"/>
                      <a:pt x="417695" y="243652"/>
                      <a:pt x="431294" y="219253"/>
                    </a:cubicBezTo>
                    <a:cubicBezTo>
                      <a:pt x="440294" y="203134"/>
                      <a:pt x="449013" y="186815"/>
                      <a:pt x="459493" y="167536"/>
                    </a:cubicBezTo>
                    <a:cubicBezTo>
                      <a:pt x="495651" y="213133"/>
                      <a:pt x="525889" y="258531"/>
                      <a:pt x="545968" y="310168"/>
                    </a:cubicBezTo>
                    <a:cubicBezTo>
                      <a:pt x="566646" y="363285"/>
                      <a:pt x="568446" y="416961"/>
                      <a:pt x="545328" y="469478"/>
                    </a:cubicBezTo>
                    <a:cubicBezTo>
                      <a:pt x="536088" y="490477"/>
                      <a:pt x="521569" y="509116"/>
                      <a:pt x="508570" y="530315"/>
                    </a:cubicBezTo>
                    <a:cubicBezTo>
                      <a:pt x="511010" y="534075"/>
                      <a:pt x="515929" y="539554"/>
                      <a:pt x="518489" y="545954"/>
                    </a:cubicBezTo>
                    <a:cubicBezTo>
                      <a:pt x="523929" y="559593"/>
                      <a:pt x="518409" y="571032"/>
                      <a:pt x="505170" y="574392"/>
                    </a:cubicBezTo>
                    <a:cubicBezTo>
                      <a:pt x="489011" y="578512"/>
                      <a:pt x="486251" y="588031"/>
                      <a:pt x="486811" y="602151"/>
                    </a:cubicBezTo>
                    <a:cubicBezTo>
                      <a:pt x="487491" y="618670"/>
                      <a:pt x="486971" y="635269"/>
                      <a:pt x="486971" y="651588"/>
                    </a:cubicBezTo>
                    <a:cubicBezTo>
                      <a:pt x="503450" y="655947"/>
                      <a:pt x="519009" y="658907"/>
                      <a:pt x="533648" y="664387"/>
                    </a:cubicBezTo>
                    <a:cubicBezTo>
                      <a:pt x="542328" y="667627"/>
                      <a:pt x="552687" y="672586"/>
                      <a:pt x="545968" y="686706"/>
                    </a:cubicBezTo>
                    <a:cubicBezTo>
                      <a:pt x="544688" y="689425"/>
                      <a:pt x="549287" y="697225"/>
                      <a:pt x="553087" y="699585"/>
                    </a:cubicBezTo>
                    <a:cubicBezTo>
                      <a:pt x="560887" y="704424"/>
                      <a:pt x="570886" y="705944"/>
                      <a:pt x="578406" y="711104"/>
                    </a:cubicBezTo>
                    <a:cubicBezTo>
                      <a:pt x="589325" y="718624"/>
                      <a:pt x="598804" y="728143"/>
                      <a:pt x="608924" y="736823"/>
                    </a:cubicBezTo>
                    <a:cubicBezTo>
                      <a:pt x="598405" y="745222"/>
                      <a:pt x="589125" y="757141"/>
                      <a:pt x="577166" y="761301"/>
                    </a:cubicBezTo>
                    <a:cubicBezTo>
                      <a:pt x="550967" y="770381"/>
                      <a:pt x="523689" y="777380"/>
                      <a:pt x="496291" y="781820"/>
                    </a:cubicBezTo>
                    <a:cubicBezTo>
                      <a:pt x="454453" y="788619"/>
                      <a:pt x="453333" y="787420"/>
                      <a:pt x="455013" y="829017"/>
                    </a:cubicBezTo>
                    <a:cubicBezTo>
                      <a:pt x="459253" y="934451"/>
                      <a:pt x="475332" y="1038045"/>
                      <a:pt x="506130" y="1139199"/>
                    </a:cubicBezTo>
                    <a:cubicBezTo>
                      <a:pt x="514569" y="1166917"/>
                      <a:pt x="527009" y="1190876"/>
                      <a:pt x="555447" y="1203075"/>
                    </a:cubicBezTo>
                    <a:cubicBezTo>
                      <a:pt x="572806" y="1210515"/>
                      <a:pt x="574286" y="1226034"/>
                      <a:pt x="568566" y="1240073"/>
                    </a:cubicBezTo>
                    <a:cubicBezTo>
                      <a:pt x="559647" y="1262032"/>
                      <a:pt x="568086" y="1277151"/>
                      <a:pt x="582486" y="1291870"/>
                    </a:cubicBezTo>
                    <a:cubicBezTo>
                      <a:pt x="616043" y="1326108"/>
                      <a:pt x="649722" y="1360266"/>
                      <a:pt x="682960" y="1394864"/>
                    </a:cubicBezTo>
                    <a:cubicBezTo>
                      <a:pt x="707518" y="1420422"/>
                      <a:pt x="708078" y="1426342"/>
                      <a:pt x="687719" y="1454340"/>
                    </a:cubicBezTo>
                    <a:cubicBezTo>
                      <a:pt x="680600" y="1464100"/>
                      <a:pt x="682360" y="1468859"/>
                      <a:pt x="690439" y="1477419"/>
                    </a:cubicBezTo>
                    <a:cubicBezTo>
                      <a:pt x="698239" y="1485658"/>
                      <a:pt x="703798" y="1498018"/>
                      <a:pt x="705678" y="1509337"/>
                    </a:cubicBezTo>
                    <a:cubicBezTo>
                      <a:pt x="708198" y="1524216"/>
                      <a:pt x="706078" y="1539855"/>
                      <a:pt x="706118" y="1555174"/>
                    </a:cubicBezTo>
                    <a:cubicBezTo>
                      <a:pt x="706158" y="1570853"/>
                      <a:pt x="699199" y="1577413"/>
                      <a:pt x="682880" y="1577373"/>
                    </a:cubicBezTo>
                    <a:cubicBezTo>
                      <a:pt x="603604" y="1577173"/>
                      <a:pt x="524369" y="1578013"/>
                      <a:pt x="445094" y="1578053"/>
                    </a:cubicBezTo>
                    <a:cubicBezTo>
                      <a:pt x="309862" y="1578093"/>
                      <a:pt x="174670" y="1577893"/>
                      <a:pt x="39438" y="1577653"/>
                    </a:cubicBezTo>
                    <a:cubicBezTo>
                      <a:pt x="2440" y="1577573"/>
                      <a:pt x="40" y="1575133"/>
                      <a:pt x="0" y="1537575"/>
                    </a:cubicBezTo>
                    <a:cubicBezTo>
                      <a:pt x="0" y="1524336"/>
                      <a:pt x="600" y="1510897"/>
                      <a:pt x="2920" y="1497898"/>
                    </a:cubicBezTo>
                    <a:cubicBezTo>
                      <a:pt x="4080" y="1491418"/>
                      <a:pt x="8439" y="1483138"/>
                      <a:pt x="13799" y="1480219"/>
                    </a:cubicBezTo>
                    <a:cubicBezTo>
                      <a:pt x="31158" y="1470819"/>
                      <a:pt x="28438" y="1461220"/>
                      <a:pt x="17199" y="1449340"/>
                    </a:cubicBezTo>
                    <a:cubicBezTo>
                      <a:pt x="2520" y="1433781"/>
                      <a:pt x="4480" y="1418742"/>
                      <a:pt x="18839" y="1403783"/>
                    </a:cubicBezTo>
                    <a:cubicBezTo>
                      <a:pt x="54797" y="1366305"/>
                      <a:pt x="90274" y="1328388"/>
                      <a:pt x="126432" y="1291110"/>
                    </a:cubicBezTo>
                    <a:cubicBezTo>
                      <a:pt x="140472" y="1276671"/>
                      <a:pt x="147791" y="1262231"/>
                      <a:pt x="140552" y="1241113"/>
                    </a:cubicBezTo>
                    <a:cubicBezTo>
                      <a:pt x="134832" y="1224314"/>
                      <a:pt x="138112" y="1208555"/>
                      <a:pt x="157951" y="1200395"/>
                    </a:cubicBezTo>
                    <a:cubicBezTo>
                      <a:pt x="178989" y="1191756"/>
                      <a:pt x="190869" y="1174917"/>
                      <a:pt x="197708" y="1153358"/>
                    </a:cubicBezTo>
                    <a:cubicBezTo>
                      <a:pt x="233626" y="1040285"/>
                      <a:pt x="253625" y="924891"/>
                      <a:pt x="251825" y="805938"/>
                    </a:cubicBezTo>
                    <a:cubicBezTo>
                      <a:pt x="251625" y="792379"/>
                      <a:pt x="246665" y="788260"/>
                      <a:pt x="233746" y="785780"/>
                    </a:cubicBezTo>
                    <a:cubicBezTo>
                      <a:pt x="199268" y="779180"/>
                      <a:pt x="165070" y="770901"/>
                      <a:pt x="130992" y="762301"/>
                    </a:cubicBezTo>
                    <a:cubicBezTo>
                      <a:pt x="122193" y="760101"/>
                      <a:pt x="113673" y="755181"/>
                      <a:pt x="106114" y="749942"/>
                    </a:cubicBezTo>
                    <a:cubicBezTo>
                      <a:pt x="92394" y="740422"/>
                      <a:pt x="92394" y="730863"/>
                      <a:pt x="106434" y="722343"/>
                    </a:cubicBezTo>
                    <a:cubicBezTo>
                      <a:pt x="118913" y="714824"/>
                      <a:pt x="132512" y="709184"/>
                      <a:pt x="145671" y="702865"/>
                    </a:cubicBezTo>
                    <a:cubicBezTo>
                      <a:pt x="154351" y="698665"/>
                      <a:pt x="159630" y="694585"/>
                      <a:pt x="160110" y="682346"/>
                    </a:cubicBezTo>
                    <a:cubicBezTo>
                      <a:pt x="160430" y="674826"/>
                      <a:pt x="172470" y="665827"/>
                      <a:pt x="181149" y="661067"/>
                    </a:cubicBezTo>
                    <a:cubicBezTo>
                      <a:pt x="191189" y="655587"/>
                      <a:pt x="209547" y="657187"/>
                      <a:pt x="213267" y="649988"/>
                    </a:cubicBezTo>
                    <a:cubicBezTo>
                      <a:pt x="219027" y="638828"/>
                      <a:pt x="215667" y="622869"/>
                      <a:pt x="215827" y="608950"/>
                    </a:cubicBezTo>
                    <a:cubicBezTo>
                      <a:pt x="216027" y="592951"/>
                      <a:pt x="217347" y="577832"/>
                      <a:pt x="195268" y="572112"/>
                    </a:cubicBezTo>
                    <a:cubicBezTo>
                      <a:pt x="183989" y="569192"/>
                      <a:pt x="180029" y="555953"/>
                      <a:pt x="187549" y="543674"/>
                    </a:cubicBezTo>
                    <a:cubicBezTo>
                      <a:pt x="190789" y="538634"/>
                      <a:pt x="194108" y="533755"/>
                      <a:pt x="198028" y="527715"/>
                    </a:cubicBezTo>
                    <a:close/>
                  </a:path>
                </a:pathLst>
              </a:custGeom>
              <a:grpFill/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BF20A1-5BC4-4622-B817-6DEFBBD8D24B}"/>
                </a:ext>
              </a:extLst>
            </p:cNvPr>
            <p:cNvGrpSpPr/>
            <p:nvPr/>
          </p:nvGrpSpPr>
          <p:grpSpPr>
            <a:xfrm>
              <a:off x="3750296" y="3313441"/>
              <a:ext cx="3354813" cy="2007376"/>
              <a:chOff x="3750296" y="3313441"/>
              <a:chExt cx="3354813" cy="200737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1AA5496-9DC2-4E22-B8E0-57C7E6D017B9}"/>
                  </a:ext>
                </a:extLst>
              </p:cNvPr>
              <p:cNvSpPr/>
              <p:nvPr/>
            </p:nvSpPr>
            <p:spPr>
              <a:xfrm rot="20862561">
                <a:off x="3750296" y="3641659"/>
                <a:ext cx="3354813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28A9CC-1CF3-43DC-898C-CAD0EFB2BDE0}"/>
                  </a:ext>
                </a:extLst>
              </p:cNvPr>
              <p:cNvSpPr/>
              <p:nvPr/>
            </p:nvSpPr>
            <p:spPr>
              <a:xfrm rot="20862561">
                <a:off x="6106298" y="3313441"/>
                <a:ext cx="740315" cy="971678"/>
              </a:xfrm>
              <a:custGeom>
                <a:avLst/>
                <a:gdLst>
                  <a:gd name="connsiteX0" fmla="*/ 167276 w 1511513"/>
                  <a:gd name="connsiteY0" fmla="*/ 1679535 h 1983889"/>
                  <a:gd name="connsiteX1" fmla="*/ 257379 w 1511513"/>
                  <a:gd name="connsiteY1" fmla="*/ 1587222 h 1983889"/>
                  <a:gd name="connsiteX2" fmla="*/ 398795 w 1511513"/>
                  <a:gd name="connsiteY2" fmla="*/ 1386638 h 1983889"/>
                  <a:gd name="connsiteX3" fmla="*/ 548395 w 1511513"/>
                  <a:gd name="connsiteY3" fmla="*/ 1128112 h 1983889"/>
                  <a:gd name="connsiteX4" fmla="*/ 665750 w 1511513"/>
                  <a:gd name="connsiteY4" fmla="*/ 891765 h 1983889"/>
                  <a:gd name="connsiteX5" fmla="*/ 850866 w 1511513"/>
                  <a:gd name="connsiteY5" fmla="*/ 500172 h 1983889"/>
                  <a:gd name="connsiteX6" fmla="*/ 1019207 w 1511513"/>
                  <a:gd name="connsiteY6" fmla="*/ 163982 h 1983889"/>
                  <a:gd name="connsiteX7" fmla="*/ 1070682 w 1511513"/>
                  <a:gd name="connsiteY7" fmla="*/ 98267 h 1983889"/>
                  <a:gd name="connsiteX8" fmla="*/ 1240168 w 1511513"/>
                  <a:gd name="connsiteY8" fmla="*/ 6363 h 1983889"/>
                  <a:gd name="connsiteX9" fmla="*/ 1261692 w 1511513"/>
                  <a:gd name="connsiteY9" fmla="*/ 2680 h 1983889"/>
                  <a:gd name="connsiteX10" fmla="*/ 1269548 w 1511513"/>
                  <a:gd name="connsiteY10" fmla="*/ 2271 h 1983889"/>
                  <a:gd name="connsiteX11" fmla="*/ 1323970 w 1511513"/>
                  <a:gd name="connsiteY11" fmla="*/ 2026 h 1983889"/>
                  <a:gd name="connsiteX12" fmla="*/ 1413337 w 1511513"/>
                  <a:gd name="connsiteY12" fmla="*/ 27804 h 1983889"/>
                  <a:gd name="connsiteX13" fmla="*/ 1505323 w 1511513"/>
                  <a:gd name="connsiteY13" fmla="*/ 146224 h 1983889"/>
                  <a:gd name="connsiteX14" fmla="*/ 1509251 w 1511513"/>
                  <a:gd name="connsiteY14" fmla="*/ 158090 h 1983889"/>
                  <a:gd name="connsiteX15" fmla="*/ 1508433 w 1511513"/>
                  <a:gd name="connsiteY15" fmla="*/ 204083 h 1983889"/>
                  <a:gd name="connsiteX16" fmla="*/ 1444681 w 1511513"/>
                  <a:gd name="connsiteY16" fmla="*/ 282156 h 1983889"/>
                  <a:gd name="connsiteX17" fmla="*/ 1335755 w 1511513"/>
                  <a:gd name="connsiteY17" fmla="*/ 397793 h 1983889"/>
                  <a:gd name="connsiteX18" fmla="*/ 1172816 w 1511513"/>
                  <a:gd name="connsiteY18" fmla="*/ 620555 h 1983889"/>
                  <a:gd name="connsiteX19" fmla="*/ 939415 w 1511513"/>
                  <a:gd name="connsiteY19" fmla="*/ 1003146 h 1983889"/>
                  <a:gd name="connsiteX20" fmla="*/ 735721 w 1511513"/>
                  <a:gd name="connsiteY20" fmla="*/ 1337617 h 1983889"/>
                  <a:gd name="connsiteX21" fmla="*/ 556005 w 1511513"/>
                  <a:gd name="connsiteY21" fmla="*/ 1586976 h 1983889"/>
                  <a:gd name="connsiteX22" fmla="*/ 295025 w 1511513"/>
                  <a:gd name="connsiteY22" fmla="*/ 1828234 h 1983889"/>
                  <a:gd name="connsiteX23" fmla="*/ 47466 w 1511513"/>
                  <a:gd name="connsiteY23" fmla="*/ 1972514 h 1983889"/>
                  <a:gd name="connsiteX24" fmla="*/ 16040 w 1511513"/>
                  <a:gd name="connsiteY24" fmla="*/ 1983889 h 1983889"/>
                  <a:gd name="connsiteX25" fmla="*/ 0 w 1511513"/>
                  <a:gd name="connsiteY25" fmla="*/ 1981352 h 1983889"/>
                  <a:gd name="connsiteX26" fmla="*/ 60723 w 1511513"/>
                  <a:gd name="connsiteY26" fmla="*/ 1928976 h 1983889"/>
                  <a:gd name="connsiteX27" fmla="*/ 162120 w 1511513"/>
                  <a:gd name="connsiteY27" fmla="*/ 1718326 h 1983889"/>
                  <a:gd name="connsiteX28" fmla="*/ 167276 w 1511513"/>
                  <a:gd name="connsiteY28" fmla="*/ 1679535 h 1983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11513" h="1983889">
                    <a:moveTo>
                      <a:pt x="167276" y="1679535"/>
                    </a:moveTo>
                    <a:cubicBezTo>
                      <a:pt x="201321" y="1643445"/>
                      <a:pt x="229064" y="1620693"/>
                      <a:pt x="257379" y="1587222"/>
                    </a:cubicBezTo>
                    <a:cubicBezTo>
                      <a:pt x="310001" y="1524861"/>
                      <a:pt x="354684" y="1455299"/>
                      <a:pt x="398795" y="1386638"/>
                    </a:cubicBezTo>
                    <a:cubicBezTo>
                      <a:pt x="452726" y="1302590"/>
                      <a:pt x="501174" y="1216170"/>
                      <a:pt x="548395" y="1128112"/>
                    </a:cubicBezTo>
                    <a:cubicBezTo>
                      <a:pt x="590705" y="1049139"/>
                      <a:pt x="627613" y="972703"/>
                      <a:pt x="665750" y="891765"/>
                    </a:cubicBezTo>
                    <a:cubicBezTo>
                      <a:pt x="726801" y="762216"/>
                      <a:pt x="790061" y="629803"/>
                      <a:pt x="850866" y="500172"/>
                    </a:cubicBezTo>
                    <a:cubicBezTo>
                      <a:pt x="904552" y="385681"/>
                      <a:pt x="949645" y="270290"/>
                      <a:pt x="1019207" y="163982"/>
                    </a:cubicBezTo>
                    <a:cubicBezTo>
                      <a:pt x="1024690" y="155635"/>
                      <a:pt x="1058162" y="111770"/>
                      <a:pt x="1070682" y="98267"/>
                    </a:cubicBezTo>
                    <a:cubicBezTo>
                      <a:pt x="1117085" y="48018"/>
                      <a:pt x="1174125" y="19375"/>
                      <a:pt x="1240168" y="6363"/>
                    </a:cubicBezTo>
                    <a:cubicBezTo>
                      <a:pt x="1246797" y="2026"/>
                      <a:pt x="1255063" y="7181"/>
                      <a:pt x="1261692" y="2680"/>
                    </a:cubicBezTo>
                    <a:cubicBezTo>
                      <a:pt x="1264311" y="2517"/>
                      <a:pt x="1266930" y="2435"/>
                      <a:pt x="1269548" y="2271"/>
                    </a:cubicBezTo>
                    <a:cubicBezTo>
                      <a:pt x="1287716" y="-839"/>
                      <a:pt x="1305802" y="-593"/>
                      <a:pt x="1323970" y="2026"/>
                    </a:cubicBezTo>
                    <a:cubicBezTo>
                      <a:pt x="1354496" y="8081"/>
                      <a:pt x="1385103" y="12910"/>
                      <a:pt x="1413337" y="27804"/>
                    </a:cubicBezTo>
                    <a:cubicBezTo>
                      <a:pt x="1462194" y="53583"/>
                      <a:pt x="1495993" y="90083"/>
                      <a:pt x="1505323" y="146224"/>
                    </a:cubicBezTo>
                    <a:cubicBezTo>
                      <a:pt x="1505977" y="150315"/>
                      <a:pt x="1507942" y="154162"/>
                      <a:pt x="1509251" y="158090"/>
                    </a:cubicBezTo>
                    <a:cubicBezTo>
                      <a:pt x="1511788" y="173475"/>
                      <a:pt x="1513016" y="188861"/>
                      <a:pt x="1508433" y="204083"/>
                    </a:cubicBezTo>
                    <a:cubicBezTo>
                      <a:pt x="1505404" y="244838"/>
                      <a:pt x="1470296" y="260632"/>
                      <a:pt x="1444681" y="282156"/>
                    </a:cubicBezTo>
                    <a:cubicBezTo>
                      <a:pt x="1403680" y="316609"/>
                      <a:pt x="1369554" y="357201"/>
                      <a:pt x="1335755" y="397793"/>
                    </a:cubicBezTo>
                    <a:cubicBezTo>
                      <a:pt x="1276832" y="468582"/>
                      <a:pt x="1223146" y="543382"/>
                      <a:pt x="1172816" y="620555"/>
                    </a:cubicBezTo>
                    <a:cubicBezTo>
                      <a:pt x="1091142" y="745685"/>
                      <a:pt x="1015361" y="874415"/>
                      <a:pt x="939415" y="1003146"/>
                    </a:cubicBezTo>
                    <a:cubicBezTo>
                      <a:pt x="873045" y="1115591"/>
                      <a:pt x="805774" y="1227381"/>
                      <a:pt x="735721" y="1337617"/>
                    </a:cubicBezTo>
                    <a:cubicBezTo>
                      <a:pt x="680644" y="1424365"/>
                      <a:pt x="621148" y="1507758"/>
                      <a:pt x="556005" y="1586976"/>
                    </a:cubicBezTo>
                    <a:cubicBezTo>
                      <a:pt x="479978" y="1679453"/>
                      <a:pt x="392739" y="1758181"/>
                      <a:pt x="295025" y="1828234"/>
                    </a:cubicBezTo>
                    <a:cubicBezTo>
                      <a:pt x="216297" y="1884702"/>
                      <a:pt x="134705" y="1930940"/>
                      <a:pt x="47466" y="1972514"/>
                    </a:cubicBezTo>
                    <a:cubicBezTo>
                      <a:pt x="38054" y="1977015"/>
                      <a:pt x="25860" y="1980370"/>
                      <a:pt x="16040" y="1983889"/>
                    </a:cubicBezTo>
                    <a:cubicBezTo>
                      <a:pt x="-7775" y="1981598"/>
                      <a:pt x="7120" y="1984707"/>
                      <a:pt x="0" y="1981352"/>
                    </a:cubicBezTo>
                    <a:cubicBezTo>
                      <a:pt x="18577" y="1969731"/>
                      <a:pt x="49921" y="1939861"/>
                      <a:pt x="60723" y="1928976"/>
                    </a:cubicBezTo>
                    <a:cubicBezTo>
                      <a:pt x="118501" y="1870708"/>
                      <a:pt x="149026" y="1798281"/>
                      <a:pt x="162120" y="1718326"/>
                    </a:cubicBezTo>
                    <a:cubicBezTo>
                      <a:pt x="163921" y="1707114"/>
                      <a:pt x="165394" y="1692138"/>
                      <a:pt x="167276" y="1679535"/>
                    </a:cubicBezTo>
                    <a:close/>
                  </a:path>
                </a:pathLst>
              </a:custGeom>
              <a:solidFill>
                <a:srgbClr val="E1AF8E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11B3573-E6BF-436B-8549-6D89EDD40A55}"/>
                  </a:ext>
                </a:extLst>
              </p:cNvPr>
              <p:cNvSpPr/>
              <p:nvPr/>
            </p:nvSpPr>
            <p:spPr>
              <a:xfrm rot="20862561">
                <a:off x="5387461" y="4416793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834D56-D01B-4C52-BE70-F9C5A57D80E0}"/>
                  </a:ext>
                </a:extLst>
              </p:cNvPr>
              <p:cNvSpPr/>
              <p:nvPr/>
            </p:nvSpPr>
            <p:spPr>
              <a:xfrm rot="20862561">
                <a:off x="5926599" y="4112582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420466-D7C9-4F84-83F4-0CA0954A9EC1}"/>
              </a:ext>
            </a:extLst>
          </p:cNvPr>
          <p:cNvGrpSpPr/>
          <p:nvPr/>
        </p:nvGrpSpPr>
        <p:grpSpPr>
          <a:xfrm>
            <a:off x="4043925" y="1139141"/>
            <a:ext cx="2984709" cy="4048011"/>
            <a:chOff x="3785278" y="1269680"/>
            <a:chExt cx="3524752" cy="478044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97E2B6-A256-45C0-A11F-E97957078F19}"/>
                </a:ext>
              </a:extLst>
            </p:cNvPr>
            <p:cNvGrpSpPr/>
            <p:nvPr/>
          </p:nvGrpSpPr>
          <p:grpSpPr>
            <a:xfrm>
              <a:off x="3785278" y="1269680"/>
              <a:ext cx="1709161" cy="4294572"/>
              <a:chOff x="9836208" y="1686477"/>
              <a:chExt cx="1709161" cy="429457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D66DBEA-4FE4-4D1F-9E8E-A1F156D5EF65}"/>
                  </a:ext>
                </a:extLst>
              </p:cNvPr>
              <p:cNvSpPr/>
              <p:nvPr/>
            </p:nvSpPr>
            <p:spPr>
              <a:xfrm>
                <a:off x="10412261" y="1686477"/>
                <a:ext cx="584776" cy="716461"/>
              </a:xfrm>
              <a:custGeom>
                <a:avLst/>
                <a:gdLst>
                  <a:gd name="connsiteX0" fmla="*/ 295139 w 584776"/>
                  <a:gd name="connsiteY0" fmla="*/ 2 h 716461"/>
                  <a:gd name="connsiteX1" fmla="*/ 340001 w 584776"/>
                  <a:gd name="connsiteY1" fmla="*/ 15266 h 716461"/>
                  <a:gd name="connsiteX2" fmla="*/ 403271 w 584776"/>
                  <a:gd name="connsiteY2" fmla="*/ 52600 h 716461"/>
                  <a:gd name="connsiteX3" fmla="*/ 432256 w 584776"/>
                  <a:gd name="connsiteY3" fmla="*/ 137584 h 716461"/>
                  <a:gd name="connsiteX4" fmla="*/ 467330 w 584776"/>
                  <a:gd name="connsiteY4" fmla="*/ 192407 h 716461"/>
                  <a:gd name="connsiteX5" fmla="*/ 581493 w 584776"/>
                  <a:gd name="connsiteY5" fmla="*/ 192407 h 716461"/>
                  <a:gd name="connsiteX6" fmla="*/ 580019 w 584776"/>
                  <a:gd name="connsiteY6" fmla="*/ 421128 h 716461"/>
                  <a:gd name="connsiteX7" fmla="*/ 547107 w 584776"/>
                  <a:gd name="connsiteY7" fmla="*/ 444903 h 716461"/>
                  <a:gd name="connsiteX8" fmla="*/ 453967 w 584776"/>
                  <a:gd name="connsiteY8" fmla="*/ 460525 h 716461"/>
                  <a:gd name="connsiteX9" fmla="*/ 490712 w 584776"/>
                  <a:gd name="connsiteY9" fmla="*/ 543741 h 716461"/>
                  <a:gd name="connsiteX10" fmla="*/ 491989 w 584776"/>
                  <a:gd name="connsiteY10" fmla="*/ 623419 h 716461"/>
                  <a:gd name="connsiteX11" fmla="*/ 556537 w 584776"/>
                  <a:gd name="connsiteY11" fmla="*/ 702017 h 716461"/>
                  <a:gd name="connsiteX12" fmla="*/ 580596 w 584776"/>
                  <a:gd name="connsiteY12" fmla="*/ 715563 h 716461"/>
                  <a:gd name="connsiteX13" fmla="*/ 584776 w 584776"/>
                  <a:gd name="connsiteY13" fmla="*/ 716461 h 716461"/>
                  <a:gd name="connsiteX14" fmla="*/ 0 w 584776"/>
                  <a:gd name="connsiteY14" fmla="*/ 716461 h 716461"/>
                  <a:gd name="connsiteX15" fmla="*/ 11953 w 584776"/>
                  <a:gd name="connsiteY15" fmla="*/ 709189 h 716461"/>
                  <a:gd name="connsiteX16" fmla="*/ 128769 w 584776"/>
                  <a:gd name="connsiteY16" fmla="*/ 634915 h 716461"/>
                  <a:gd name="connsiteX17" fmla="*/ 139181 w 584776"/>
                  <a:gd name="connsiteY17" fmla="*/ 446868 h 716461"/>
                  <a:gd name="connsiteX18" fmla="*/ 15193 w 584776"/>
                  <a:gd name="connsiteY18" fmla="*/ 446868 h 716461"/>
                  <a:gd name="connsiteX19" fmla="*/ 15193 w 584776"/>
                  <a:gd name="connsiteY19" fmla="*/ 188673 h 716461"/>
                  <a:gd name="connsiteX20" fmla="*/ 176419 w 584776"/>
                  <a:gd name="connsiteY20" fmla="*/ 188673 h 716461"/>
                  <a:gd name="connsiteX21" fmla="*/ 249023 w 584776"/>
                  <a:gd name="connsiteY21" fmla="*/ 13989 h 716461"/>
                  <a:gd name="connsiteX22" fmla="*/ 295139 w 584776"/>
                  <a:gd name="connsiteY22" fmla="*/ 2 h 71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4776" h="716461">
                    <a:moveTo>
                      <a:pt x="295139" y="2"/>
                    </a:moveTo>
                    <a:cubicBezTo>
                      <a:pt x="310011" y="-109"/>
                      <a:pt x="324675" y="4656"/>
                      <a:pt x="340001" y="15266"/>
                    </a:cubicBezTo>
                    <a:cubicBezTo>
                      <a:pt x="360042" y="29218"/>
                      <a:pt x="381363" y="41795"/>
                      <a:pt x="403271" y="52600"/>
                    </a:cubicBezTo>
                    <a:cubicBezTo>
                      <a:pt x="441981" y="71759"/>
                      <a:pt x="455441" y="96713"/>
                      <a:pt x="432256" y="137584"/>
                    </a:cubicBezTo>
                    <a:cubicBezTo>
                      <a:pt x="411131" y="174920"/>
                      <a:pt x="426950" y="192407"/>
                      <a:pt x="467330" y="192407"/>
                    </a:cubicBezTo>
                    <a:cubicBezTo>
                      <a:pt x="504762" y="192407"/>
                      <a:pt x="542292" y="192407"/>
                      <a:pt x="581493" y="192407"/>
                    </a:cubicBezTo>
                    <a:cubicBezTo>
                      <a:pt x="581493" y="271987"/>
                      <a:pt x="582573" y="346655"/>
                      <a:pt x="580019" y="421128"/>
                    </a:cubicBezTo>
                    <a:cubicBezTo>
                      <a:pt x="579724" y="429674"/>
                      <a:pt x="559781" y="441857"/>
                      <a:pt x="547107" y="444903"/>
                    </a:cubicBezTo>
                    <a:cubicBezTo>
                      <a:pt x="516648" y="452370"/>
                      <a:pt x="485013" y="455613"/>
                      <a:pt x="453967" y="460525"/>
                    </a:cubicBezTo>
                    <a:cubicBezTo>
                      <a:pt x="466642" y="488132"/>
                      <a:pt x="483736" y="514756"/>
                      <a:pt x="490712" y="543741"/>
                    </a:cubicBezTo>
                    <a:cubicBezTo>
                      <a:pt x="497000" y="569776"/>
                      <a:pt x="491989" y="598463"/>
                      <a:pt x="491989" y="623419"/>
                    </a:cubicBezTo>
                    <a:cubicBezTo>
                      <a:pt x="512033" y="648471"/>
                      <a:pt x="531681" y="678043"/>
                      <a:pt x="556537" y="702017"/>
                    </a:cubicBezTo>
                    <a:cubicBezTo>
                      <a:pt x="562776" y="708011"/>
                      <a:pt x="571324" y="712407"/>
                      <a:pt x="580596" y="715563"/>
                    </a:cubicBezTo>
                    <a:lnTo>
                      <a:pt x="584776" y="716461"/>
                    </a:lnTo>
                    <a:lnTo>
                      <a:pt x="0" y="716461"/>
                    </a:lnTo>
                    <a:lnTo>
                      <a:pt x="11953" y="709189"/>
                    </a:lnTo>
                    <a:cubicBezTo>
                      <a:pt x="29342" y="662423"/>
                      <a:pt x="58916" y="633343"/>
                      <a:pt x="128769" y="634915"/>
                    </a:cubicBezTo>
                    <a:cubicBezTo>
                      <a:pt x="41820" y="558280"/>
                      <a:pt x="143996" y="514461"/>
                      <a:pt x="139181" y="446868"/>
                    </a:cubicBezTo>
                    <a:cubicBezTo>
                      <a:pt x="97524" y="446868"/>
                      <a:pt x="57737" y="446868"/>
                      <a:pt x="15193" y="446868"/>
                    </a:cubicBezTo>
                    <a:cubicBezTo>
                      <a:pt x="15193" y="359329"/>
                      <a:pt x="15193" y="278668"/>
                      <a:pt x="15193" y="188673"/>
                    </a:cubicBezTo>
                    <a:cubicBezTo>
                      <a:pt x="69819" y="188673"/>
                      <a:pt x="122284" y="188673"/>
                      <a:pt x="176419" y="188673"/>
                    </a:cubicBezTo>
                    <a:cubicBezTo>
                      <a:pt x="144094" y="75395"/>
                      <a:pt x="147631" y="69696"/>
                      <a:pt x="249023" y="13989"/>
                    </a:cubicBezTo>
                    <a:cubicBezTo>
                      <a:pt x="265185" y="5098"/>
                      <a:pt x="280266" y="112"/>
                      <a:pt x="295139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9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49750DB-6083-4CA7-A77B-F80DC829B4EF}"/>
                  </a:ext>
                </a:extLst>
              </p:cNvPr>
              <p:cNvSpPr/>
              <p:nvPr/>
            </p:nvSpPr>
            <p:spPr>
              <a:xfrm>
                <a:off x="10149511" y="2400796"/>
                <a:ext cx="1080368" cy="710093"/>
              </a:xfrm>
              <a:custGeom>
                <a:avLst/>
                <a:gdLst>
                  <a:gd name="connsiteX0" fmla="*/ 225751 w 1080368"/>
                  <a:gd name="connsiteY0" fmla="*/ 0 h 710093"/>
                  <a:gd name="connsiteX1" fmla="*/ 887141 w 1080368"/>
                  <a:gd name="connsiteY1" fmla="*/ 0 h 710093"/>
                  <a:gd name="connsiteX2" fmla="*/ 942637 w 1080368"/>
                  <a:gd name="connsiteY2" fmla="*/ 4327 h 710093"/>
                  <a:gd name="connsiteX3" fmla="*/ 1013523 w 1080368"/>
                  <a:gd name="connsiteY3" fmla="*/ 9706 h 710093"/>
                  <a:gd name="connsiteX4" fmla="*/ 1078660 w 1080368"/>
                  <a:gd name="connsiteY4" fmla="*/ 92234 h 710093"/>
                  <a:gd name="connsiteX5" fmla="*/ 1043979 w 1080368"/>
                  <a:gd name="connsiteY5" fmla="*/ 208952 h 710093"/>
                  <a:gd name="connsiteX6" fmla="*/ 873029 w 1080368"/>
                  <a:gd name="connsiteY6" fmla="*/ 621492 h 710093"/>
                  <a:gd name="connsiteX7" fmla="*/ 892974 w 1080368"/>
                  <a:gd name="connsiteY7" fmla="*/ 638097 h 710093"/>
                  <a:gd name="connsiteX8" fmla="*/ 928527 w 1080368"/>
                  <a:gd name="connsiteY8" fmla="*/ 688192 h 710093"/>
                  <a:gd name="connsiteX9" fmla="*/ 921561 w 1080368"/>
                  <a:gd name="connsiteY9" fmla="*/ 710093 h 710093"/>
                  <a:gd name="connsiteX10" fmla="*/ 157567 w 1080368"/>
                  <a:gd name="connsiteY10" fmla="*/ 710093 h 710093"/>
                  <a:gd name="connsiteX11" fmla="*/ 153073 w 1080368"/>
                  <a:gd name="connsiteY11" fmla="*/ 693066 h 710093"/>
                  <a:gd name="connsiteX12" fmla="*/ 181662 w 1080368"/>
                  <a:gd name="connsiteY12" fmla="*/ 646449 h 710093"/>
                  <a:gd name="connsiteX13" fmla="*/ 195710 w 1080368"/>
                  <a:gd name="connsiteY13" fmla="*/ 586025 h 710093"/>
                  <a:gd name="connsiteX14" fmla="*/ 25646 w 1080368"/>
                  <a:gd name="connsiteY14" fmla="*/ 179282 h 710093"/>
                  <a:gd name="connsiteX15" fmla="*/ 2458 w 1080368"/>
                  <a:gd name="connsiteY15" fmla="*/ 104614 h 710093"/>
                  <a:gd name="connsiteX16" fmla="*/ 75750 w 1080368"/>
                  <a:gd name="connsiteY16" fmla="*/ 9313 h 710093"/>
                  <a:gd name="connsiteX17" fmla="*/ 225751 w 1080368"/>
                  <a:gd name="connsiteY17" fmla="*/ 0 h 71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80368" h="710093">
                    <a:moveTo>
                      <a:pt x="225751" y="0"/>
                    </a:moveTo>
                    <a:lnTo>
                      <a:pt x="887141" y="0"/>
                    </a:lnTo>
                    <a:lnTo>
                      <a:pt x="942637" y="4327"/>
                    </a:lnTo>
                    <a:cubicBezTo>
                      <a:pt x="966315" y="5727"/>
                      <a:pt x="989993" y="7103"/>
                      <a:pt x="1013523" y="9706"/>
                    </a:cubicBezTo>
                    <a:cubicBezTo>
                      <a:pt x="1065890" y="15503"/>
                      <a:pt x="1086815" y="39868"/>
                      <a:pt x="1078660" y="92234"/>
                    </a:cubicBezTo>
                    <a:cubicBezTo>
                      <a:pt x="1072470" y="132024"/>
                      <a:pt x="1059209" y="171421"/>
                      <a:pt x="1043979" y="208952"/>
                    </a:cubicBezTo>
                    <a:cubicBezTo>
                      <a:pt x="988275" y="346499"/>
                      <a:pt x="930504" y="483260"/>
                      <a:pt x="873029" y="621492"/>
                    </a:cubicBezTo>
                    <a:cubicBezTo>
                      <a:pt x="880791" y="627879"/>
                      <a:pt x="886686" y="633184"/>
                      <a:pt x="892974" y="638097"/>
                    </a:cubicBezTo>
                    <a:cubicBezTo>
                      <a:pt x="916259" y="656126"/>
                      <a:pt x="928097" y="671993"/>
                      <a:pt x="928527" y="688192"/>
                    </a:cubicBezTo>
                    <a:lnTo>
                      <a:pt x="921561" y="710093"/>
                    </a:lnTo>
                    <a:lnTo>
                      <a:pt x="157567" y="710093"/>
                    </a:lnTo>
                    <a:lnTo>
                      <a:pt x="153073" y="693066"/>
                    </a:lnTo>
                    <a:cubicBezTo>
                      <a:pt x="153662" y="676979"/>
                      <a:pt x="163437" y="660154"/>
                      <a:pt x="181662" y="646449"/>
                    </a:cubicBezTo>
                    <a:cubicBezTo>
                      <a:pt x="206125" y="628075"/>
                      <a:pt x="207795" y="613929"/>
                      <a:pt x="195710" y="586025"/>
                    </a:cubicBezTo>
                    <a:cubicBezTo>
                      <a:pt x="137156" y="451232"/>
                      <a:pt x="81547" y="315257"/>
                      <a:pt x="25646" y="179282"/>
                    </a:cubicBezTo>
                    <a:cubicBezTo>
                      <a:pt x="15722" y="155212"/>
                      <a:pt x="6978" y="130059"/>
                      <a:pt x="2458" y="104614"/>
                    </a:cubicBezTo>
                    <a:cubicBezTo>
                      <a:pt x="-8055" y="44977"/>
                      <a:pt x="14936" y="14914"/>
                      <a:pt x="75750" y="9313"/>
                    </a:cubicBezTo>
                    <a:lnTo>
                      <a:pt x="2257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39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07515F9-563C-4AD9-BDC8-33440BFF160E}"/>
                  </a:ext>
                </a:extLst>
              </p:cNvPr>
              <p:cNvSpPr/>
              <p:nvPr/>
            </p:nvSpPr>
            <p:spPr>
              <a:xfrm>
                <a:off x="10070634" y="3108711"/>
                <a:ext cx="1239083" cy="716497"/>
              </a:xfrm>
              <a:custGeom>
                <a:avLst/>
                <a:gdLst>
                  <a:gd name="connsiteX0" fmla="*/ 238365 w 1239083"/>
                  <a:gd name="connsiteY0" fmla="*/ 0 h 716497"/>
                  <a:gd name="connsiteX1" fmla="*/ 996366 w 1239083"/>
                  <a:gd name="connsiteY1" fmla="*/ 0 h 716497"/>
                  <a:gd name="connsiteX2" fmla="*/ 974504 w 1239083"/>
                  <a:gd name="connsiteY2" fmla="*/ 23815 h 716497"/>
                  <a:gd name="connsiteX3" fmla="*/ 953576 w 1239083"/>
                  <a:gd name="connsiteY3" fmla="*/ 145150 h 716497"/>
                  <a:gd name="connsiteX4" fmla="*/ 978333 w 1239083"/>
                  <a:gd name="connsiteY4" fmla="*/ 156741 h 716497"/>
                  <a:gd name="connsiteX5" fmla="*/ 1030896 w 1239083"/>
                  <a:gd name="connsiteY5" fmla="*/ 167746 h 716497"/>
                  <a:gd name="connsiteX6" fmla="*/ 1081691 w 1239083"/>
                  <a:gd name="connsiteY6" fmla="*/ 252926 h 716497"/>
                  <a:gd name="connsiteX7" fmla="*/ 1199587 w 1239083"/>
                  <a:gd name="connsiteY7" fmla="*/ 308437 h 716497"/>
                  <a:gd name="connsiteX8" fmla="*/ 1197524 w 1239083"/>
                  <a:gd name="connsiteY8" fmla="*/ 394993 h 716497"/>
                  <a:gd name="connsiteX9" fmla="*/ 919877 w 1239083"/>
                  <a:gd name="connsiteY9" fmla="*/ 468776 h 716497"/>
                  <a:gd name="connsiteX10" fmla="*/ 866725 w 1239083"/>
                  <a:gd name="connsiteY10" fmla="*/ 516623 h 716497"/>
                  <a:gd name="connsiteX11" fmla="*/ 866849 w 1239083"/>
                  <a:gd name="connsiteY11" fmla="*/ 716497 h 716497"/>
                  <a:gd name="connsiteX12" fmla="*/ 377289 w 1239083"/>
                  <a:gd name="connsiteY12" fmla="*/ 716497 h 716497"/>
                  <a:gd name="connsiteX13" fmla="*/ 377748 w 1239083"/>
                  <a:gd name="connsiteY13" fmla="*/ 608878 h 716497"/>
                  <a:gd name="connsiteX14" fmla="*/ 375488 w 1239083"/>
                  <a:gd name="connsiteY14" fmla="*/ 535387 h 716497"/>
                  <a:gd name="connsiteX15" fmla="*/ 313495 w 1239083"/>
                  <a:gd name="connsiteY15" fmla="*/ 468089 h 716497"/>
                  <a:gd name="connsiteX16" fmla="*/ 84872 w 1239083"/>
                  <a:gd name="connsiteY16" fmla="*/ 416508 h 716497"/>
                  <a:gd name="connsiteX17" fmla="*/ 25235 w 1239083"/>
                  <a:gd name="connsiteY17" fmla="*/ 383596 h 716497"/>
                  <a:gd name="connsiteX18" fmla="*/ 27986 w 1239083"/>
                  <a:gd name="connsiteY18" fmla="*/ 316297 h 716497"/>
                  <a:gd name="connsiteX19" fmla="*/ 128789 w 1239083"/>
                  <a:gd name="connsiteY19" fmla="*/ 266780 h 716497"/>
                  <a:gd name="connsiteX20" fmla="*/ 155512 w 1239083"/>
                  <a:gd name="connsiteY20" fmla="*/ 234162 h 716497"/>
                  <a:gd name="connsiteX21" fmla="*/ 192452 w 1239083"/>
                  <a:gd name="connsiteY21" fmla="*/ 173837 h 716497"/>
                  <a:gd name="connsiteX22" fmla="*/ 229396 w 1239083"/>
                  <a:gd name="connsiteY22" fmla="*/ 160966 h 716497"/>
                  <a:gd name="connsiteX23" fmla="*/ 291192 w 1239083"/>
                  <a:gd name="connsiteY23" fmla="*/ 130510 h 716497"/>
                  <a:gd name="connsiteX24" fmla="*/ 258476 w 1239083"/>
                  <a:gd name="connsiteY24" fmla="*/ 18804 h 716497"/>
                  <a:gd name="connsiteX25" fmla="*/ 238365 w 1239083"/>
                  <a:gd name="connsiteY25" fmla="*/ 0 h 71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39083" h="716497">
                    <a:moveTo>
                      <a:pt x="238365" y="0"/>
                    </a:moveTo>
                    <a:lnTo>
                      <a:pt x="996366" y="0"/>
                    </a:lnTo>
                    <a:lnTo>
                      <a:pt x="974504" y="23815"/>
                    </a:lnTo>
                    <a:cubicBezTo>
                      <a:pt x="953576" y="41989"/>
                      <a:pt x="938349" y="123632"/>
                      <a:pt x="953576" y="145150"/>
                    </a:cubicBezTo>
                    <a:cubicBezTo>
                      <a:pt x="958194" y="151632"/>
                      <a:pt x="969493" y="154481"/>
                      <a:pt x="978333" y="156741"/>
                    </a:cubicBezTo>
                    <a:cubicBezTo>
                      <a:pt x="995626" y="161163"/>
                      <a:pt x="1013901" y="162342"/>
                      <a:pt x="1030896" y="167746"/>
                    </a:cubicBezTo>
                    <a:cubicBezTo>
                      <a:pt x="1084835" y="184842"/>
                      <a:pt x="1092498" y="197907"/>
                      <a:pt x="1081691" y="252926"/>
                    </a:cubicBezTo>
                    <a:cubicBezTo>
                      <a:pt x="1120695" y="271005"/>
                      <a:pt x="1161762" y="286919"/>
                      <a:pt x="1199587" y="308437"/>
                    </a:cubicBezTo>
                    <a:cubicBezTo>
                      <a:pt x="1251855" y="338205"/>
                      <a:pt x="1253329" y="375441"/>
                      <a:pt x="1197524" y="394993"/>
                    </a:cubicBezTo>
                    <a:cubicBezTo>
                      <a:pt x="1107430" y="426530"/>
                      <a:pt x="1013311" y="447455"/>
                      <a:pt x="919877" y="468776"/>
                    </a:cubicBezTo>
                    <a:cubicBezTo>
                      <a:pt x="890011" y="475654"/>
                      <a:pt x="867511" y="478405"/>
                      <a:pt x="866725" y="516623"/>
                    </a:cubicBezTo>
                    <a:lnTo>
                      <a:pt x="866849" y="716497"/>
                    </a:lnTo>
                    <a:lnTo>
                      <a:pt x="377289" y="716497"/>
                    </a:lnTo>
                    <a:lnTo>
                      <a:pt x="377748" y="608878"/>
                    </a:lnTo>
                    <a:cubicBezTo>
                      <a:pt x="377257" y="584315"/>
                      <a:pt x="372934" y="559557"/>
                      <a:pt x="375488" y="535387"/>
                    </a:cubicBezTo>
                    <a:cubicBezTo>
                      <a:pt x="380401" y="487540"/>
                      <a:pt x="356135" y="475261"/>
                      <a:pt x="313495" y="468089"/>
                    </a:cubicBezTo>
                    <a:cubicBezTo>
                      <a:pt x="236566" y="455119"/>
                      <a:pt x="160522" y="435962"/>
                      <a:pt x="84872" y="416508"/>
                    </a:cubicBezTo>
                    <a:cubicBezTo>
                      <a:pt x="63554" y="411006"/>
                      <a:pt x="43314" y="397155"/>
                      <a:pt x="25235" y="383596"/>
                    </a:cubicBezTo>
                    <a:cubicBezTo>
                      <a:pt x="-8856" y="358052"/>
                      <a:pt x="-8856" y="338598"/>
                      <a:pt x="27986" y="316297"/>
                    </a:cubicBezTo>
                    <a:cubicBezTo>
                      <a:pt x="59820" y="296941"/>
                      <a:pt x="96172" y="285053"/>
                      <a:pt x="128789" y="266780"/>
                    </a:cubicBezTo>
                    <a:cubicBezTo>
                      <a:pt x="140776" y="260099"/>
                      <a:pt x="158263" y="240252"/>
                      <a:pt x="155512" y="234162"/>
                    </a:cubicBezTo>
                    <a:cubicBezTo>
                      <a:pt x="137927" y="193685"/>
                      <a:pt x="168383" y="185923"/>
                      <a:pt x="192452" y="173837"/>
                    </a:cubicBezTo>
                    <a:cubicBezTo>
                      <a:pt x="203948" y="168040"/>
                      <a:pt x="217409" y="166075"/>
                      <a:pt x="229396" y="160966"/>
                    </a:cubicBezTo>
                    <a:cubicBezTo>
                      <a:pt x="251304" y="151536"/>
                      <a:pt x="288932" y="143873"/>
                      <a:pt x="291192" y="130510"/>
                    </a:cubicBezTo>
                    <a:cubicBezTo>
                      <a:pt x="297775" y="91703"/>
                      <a:pt x="308484" y="47884"/>
                      <a:pt x="258476" y="18804"/>
                    </a:cubicBezTo>
                    <a:lnTo>
                      <a:pt x="238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9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7EC56C-F724-48E3-BBC4-76AB98D99208}"/>
                  </a:ext>
                </a:extLst>
              </p:cNvPr>
              <p:cNvSpPr/>
              <p:nvPr/>
            </p:nvSpPr>
            <p:spPr>
              <a:xfrm>
                <a:off x="10382790" y="3827403"/>
                <a:ext cx="623679" cy="716461"/>
              </a:xfrm>
              <a:custGeom>
                <a:avLst/>
                <a:gdLst>
                  <a:gd name="connsiteX0" fmla="*/ 65124 w 623679"/>
                  <a:gd name="connsiteY0" fmla="*/ 0 h 716461"/>
                  <a:gd name="connsiteX1" fmla="*/ 554695 w 623679"/>
                  <a:gd name="connsiteY1" fmla="*/ 0 h 716461"/>
                  <a:gd name="connsiteX2" fmla="*/ 554750 w 623679"/>
                  <a:gd name="connsiteY2" fmla="*/ 88809 h 716461"/>
                  <a:gd name="connsiteX3" fmla="*/ 612071 w 623679"/>
                  <a:gd name="connsiteY3" fmla="*/ 664155 h 716461"/>
                  <a:gd name="connsiteX4" fmla="*/ 623679 w 623679"/>
                  <a:gd name="connsiteY4" fmla="*/ 716461 h 716461"/>
                  <a:gd name="connsiteX5" fmla="*/ 0 w 623679"/>
                  <a:gd name="connsiteY5" fmla="*/ 716461 h 716461"/>
                  <a:gd name="connsiteX6" fmla="*/ 9126 w 623679"/>
                  <a:gd name="connsiteY6" fmla="*/ 675753 h 716461"/>
                  <a:gd name="connsiteX7" fmla="*/ 64467 w 623679"/>
                  <a:gd name="connsiteY7" fmla="*/ 154080 h 716461"/>
                  <a:gd name="connsiteX8" fmla="*/ 65124 w 623679"/>
                  <a:gd name="connsiteY8" fmla="*/ 0 h 71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3679" h="716461">
                    <a:moveTo>
                      <a:pt x="65124" y="0"/>
                    </a:moveTo>
                    <a:lnTo>
                      <a:pt x="554695" y="0"/>
                    </a:lnTo>
                    <a:lnTo>
                      <a:pt x="554750" y="88809"/>
                    </a:lnTo>
                    <a:cubicBezTo>
                      <a:pt x="559582" y="282181"/>
                      <a:pt x="575456" y="474295"/>
                      <a:pt x="612071" y="664155"/>
                    </a:cubicBezTo>
                    <a:lnTo>
                      <a:pt x="623679" y="716461"/>
                    </a:lnTo>
                    <a:lnTo>
                      <a:pt x="0" y="716461"/>
                    </a:lnTo>
                    <a:lnTo>
                      <a:pt x="9126" y="675753"/>
                    </a:lnTo>
                    <a:cubicBezTo>
                      <a:pt x="42987" y="503632"/>
                      <a:pt x="59023" y="329467"/>
                      <a:pt x="64467" y="154080"/>
                    </a:cubicBezTo>
                    <a:lnTo>
                      <a:pt x="651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9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75E0D48-FDBC-4D1A-8D01-FD99FB19801D}"/>
                  </a:ext>
                </a:extLst>
              </p:cNvPr>
              <p:cNvSpPr/>
              <p:nvPr/>
            </p:nvSpPr>
            <p:spPr>
              <a:xfrm>
                <a:off x="10106842" y="4550268"/>
                <a:ext cx="1172590" cy="716461"/>
              </a:xfrm>
              <a:custGeom>
                <a:avLst/>
                <a:gdLst>
                  <a:gd name="connsiteX0" fmla="*/ 274512 w 1172590"/>
                  <a:gd name="connsiteY0" fmla="*/ 0 h 716461"/>
                  <a:gd name="connsiteX1" fmla="*/ 901048 w 1172590"/>
                  <a:gd name="connsiteY1" fmla="*/ 0 h 716461"/>
                  <a:gd name="connsiteX2" fmla="*/ 919522 w 1172590"/>
                  <a:gd name="connsiteY2" fmla="*/ 83247 h 716461"/>
                  <a:gd name="connsiteX3" fmla="*/ 959712 w 1172590"/>
                  <a:gd name="connsiteY3" fmla="*/ 224265 h 716461"/>
                  <a:gd name="connsiteX4" fmla="*/ 1065624 w 1172590"/>
                  <a:gd name="connsiteY4" fmla="*/ 372424 h 716461"/>
                  <a:gd name="connsiteX5" fmla="*/ 1107478 w 1172590"/>
                  <a:gd name="connsiteY5" fmla="*/ 481871 h 716461"/>
                  <a:gd name="connsiteX6" fmla="*/ 1164165 w 1172590"/>
                  <a:gd name="connsiteY6" fmla="*/ 706266 h 716461"/>
                  <a:gd name="connsiteX7" fmla="*/ 1172590 w 1172590"/>
                  <a:gd name="connsiteY7" fmla="*/ 716461 h 716461"/>
                  <a:gd name="connsiteX8" fmla="*/ 0 w 1172590"/>
                  <a:gd name="connsiteY8" fmla="*/ 716461 h 716461"/>
                  <a:gd name="connsiteX9" fmla="*/ 25577 w 1172590"/>
                  <a:gd name="connsiteY9" fmla="*/ 686028 h 716461"/>
                  <a:gd name="connsiteX10" fmla="*/ 69789 w 1172590"/>
                  <a:gd name="connsiteY10" fmla="*/ 494840 h 716461"/>
                  <a:gd name="connsiteX11" fmla="*/ 114194 w 1172590"/>
                  <a:gd name="connsiteY11" fmla="*/ 368985 h 716461"/>
                  <a:gd name="connsiteX12" fmla="*/ 220008 w 1172590"/>
                  <a:gd name="connsiteY12" fmla="*/ 209432 h 716461"/>
                  <a:gd name="connsiteX13" fmla="*/ 256222 w 1172590"/>
                  <a:gd name="connsiteY13" fmla="*/ 81582 h 716461"/>
                  <a:gd name="connsiteX14" fmla="*/ 274512 w 1172590"/>
                  <a:gd name="connsiteY14" fmla="*/ 0 h 71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2590" h="716461">
                    <a:moveTo>
                      <a:pt x="274512" y="0"/>
                    </a:moveTo>
                    <a:lnTo>
                      <a:pt x="901048" y="0"/>
                    </a:lnTo>
                    <a:lnTo>
                      <a:pt x="919522" y="83247"/>
                    </a:lnTo>
                    <a:cubicBezTo>
                      <a:pt x="931420" y="130415"/>
                      <a:pt x="944766" y="177426"/>
                      <a:pt x="959712" y="224265"/>
                    </a:cubicBezTo>
                    <a:cubicBezTo>
                      <a:pt x="979560" y="286359"/>
                      <a:pt x="1012276" y="336856"/>
                      <a:pt x="1065624" y="372424"/>
                    </a:cubicBezTo>
                    <a:cubicBezTo>
                      <a:pt x="1107085" y="400129"/>
                      <a:pt x="1121722" y="436775"/>
                      <a:pt x="1107478" y="481871"/>
                    </a:cubicBezTo>
                    <a:cubicBezTo>
                      <a:pt x="1079770" y="569409"/>
                      <a:pt x="1105611" y="639655"/>
                      <a:pt x="1164165" y="706266"/>
                    </a:cubicBezTo>
                    <a:lnTo>
                      <a:pt x="1172590" y="716461"/>
                    </a:lnTo>
                    <a:lnTo>
                      <a:pt x="0" y="716461"/>
                    </a:lnTo>
                    <a:lnTo>
                      <a:pt x="25577" y="686028"/>
                    </a:lnTo>
                    <a:cubicBezTo>
                      <a:pt x="76468" y="628062"/>
                      <a:pt x="87472" y="565086"/>
                      <a:pt x="69789" y="494840"/>
                    </a:cubicBezTo>
                    <a:cubicBezTo>
                      <a:pt x="56230" y="441294"/>
                      <a:pt x="63795" y="399932"/>
                      <a:pt x="114194" y="368985"/>
                    </a:cubicBezTo>
                    <a:cubicBezTo>
                      <a:pt x="173439" y="332730"/>
                      <a:pt x="199869" y="273390"/>
                      <a:pt x="220008" y="209432"/>
                    </a:cubicBezTo>
                    <a:cubicBezTo>
                      <a:pt x="233382" y="166965"/>
                      <a:pt x="245416" y="124344"/>
                      <a:pt x="256222" y="81582"/>
                    </a:cubicBezTo>
                    <a:lnTo>
                      <a:pt x="2745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9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2F6CD8A-5079-4BF0-B204-D0AE6D42FBD0}"/>
                  </a:ext>
                </a:extLst>
              </p:cNvPr>
              <p:cNvSpPr/>
              <p:nvPr/>
            </p:nvSpPr>
            <p:spPr>
              <a:xfrm>
                <a:off x="9836208" y="5266729"/>
                <a:ext cx="1709161" cy="714320"/>
              </a:xfrm>
              <a:custGeom>
                <a:avLst/>
                <a:gdLst>
                  <a:gd name="connsiteX0" fmla="*/ 263452 w 1709161"/>
                  <a:gd name="connsiteY0" fmla="*/ 0 h 714320"/>
                  <a:gd name="connsiteX1" fmla="*/ 1450287 w 1709161"/>
                  <a:gd name="connsiteY1" fmla="*/ 0 h 714320"/>
                  <a:gd name="connsiteX2" fmla="*/ 1659787 w 1709161"/>
                  <a:gd name="connsiteY2" fmla="*/ 253504 h 714320"/>
                  <a:gd name="connsiteX3" fmla="*/ 1664503 w 1709161"/>
                  <a:gd name="connsiteY3" fmla="*/ 411485 h 714320"/>
                  <a:gd name="connsiteX4" fmla="*/ 1667745 w 1709161"/>
                  <a:gd name="connsiteY4" fmla="*/ 458350 h 714320"/>
                  <a:gd name="connsiteX5" fmla="*/ 1708223 w 1709161"/>
                  <a:gd name="connsiteY5" fmla="*/ 555124 h 714320"/>
                  <a:gd name="connsiteX6" fmla="*/ 1690734 w 1709161"/>
                  <a:gd name="connsiteY6" fmla="*/ 700726 h 714320"/>
                  <a:gd name="connsiteX7" fmla="*/ 1554860 w 1709161"/>
                  <a:gd name="connsiteY7" fmla="*/ 709667 h 714320"/>
                  <a:gd name="connsiteX8" fmla="*/ 77708 w 1709161"/>
                  <a:gd name="connsiteY8" fmla="*/ 708291 h 714320"/>
                  <a:gd name="connsiteX9" fmla="*/ 683 w 1709161"/>
                  <a:gd name="connsiteY9" fmla="*/ 628515 h 714320"/>
                  <a:gd name="connsiteX10" fmla="*/ 4416 w 1709161"/>
                  <a:gd name="connsiteY10" fmla="*/ 530758 h 714320"/>
                  <a:gd name="connsiteX11" fmla="*/ 41849 w 1709161"/>
                  <a:gd name="connsiteY11" fmla="*/ 467193 h 714320"/>
                  <a:gd name="connsiteX12" fmla="*/ 50787 w 1709161"/>
                  <a:gd name="connsiteY12" fmla="*/ 399698 h 714320"/>
                  <a:gd name="connsiteX13" fmla="*/ 53049 w 1709161"/>
                  <a:gd name="connsiteY13" fmla="*/ 256452 h 714320"/>
                  <a:gd name="connsiteX14" fmla="*/ 173119 w 1709161"/>
                  <a:gd name="connsiteY14" fmla="*/ 107484 h 714320"/>
                  <a:gd name="connsiteX15" fmla="*/ 263452 w 1709161"/>
                  <a:gd name="connsiteY15" fmla="*/ 0 h 71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09161" h="714320">
                    <a:moveTo>
                      <a:pt x="263452" y="0"/>
                    </a:moveTo>
                    <a:lnTo>
                      <a:pt x="1450287" y="0"/>
                    </a:lnTo>
                    <a:lnTo>
                      <a:pt x="1659787" y="253504"/>
                    </a:lnTo>
                    <a:cubicBezTo>
                      <a:pt x="1718636" y="327287"/>
                      <a:pt x="1716376" y="334460"/>
                      <a:pt x="1664503" y="411485"/>
                    </a:cubicBezTo>
                    <a:cubicBezTo>
                      <a:pt x="1657232" y="422293"/>
                      <a:pt x="1659590" y="453339"/>
                      <a:pt x="1667745" y="458350"/>
                    </a:cubicBezTo>
                    <a:cubicBezTo>
                      <a:pt x="1706258" y="482026"/>
                      <a:pt x="1711858" y="515531"/>
                      <a:pt x="1708223" y="555124"/>
                    </a:cubicBezTo>
                    <a:cubicBezTo>
                      <a:pt x="1703704" y="605130"/>
                      <a:pt x="1716771" y="668501"/>
                      <a:pt x="1690734" y="700726"/>
                    </a:cubicBezTo>
                    <a:cubicBezTo>
                      <a:pt x="1671381" y="724700"/>
                      <a:pt x="1602016" y="709667"/>
                      <a:pt x="1554860" y="709667"/>
                    </a:cubicBezTo>
                    <a:cubicBezTo>
                      <a:pt x="1062442" y="709569"/>
                      <a:pt x="570124" y="709077"/>
                      <a:pt x="77708" y="708291"/>
                    </a:cubicBezTo>
                    <a:cubicBezTo>
                      <a:pt x="6971" y="708193"/>
                      <a:pt x="683" y="701119"/>
                      <a:pt x="683" y="628515"/>
                    </a:cubicBezTo>
                    <a:cubicBezTo>
                      <a:pt x="683" y="595799"/>
                      <a:pt x="-2363" y="562199"/>
                      <a:pt x="4416" y="530758"/>
                    </a:cubicBezTo>
                    <a:cubicBezTo>
                      <a:pt x="9425" y="507670"/>
                      <a:pt x="23868" y="482419"/>
                      <a:pt x="41849" y="467193"/>
                    </a:cubicBezTo>
                    <a:cubicBezTo>
                      <a:pt x="68473" y="444594"/>
                      <a:pt x="75252" y="429368"/>
                      <a:pt x="50787" y="399698"/>
                    </a:cubicBezTo>
                    <a:cubicBezTo>
                      <a:pt x="5596" y="344973"/>
                      <a:pt x="6971" y="313534"/>
                      <a:pt x="53049" y="256452"/>
                    </a:cubicBezTo>
                    <a:cubicBezTo>
                      <a:pt x="93084" y="206837"/>
                      <a:pt x="132849" y="156952"/>
                      <a:pt x="173119" y="107484"/>
                    </a:cubicBezTo>
                    <a:lnTo>
                      <a:pt x="26345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39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F10262A-448C-4BD1-86E6-E24E10F7883A}"/>
                </a:ext>
              </a:extLst>
            </p:cNvPr>
            <p:cNvGrpSpPr/>
            <p:nvPr/>
          </p:nvGrpSpPr>
          <p:grpSpPr>
            <a:xfrm rot="20487109">
              <a:off x="5509845" y="1487547"/>
              <a:ext cx="1800185" cy="4562578"/>
              <a:chOff x="8209839" y="4254223"/>
              <a:chExt cx="859062" cy="2177297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44C7728-7CB5-49BA-84F3-F78E84215A7B}"/>
                  </a:ext>
                </a:extLst>
              </p:cNvPr>
              <p:cNvSpPr/>
              <p:nvPr/>
            </p:nvSpPr>
            <p:spPr>
              <a:xfrm>
                <a:off x="8490583" y="4699106"/>
                <a:ext cx="372087" cy="715204"/>
              </a:xfrm>
              <a:custGeom>
                <a:avLst/>
                <a:gdLst>
                  <a:gd name="connsiteX0" fmla="*/ 189702 w 372087"/>
                  <a:gd name="connsiteY0" fmla="*/ 76224 h 715204"/>
                  <a:gd name="connsiteX1" fmla="*/ 263882 w 372087"/>
                  <a:gd name="connsiteY1" fmla="*/ 134595 h 715204"/>
                  <a:gd name="connsiteX2" fmla="*/ 310093 w 372087"/>
                  <a:gd name="connsiteY2" fmla="*/ 221747 h 715204"/>
                  <a:gd name="connsiteX3" fmla="*/ 309688 w 372087"/>
                  <a:gd name="connsiteY3" fmla="*/ 244447 h 715204"/>
                  <a:gd name="connsiteX4" fmla="*/ 316174 w 372087"/>
                  <a:gd name="connsiteY4" fmla="*/ 345787 h 715204"/>
                  <a:gd name="connsiteX5" fmla="*/ 339279 w 372087"/>
                  <a:gd name="connsiteY5" fmla="*/ 464962 h 715204"/>
                  <a:gd name="connsiteX6" fmla="*/ 360763 w 372087"/>
                  <a:gd name="connsiteY6" fmla="*/ 526981 h 715204"/>
                  <a:gd name="connsiteX7" fmla="*/ 362384 w 372087"/>
                  <a:gd name="connsiteY7" fmla="*/ 631564 h 715204"/>
                  <a:gd name="connsiteX8" fmla="*/ 259829 w 372087"/>
                  <a:gd name="connsiteY8" fmla="*/ 649400 h 715204"/>
                  <a:gd name="connsiteX9" fmla="*/ 63636 w 372087"/>
                  <a:gd name="connsiteY9" fmla="*/ 701691 h 715204"/>
                  <a:gd name="connsiteX10" fmla="*/ 57961 w 372087"/>
                  <a:gd name="connsiteY10" fmla="*/ 702907 h 715204"/>
                  <a:gd name="connsiteX11" fmla="*/ 42152 w 372087"/>
                  <a:gd name="connsiteY11" fmla="*/ 715068 h 715204"/>
                  <a:gd name="connsiteX12" fmla="*/ 17019 w 372087"/>
                  <a:gd name="connsiteY12" fmla="*/ 484014 h 715204"/>
                  <a:gd name="connsiteX13" fmla="*/ 10128 w 372087"/>
                  <a:gd name="connsiteY13" fmla="*/ 450369 h 715204"/>
                  <a:gd name="connsiteX14" fmla="*/ 2427 w 372087"/>
                  <a:gd name="connsiteY14" fmla="*/ 368081 h 715204"/>
                  <a:gd name="connsiteX15" fmla="*/ 20668 w 372087"/>
                  <a:gd name="connsiteY15" fmla="*/ 224585 h 715204"/>
                  <a:gd name="connsiteX16" fmla="*/ 22694 w 372087"/>
                  <a:gd name="connsiteY16" fmla="*/ 219315 h 715204"/>
                  <a:gd name="connsiteX17" fmla="*/ 16209 w 372087"/>
                  <a:gd name="connsiteY17" fmla="*/ 178779 h 715204"/>
                  <a:gd name="connsiteX18" fmla="*/ 9318 w 372087"/>
                  <a:gd name="connsiteY18" fmla="*/ 162160 h 715204"/>
                  <a:gd name="connsiteX19" fmla="*/ 72554 w 372087"/>
                  <a:gd name="connsiteY19" fmla="*/ 48659 h 715204"/>
                  <a:gd name="connsiteX20" fmla="*/ 102955 w 372087"/>
                  <a:gd name="connsiteY20" fmla="*/ 422 h 715204"/>
                  <a:gd name="connsiteX21" fmla="*/ 109846 w 372087"/>
                  <a:gd name="connsiteY21" fmla="*/ 1232 h 715204"/>
                  <a:gd name="connsiteX22" fmla="*/ 189702 w 372087"/>
                  <a:gd name="connsiteY22" fmla="*/ 76224 h 7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72087" h="715204">
                    <a:moveTo>
                      <a:pt x="189702" y="76224"/>
                    </a:moveTo>
                    <a:cubicBezTo>
                      <a:pt x="217266" y="92438"/>
                      <a:pt x="241588" y="111490"/>
                      <a:pt x="263882" y="134595"/>
                    </a:cubicBezTo>
                    <a:cubicBezTo>
                      <a:pt x="287799" y="159727"/>
                      <a:pt x="304418" y="187697"/>
                      <a:pt x="310093" y="221747"/>
                    </a:cubicBezTo>
                    <a:cubicBezTo>
                      <a:pt x="311309" y="229449"/>
                      <a:pt x="311715" y="237151"/>
                      <a:pt x="309688" y="244447"/>
                    </a:cubicBezTo>
                    <a:cubicBezTo>
                      <a:pt x="299959" y="278903"/>
                      <a:pt x="303202" y="312953"/>
                      <a:pt x="316174" y="345787"/>
                    </a:cubicBezTo>
                    <a:cubicBezTo>
                      <a:pt x="331172" y="384296"/>
                      <a:pt x="338468" y="424021"/>
                      <a:pt x="339279" y="464962"/>
                    </a:cubicBezTo>
                    <a:cubicBezTo>
                      <a:pt x="339684" y="488067"/>
                      <a:pt x="353872" y="506308"/>
                      <a:pt x="360763" y="526981"/>
                    </a:cubicBezTo>
                    <a:cubicBezTo>
                      <a:pt x="372518" y="561842"/>
                      <a:pt x="378193" y="596703"/>
                      <a:pt x="362384" y="631564"/>
                    </a:cubicBezTo>
                    <a:cubicBezTo>
                      <a:pt x="327524" y="634401"/>
                      <a:pt x="293879" y="642103"/>
                      <a:pt x="259829" y="649400"/>
                    </a:cubicBezTo>
                    <a:cubicBezTo>
                      <a:pt x="193350" y="663587"/>
                      <a:pt x="126061" y="674127"/>
                      <a:pt x="63636" y="701691"/>
                    </a:cubicBezTo>
                    <a:cubicBezTo>
                      <a:pt x="62014" y="702502"/>
                      <a:pt x="59987" y="702502"/>
                      <a:pt x="57961" y="702907"/>
                    </a:cubicBezTo>
                    <a:cubicBezTo>
                      <a:pt x="42557" y="701691"/>
                      <a:pt x="57150" y="708987"/>
                      <a:pt x="42152" y="715068"/>
                    </a:cubicBezTo>
                    <a:cubicBezTo>
                      <a:pt x="27559" y="721148"/>
                      <a:pt x="19452" y="522523"/>
                      <a:pt x="17019" y="484014"/>
                    </a:cubicBezTo>
                    <a:cubicBezTo>
                      <a:pt x="16209" y="472258"/>
                      <a:pt x="14993" y="461314"/>
                      <a:pt x="10128" y="450369"/>
                    </a:cubicBezTo>
                    <a:cubicBezTo>
                      <a:pt x="805" y="429696"/>
                      <a:pt x="-2843" y="390781"/>
                      <a:pt x="2427" y="368081"/>
                    </a:cubicBezTo>
                    <a:cubicBezTo>
                      <a:pt x="13777" y="315385"/>
                      <a:pt x="1616" y="274849"/>
                      <a:pt x="20668" y="224585"/>
                    </a:cubicBezTo>
                    <a:cubicBezTo>
                      <a:pt x="21478" y="222963"/>
                      <a:pt x="21884" y="220936"/>
                      <a:pt x="22694" y="219315"/>
                    </a:cubicBezTo>
                    <a:cubicBezTo>
                      <a:pt x="32423" y="203911"/>
                      <a:pt x="35261" y="190129"/>
                      <a:pt x="16209" y="178779"/>
                    </a:cubicBezTo>
                    <a:cubicBezTo>
                      <a:pt x="10939" y="175942"/>
                      <a:pt x="8507" y="169051"/>
                      <a:pt x="9318" y="162160"/>
                    </a:cubicBezTo>
                    <a:cubicBezTo>
                      <a:pt x="28775" y="123651"/>
                      <a:pt x="51475" y="86358"/>
                      <a:pt x="72554" y="48659"/>
                    </a:cubicBezTo>
                    <a:cubicBezTo>
                      <a:pt x="81877" y="32040"/>
                      <a:pt x="89984" y="14609"/>
                      <a:pt x="102955" y="422"/>
                    </a:cubicBezTo>
                    <a:cubicBezTo>
                      <a:pt x="105388" y="-389"/>
                      <a:pt x="107820" y="16"/>
                      <a:pt x="109846" y="1232"/>
                    </a:cubicBezTo>
                    <a:cubicBezTo>
                      <a:pt x="139032" y="23933"/>
                      <a:pt x="169839" y="43795"/>
                      <a:pt x="189702" y="76224"/>
                    </a:cubicBezTo>
                    <a:close/>
                  </a:path>
                </a:pathLst>
              </a:custGeom>
              <a:solidFill>
                <a:srgbClr val="007577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A7231AD-DFFB-4B3A-B9DF-EF872302D032}"/>
                  </a:ext>
                </a:extLst>
              </p:cNvPr>
              <p:cNvSpPr/>
              <p:nvPr/>
            </p:nvSpPr>
            <p:spPr>
              <a:xfrm>
                <a:off x="8411178" y="5329264"/>
                <a:ext cx="501144" cy="585526"/>
              </a:xfrm>
              <a:custGeom>
                <a:avLst/>
                <a:gdLst>
                  <a:gd name="connsiteX0" fmla="*/ 137771 w 501144"/>
                  <a:gd name="connsiteY0" fmla="*/ 71127 h 585526"/>
                  <a:gd name="connsiteX1" fmla="*/ 244785 w 501144"/>
                  <a:gd name="connsiteY1" fmla="*/ 35456 h 585526"/>
                  <a:gd name="connsiteX2" fmla="*/ 414630 w 501144"/>
                  <a:gd name="connsiteY2" fmla="*/ 1000 h 585526"/>
                  <a:gd name="connsiteX3" fmla="*/ 441789 w 501144"/>
                  <a:gd name="connsiteY3" fmla="*/ 1811 h 585526"/>
                  <a:gd name="connsiteX4" fmla="*/ 451518 w 501144"/>
                  <a:gd name="connsiteY4" fmla="*/ 13972 h 585526"/>
                  <a:gd name="connsiteX5" fmla="*/ 486784 w 501144"/>
                  <a:gd name="connsiteY5" fmla="*/ 80045 h 585526"/>
                  <a:gd name="connsiteX6" fmla="*/ 497323 w 501144"/>
                  <a:gd name="connsiteY6" fmla="*/ 207328 h 585526"/>
                  <a:gd name="connsiteX7" fmla="*/ 475839 w 501144"/>
                  <a:gd name="connsiteY7" fmla="*/ 265294 h 585526"/>
                  <a:gd name="connsiteX8" fmla="*/ 453139 w 501144"/>
                  <a:gd name="connsiteY8" fmla="*/ 335015 h 585526"/>
                  <a:gd name="connsiteX9" fmla="*/ 464894 w 501144"/>
                  <a:gd name="connsiteY9" fmla="*/ 443246 h 585526"/>
                  <a:gd name="connsiteX10" fmla="*/ 473812 w 501144"/>
                  <a:gd name="connsiteY10" fmla="*/ 504050 h 585526"/>
                  <a:gd name="connsiteX11" fmla="*/ 472596 w 501144"/>
                  <a:gd name="connsiteY11" fmla="*/ 525128 h 585526"/>
                  <a:gd name="connsiteX12" fmla="*/ 327478 w 501144"/>
                  <a:gd name="connsiteY12" fmla="*/ 585526 h 585526"/>
                  <a:gd name="connsiteX13" fmla="*/ 276403 w 501144"/>
                  <a:gd name="connsiteY13" fmla="*/ 548639 h 585526"/>
                  <a:gd name="connsiteX14" fmla="*/ 258973 w 501144"/>
                  <a:gd name="connsiteY14" fmla="*/ 509319 h 585526"/>
                  <a:gd name="connsiteX15" fmla="*/ 223301 w 501144"/>
                  <a:gd name="connsiteY15" fmla="*/ 423383 h 585526"/>
                  <a:gd name="connsiteX16" fmla="*/ 205060 w 501144"/>
                  <a:gd name="connsiteY16" fmla="*/ 415681 h 585526"/>
                  <a:gd name="connsiteX17" fmla="*/ 189657 w 501144"/>
                  <a:gd name="connsiteY17" fmla="*/ 428653 h 585526"/>
                  <a:gd name="connsiteX18" fmla="*/ 156823 w 501144"/>
                  <a:gd name="connsiteY18" fmla="*/ 434328 h 585526"/>
                  <a:gd name="connsiteX19" fmla="*/ 760 w 501144"/>
                  <a:gd name="connsiteY19" fmla="*/ 312721 h 585526"/>
                  <a:gd name="connsiteX20" fmla="*/ 8462 w 501144"/>
                  <a:gd name="connsiteY20" fmla="*/ 289210 h 585526"/>
                  <a:gd name="connsiteX21" fmla="*/ 54267 w 501144"/>
                  <a:gd name="connsiteY21" fmla="*/ 230433 h 585526"/>
                  <a:gd name="connsiteX22" fmla="*/ 85480 w 501144"/>
                  <a:gd name="connsiteY22" fmla="*/ 163954 h 585526"/>
                  <a:gd name="connsiteX23" fmla="*/ 90344 w 501144"/>
                  <a:gd name="connsiteY23" fmla="*/ 146118 h 585526"/>
                  <a:gd name="connsiteX24" fmla="*/ 127637 w 501144"/>
                  <a:gd name="connsiteY24" fmla="*/ 79640 h 585526"/>
                  <a:gd name="connsiteX25" fmla="*/ 137771 w 501144"/>
                  <a:gd name="connsiteY25" fmla="*/ 71127 h 58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1144" h="585526">
                    <a:moveTo>
                      <a:pt x="137771" y="71127"/>
                    </a:moveTo>
                    <a:cubicBezTo>
                      <a:pt x="172226" y="56129"/>
                      <a:pt x="207492" y="42752"/>
                      <a:pt x="244785" y="35456"/>
                    </a:cubicBezTo>
                    <a:cubicBezTo>
                      <a:pt x="301535" y="24511"/>
                      <a:pt x="357475" y="10324"/>
                      <a:pt x="414630" y="1000"/>
                    </a:cubicBezTo>
                    <a:cubicBezTo>
                      <a:pt x="423953" y="-621"/>
                      <a:pt x="432871" y="-216"/>
                      <a:pt x="441789" y="1811"/>
                    </a:cubicBezTo>
                    <a:cubicBezTo>
                      <a:pt x="445032" y="5865"/>
                      <a:pt x="447869" y="10729"/>
                      <a:pt x="451518" y="13972"/>
                    </a:cubicBezTo>
                    <a:cubicBezTo>
                      <a:pt x="473812" y="32618"/>
                      <a:pt x="473812" y="55724"/>
                      <a:pt x="486784" y="80045"/>
                    </a:cubicBezTo>
                    <a:cubicBezTo>
                      <a:pt x="505025" y="114095"/>
                      <a:pt x="502593" y="174088"/>
                      <a:pt x="497323" y="207328"/>
                    </a:cubicBezTo>
                    <a:cubicBezTo>
                      <a:pt x="490837" y="230838"/>
                      <a:pt x="482325" y="242188"/>
                      <a:pt x="475839" y="265294"/>
                    </a:cubicBezTo>
                    <a:cubicBezTo>
                      <a:pt x="471380" y="281508"/>
                      <a:pt x="452329" y="327719"/>
                      <a:pt x="453139" y="335015"/>
                    </a:cubicBezTo>
                    <a:cubicBezTo>
                      <a:pt x="457193" y="371092"/>
                      <a:pt x="461246" y="407169"/>
                      <a:pt x="464894" y="443246"/>
                    </a:cubicBezTo>
                    <a:cubicBezTo>
                      <a:pt x="466921" y="463514"/>
                      <a:pt x="467732" y="484187"/>
                      <a:pt x="473812" y="504050"/>
                    </a:cubicBezTo>
                    <a:cubicBezTo>
                      <a:pt x="475839" y="510940"/>
                      <a:pt x="474623" y="518237"/>
                      <a:pt x="472596" y="525128"/>
                    </a:cubicBezTo>
                    <a:cubicBezTo>
                      <a:pt x="471380" y="528776"/>
                      <a:pt x="331532" y="585526"/>
                      <a:pt x="327478" y="585526"/>
                    </a:cubicBezTo>
                    <a:cubicBezTo>
                      <a:pt x="308832" y="575392"/>
                      <a:pt x="286132" y="570528"/>
                      <a:pt x="276403" y="548639"/>
                    </a:cubicBezTo>
                    <a:cubicBezTo>
                      <a:pt x="270323" y="535667"/>
                      <a:pt x="264648" y="522291"/>
                      <a:pt x="258973" y="509319"/>
                    </a:cubicBezTo>
                    <a:cubicBezTo>
                      <a:pt x="246407" y="480944"/>
                      <a:pt x="232219" y="452974"/>
                      <a:pt x="223301" y="423383"/>
                    </a:cubicBezTo>
                    <a:cubicBezTo>
                      <a:pt x="220058" y="412439"/>
                      <a:pt x="215194" y="410817"/>
                      <a:pt x="205060" y="415681"/>
                    </a:cubicBezTo>
                    <a:cubicBezTo>
                      <a:pt x="198980" y="418519"/>
                      <a:pt x="194116" y="423383"/>
                      <a:pt x="189657" y="428653"/>
                    </a:cubicBezTo>
                    <a:cubicBezTo>
                      <a:pt x="179928" y="440003"/>
                      <a:pt x="169389" y="442030"/>
                      <a:pt x="156823" y="434328"/>
                    </a:cubicBezTo>
                    <a:cubicBezTo>
                      <a:pt x="104531" y="394197"/>
                      <a:pt x="51430" y="354878"/>
                      <a:pt x="760" y="312721"/>
                    </a:cubicBezTo>
                    <a:cubicBezTo>
                      <a:pt x="-2078" y="302992"/>
                      <a:pt x="3597" y="296101"/>
                      <a:pt x="8462" y="289210"/>
                    </a:cubicBezTo>
                    <a:cubicBezTo>
                      <a:pt x="23460" y="269347"/>
                      <a:pt x="36431" y="248269"/>
                      <a:pt x="54267" y="230433"/>
                    </a:cubicBezTo>
                    <a:cubicBezTo>
                      <a:pt x="72103" y="212597"/>
                      <a:pt x="82642" y="189492"/>
                      <a:pt x="85480" y="163954"/>
                    </a:cubicBezTo>
                    <a:cubicBezTo>
                      <a:pt x="86290" y="157874"/>
                      <a:pt x="87506" y="151388"/>
                      <a:pt x="90344" y="146118"/>
                    </a:cubicBezTo>
                    <a:cubicBezTo>
                      <a:pt x="102099" y="123824"/>
                      <a:pt x="115476" y="101935"/>
                      <a:pt x="127637" y="79640"/>
                    </a:cubicBezTo>
                    <a:cubicBezTo>
                      <a:pt x="129258" y="75586"/>
                      <a:pt x="132096" y="71533"/>
                      <a:pt x="137771" y="71127"/>
                    </a:cubicBezTo>
                    <a:close/>
                  </a:path>
                </a:pathLst>
              </a:custGeom>
              <a:solidFill>
                <a:srgbClr val="AD9734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0CA6BDF-BCC8-486D-BA2F-BC44377E786E}"/>
                  </a:ext>
                </a:extLst>
              </p:cNvPr>
              <p:cNvSpPr/>
              <p:nvPr/>
            </p:nvSpPr>
            <p:spPr>
              <a:xfrm>
                <a:off x="8209839" y="4254223"/>
                <a:ext cx="384509" cy="605420"/>
              </a:xfrm>
              <a:custGeom>
                <a:avLst/>
                <a:gdLst>
                  <a:gd name="connsiteX0" fmla="*/ 384510 w 384509"/>
                  <a:gd name="connsiteY0" fmla="*/ 446521 h 605420"/>
                  <a:gd name="connsiteX1" fmla="*/ 300195 w 384509"/>
                  <a:gd name="connsiteY1" fmla="*/ 593665 h 605420"/>
                  <a:gd name="connsiteX2" fmla="*/ 292494 w 384509"/>
                  <a:gd name="connsiteY2" fmla="*/ 605421 h 605420"/>
                  <a:gd name="connsiteX3" fmla="*/ 264929 w 384509"/>
                  <a:gd name="connsiteY3" fmla="*/ 581099 h 605420"/>
                  <a:gd name="connsiteX4" fmla="*/ 127108 w 384509"/>
                  <a:gd name="connsiteY4" fmla="*/ 410038 h 605420"/>
                  <a:gd name="connsiteX5" fmla="*/ 49684 w 384509"/>
                  <a:gd name="connsiteY5" fmla="*/ 290863 h 605420"/>
                  <a:gd name="connsiteX6" fmla="*/ 40361 w 384509"/>
                  <a:gd name="connsiteY6" fmla="*/ 267352 h 605420"/>
                  <a:gd name="connsiteX7" fmla="*/ 10770 w 384509"/>
                  <a:gd name="connsiteY7" fmla="*/ 208575 h 605420"/>
                  <a:gd name="connsiteX8" fmla="*/ 11986 w 384509"/>
                  <a:gd name="connsiteY8" fmla="*/ 127099 h 605420"/>
                  <a:gd name="connsiteX9" fmla="*/ 69141 w 384509"/>
                  <a:gd name="connsiteY9" fmla="*/ 13193 h 605420"/>
                  <a:gd name="connsiteX10" fmla="*/ 90625 w 384509"/>
                  <a:gd name="connsiteY10" fmla="*/ 1032 h 605420"/>
                  <a:gd name="connsiteX11" fmla="*/ 111299 w 384509"/>
                  <a:gd name="connsiteY11" fmla="*/ 20084 h 605420"/>
                  <a:gd name="connsiteX12" fmla="*/ 106840 w 384509"/>
                  <a:gd name="connsiteY12" fmla="*/ 133179 h 605420"/>
                  <a:gd name="connsiteX13" fmla="*/ 154672 w 384509"/>
                  <a:gd name="connsiteY13" fmla="*/ 50081 h 605420"/>
                  <a:gd name="connsiteX14" fmla="*/ 165617 w 384509"/>
                  <a:gd name="connsiteY14" fmla="*/ 39541 h 605420"/>
                  <a:gd name="connsiteX15" fmla="*/ 185074 w 384509"/>
                  <a:gd name="connsiteY15" fmla="*/ 50081 h 605420"/>
                  <a:gd name="connsiteX16" fmla="*/ 184263 w 384509"/>
                  <a:gd name="connsiteY16" fmla="*/ 64268 h 605420"/>
                  <a:gd name="connsiteX17" fmla="*/ 150213 w 384509"/>
                  <a:gd name="connsiteY17" fmla="*/ 204117 h 605420"/>
                  <a:gd name="connsiteX18" fmla="*/ 162779 w 384509"/>
                  <a:gd name="connsiteY18" fmla="*/ 240193 h 605420"/>
                  <a:gd name="connsiteX19" fmla="*/ 266551 w 384509"/>
                  <a:gd name="connsiteY19" fmla="*/ 329778 h 605420"/>
                  <a:gd name="connsiteX20" fmla="*/ 367079 w 384509"/>
                  <a:gd name="connsiteY20" fmla="*/ 427874 h 605420"/>
                  <a:gd name="connsiteX21" fmla="*/ 384510 w 384509"/>
                  <a:gd name="connsiteY21" fmla="*/ 446521 h 60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84509" h="605420">
                    <a:moveTo>
                      <a:pt x="384510" y="446521"/>
                    </a:moveTo>
                    <a:cubicBezTo>
                      <a:pt x="356540" y="495569"/>
                      <a:pt x="328570" y="544617"/>
                      <a:pt x="300195" y="593665"/>
                    </a:cubicBezTo>
                    <a:cubicBezTo>
                      <a:pt x="297763" y="597719"/>
                      <a:pt x="294926" y="601367"/>
                      <a:pt x="292494" y="605421"/>
                    </a:cubicBezTo>
                    <a:cubicBezTo>
                      <a:pt x="280333" y="600962"/>
                      <a:pt x="272631" y="590423"/>
                      <a:pt x="264929" y="581099"/>
                    </a:cubicBezTo>
                    <a:cubicBezTo>
                      <a:pt x="217502" y="525565"/>
                      <a:pt x="168454" y="470842"/>
                      <a:pt x="127108" y="410038"/>
                    </a:cubicBezTo>
                    <a:cubicBezTo>
                      <a:pt x="100354" y="370719"/>
                      <a:pt x="72384" y="332615"/>
                      <a:pt x="49684" y="290863"/>
                    </a:cubicBezTo>
                    <a:cubicBezTo>
                      <a:pt x="45631" y="283567"/>
                      <a:pt x="39956" y="276676"/>
                      <a:pt x="40361" y="267352"/>
                    </a:cubicBezTo>
                    <a:cubicBezTo>
                      <a:pt x="30632" y="247490"/>
                      <a:pt x="22120" y="227222"/>
                      <a:pt x="10770" y="208575"/>
                    </a:cubicBezTo>
                    <a:cubicBezTo>
                      <a:pt x="-6255" y="180606"/>
                      <a:pt x="-985" y="152636"/>
                      <a:pt x="11986" y="127099"/>
                    </a:cubicBezTo>
                    <a:cubicBezTo>
                      <a:pt x="31038" y="89400"/>
                      <a:pt x="52522" y="52513"/>
                      <a:pt x="69141" y="13193"/>
                    </a:cubicBezTo>
                    <a:cubicBezTo>
                      <a:pt x="73195" y="3870"/>
                      <a:pt x="80897" y="-2616"/>
                      <a:pt x="90625" y="1032"/>
                    </a:cubicBezTo>
                    <a:cubicBezTo>
                      <a:pt x="99138" y="3870"/>
                      <a:pt x="110083" y="4681"/>
                      <a:pt x="111299" y="20084"/>
                    </a:cubicBezTo>
                    <a:cubicBezTo>
                      <a:pt x="114136" y="57782"/>
                      <a:pt x="114542" y="95075"/>
                      <a:pt x="106840" y="133179"/>
                    </a:cubicBezTo>
                    <a:cubicBezTo>
                      <a:pt x="112920" y="99534"/>
                      <a:pt x="142511" y="80077"/>
                      <a:pt x="154672" y="50081"/>
                    </a:cubicBezTo>
                    <a:cubicBezTo>
                      <a:pt x="156699" y="45216"/>
                      <a:pt x="159536" y="40757"/>
                      <a:pt x="165617" y="39541"/>
                    </a:cubicBezTo>
                    <a:cubicBezTo>
                      <a:pt x="179804" y="31840"/>
                      <a:pt x="183452" y="33866"/>
                      <a:pt x="185074" y="50081"/>
                    </a:cubicBezTo>
                    <a:cubicBezTo>
                      <a:pt x="185479" y="54945"/>
                      <a:pt x="185074" y="59404"/>
                      <a:pt x="184263" y="64268"/>
                    </a:cubicBezTo>
                    <a:cubicBezTo>
                      <a:pt x="174534" y="111290"/>
                      <a:pt x="162779" y="157906"/>
                      <a:pt x="150213" y="204117"/>
                    </a:cubicBezTo>
                    <a:cubicBezTo>
                      <a:pt x="146159" y="219115"/>
                      <a:pt x="149808" y="230059"/>
                      <a:pt x="162779" y="240193"/>
                    </a:cubicBezTo>
                    <a:cubicBezTo>
                      <a:pt x="200883" y="269785"/>
                      <a:pt x="232501" y="295322"/>
                      <a:pt x="266551" y="329778"/>
                    </a:cubicBezTo>
                    <a:cubicBezTo>
                      <a:pt x="288440" y="370719"/>
                      <a:pt x="334245" y="398283"/>
                      <a:pt x="367079" y="427874"/>
                    </a:cubicBezTo>
                    <a:cubicBezTo>
                      <a:pt x="373565" y="433144"/>
                      <a:pt x="383294" y="436387"/>
                      <a:pt x="384510" y="446521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A25AC0-A63F-4BF8-8172-B95321F51FB7}"/>
                  </a:ext>
                </a:extLst>
              </p:cNvPr>
              <p:cNvSpPr/>
              <p:nvPr/>
            </p:nvSpPr>
            <p:spPr>
              <a:xfrm>
                <a:off x="8735604" y="5854798"/>
                <a:ext cx="324241" cy="540844"/>
              </a:xfrm>
              <a:custGeom>
                <a:avLst/>
                <a:gdLst>
                  <a:gd name="connsiteX0" fmla="*/ 1431 w 324241"/>
                  <a:gd name="connsiteY0" fmla="*/ 58777 h 540844"/>
                  <a:gd name="connsiteX1" fmla="*/ 147360 w 324241"/>
                  <a:gd name="connsiteY1" fmla="*/ 0 h 540844"/>
                  <a:gd name="connsiteX2" fmla="*/ 221135 w 324241"/>
                  <a:gd name="connsiteY2" fmla="*/ 156874 h 540844"/>
                  <a:gd name="connsiteX3" fmla="*/ 249915 w 324241"/>
                  <a:gd name="connsiteY3" fmla="*/ 226190 h 540844"/>
                  <a:gd name="connsiteX4" fmla="*/ 261671 w 324241"/>
                  <a:gd name="connsiteY4" fmla="*/ 299559 h 540844"/>
                  <a:gd name="connsiteX5" fmla="*/ 283966 w 324241"/>
                  <a:gd name="connsiteY5" fmla="*/ 419545 h 540844"/>
                  <a:gd name="connsiteX6" fmla="*/ 318421 w 324241"/>
                  <a:gd name="connsiteY6" fmla="*/ 492915 h 540844"/>
                  <a:gd name="connsiteX7" fmla="*/ 318826 w 324241"/>
                  <a:gd name="connsiteY7" fmla="*/ 536694 h 540844"/>
                  <a:gd name="connsiteX8" fmla="*/ 281939 w 324241"/>
                  <a:gd name="connsiteY8" fmla="*/ 539531 h 540844"/>
                  <a:gd name="connsiteX9" fmla="*/ 161953 w 324241"/>
                  <a:gd name="connsiteY9" fmla="*/ 519263 h 540844"/>
                  <a:gd name="connsiteX10" fmla="*/ 125876 w 324241"/>
                  <a:gd name="connsiteY10" fmla="*/ 499401 h 540844"/>
                  <a:gd name="connsiteX11" fmla="*/ 96690 w 324241"/>
                  <a:gd name="connsiteY11" fmla="*/ 460892 h 540844"/>
                  <a:gd name="connsiteX12" fmla="*/ 101149 w 324241"/>
                  <a:gd name="connsiteY12" fmla="*/ 456028 h 540844"/>
                  <a:gd name="connsiteX13" fmla="*/ 166412 w 324241"/>
                  <a:gd name="connsiteY13" fmla="*/ 441840 h 540844"/>
                  <a:gd name="connsiteX14" fmla="*/ 176140 w 324241"/>
                  <a:gd name="connsiteY14" fmla="*/ 439408 h 540844"/>
                  <a:gd name="connsiteX15" fmla="*/ 191949 w 324241"/>
                  <a:gd name="connsiteY15" fmla="*/ 394818 h 540844"/>
                  <a:gd name="connsiteX16" fmla="*/ 169655 w 324241"/>
                  <a:gd name="connsiteY16" fmla="*/ 349824 h 540844"/>
                  <a:gd name="connsiteX17" fmla="*/ 101960 w 324241"/>
                  <a:gd name="connsiteY17" fmla="*/ 246457 h 540844"/>
                  <a:gd name="connsiteX18" fmla="*/ 67910 w 324241"/>
                  <a:gd name="connsiteY18" fmla="*/ 175115 h 540844"/>
                  <a:gd name="connsiteX19" fmla="*/ 52101 w 324241"/>
                  <a:gd name="connsiteY19" fmla="*/ 146334 h 540844"/>
                  <a:gd name="connsiteX20" fmla="*/ 5485 w 324241"/>
                  <a:gd name="connsiteY20" fmla="*/ 79045 h 540844"/>
                  <a:gd name="connsiteX21" fmla="*/ 1431 w 324241"/>
                  <a:gd name="connsiteY21" fmla="*/ 58777 h 540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4241" h="540844">
                    <a:moveTo>
                      <a:pt x="1431" y="58777"/>
                    </a:moveTo>
                    <a:cubicBezTo>
                      <a:pt x="50074" y="39320"/>
                      <a:pt x="98717" y="19457"/>
                      <a:pt x="147360" y="0"/>
                    </a:cubicBezTo>
                    <a:cubicBezTo>
                      <a:pt x="161547" y="57155"/>
                      <a:pt x="190328" y="107420"/>
                      <a:pt x="221135" y="156874"/>
                    </a:cubicBezTo>
                    <a:cubicBezTo>
                      <a:pt x="234107" y="177952"/>
                      <a:pt x="244646" y="201463"/>
                      <a:pt x="249915" y="226190"/>
                    </a:cubicBezTo>
                    <a:cubicBezTo>
                      <a:pt x="254780" y="250511"/>
                      <a:pt x="262887" y="274022"/>
                      <a:pt x="261671" y="299559"/>
                    </a:cubicBezTo>
                    <a:cubicBezTo>
                      <a:pt x="261265" y="304424"/>
                      <a:pt x="281939" y="414681"/>
                      <a:pt x="283966" y="419545"/>
                    </a:cubicBezTo>
                    <a:cubicBezTo>
                      <a:pt x="303423" y="466972"/>
                      <a:pt x="314367" y="478727"/>
                      <a:pt x="318421" y="492915"/>
                    </a:cubicBezTo>
                    <a:cubicBezTo>
                      <a:pt x="323691" y="516020"/>
                      <a:pt x="328149" y="528586"/>
                      <a:pt x="318826" y="536694"/>
                    </a:cubicBezTo>
                    <a:cubicBezTo>
                      <a:pt x="304233" y="544801"/>
                      <a:pt x="297342" y="538315"/>
                      <a:pt x="281939" y="539531"/>
                    </a:cubicBezTo>
                    <a:cubicBezTo>
                      <a:pt x="225594" y="537504"/>
                      <a:pt x="215865" y="533856"/>
                      <a:pt x="161953" y="519263"/>
                    </a:cubicBezTo>
                    <a:cubicBezTo>
                      <a:pt x="151819" y="517642"/>
                      <a:pt x="130740" y="508319"/>
                      <a:pt x="125876" y="499401"/>
                    </a:cubicBezTo>
                    <a:cubicBezTo>
                      <a:pt x="119390" y="487240"/>
                      <a:pt x="97501" y="475079"/>
                      <a:pt x="96690" y="460892"/>
                    </a:cubicBezTo>
                    <a:cubicBezTo>
                      <a:pt x="97095" y="458460"/>
                      <a:pt x="98717" y="456433"/>
                      <a:pt x="101149" y="456028"/>
                    </a:cubicBezTo>
                    <a:cubicBezTo>
                      <a:pt x="125876" y="449136"/>
                      <a:pt x="140469" y="445894"/>
                      <a:pt x="166412" y="441840"/>
                    </a:cubicBezTo>
                    <a:cubicBezTo>
                      <a:pt x="169655" y="441434"/>
                      <a:pt x="172897" y="440218"/>
                      <a:pt x="176140" y="439408"/>
                    </a:cubicBezTo>
                    <a:cubicBezTo>
                      <a:pt x="200462" y="432111"/>
                      <a:pt x="199651" y="418329"/>
                      <a:pt x="191949" y="394818"/>
                    </a:cubicBezTo>
                    <a:cubicBezTo>
                      <a:pt x="186680" y="378604"/>
                      <a:pt x="178978" y="364011"/>
                      <a:pt x="169655" y="349824"/>
                    </a:cubicBezTo>
                    <a:cubicBezTo>
                      <a:pt x="146144" y="315774"/>
                      <a:pt x="126687" y="279697"/>
                      <a:pt x="101960" y="246457"/>
                    </a:cubicBezTo>
                    <a:cubicBezTo>
                      <a:pt x="86151" y="225379"/>
                      <a:pt x="76422" y="200247"/>
                      <a:pt x="67910" y="175115"/>
                    </a:cubicBezTo>
                    <a:cubicBezTo>
                      <a:pt x="64262" y="164575"/>
                      <a:pt x="59397" y="154847"/>
                      <a:pt x="52101" y="146334"/>
                    </a:cubicBezTo>
                    <a:cubicBezTo>
                      <a:pt x="33454" y="126066"/>
                      <a:pt x="19672" y="102555"/>
                      <a:pt x="5485" y="79045"/>
                    </a:cubicBezTo>
                    <a:cubicBezTo>
                      <a:pt x="1836" y="72964"/>
                      <a:pt x="-2217" y="66479"/>
                      <a:pt x="1431" y="58777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6155625-5C7B-4B22-A4D4-C1083A9E71FA}"/>
                  </a:ext>
                </a:extLst>
              </p:cNvPr>
              <p:cNvSpPr/>
              <p:nvPr/>
            </p:nvSpPr>
            <p:spPr>
              <a:xfrm>
                <a:off x="8460986" y="4572456"/>
                <a:ext cx="236793" cy="202873"/>
              </a:xfrm>
              <a:custGeom>
                <a:avLst/>
                <a:gdLst>
                  <a:gd name="connsiteX0" fmla="*/ 117148 w 236793"/>
                  <a:gd name="connsiteY0" fmla="*/ 144502 h 202873"/>
                  <a:gd name="connsiteX1" fmla="*/ 33645 w 236793"/>
                  <a:gd name="connsiteY1" fmla="*/ 75186 h 202873"/>
                  <a:gd name="connsiteX2" fmla="*/ 0 w 236793"/>
                  <a:gd name="connsiteY2" fmla="*/ 31813 h 202873"/>
                  <a:gd name="connsiteX3" fmla="*/ 44184 w 236793"/>
                  <a:gd name="connsiteY3" fmla="*/ 13571 h 202873"/>
                  <a:gd name="connsiteX4" fmla="*/ 103772 w 236793"/>
                  <a:gd name="connsiteY4" fmla="*/ 1816 h 202873"/>
                  <a:gd name="connsiteX5" fmla="*/ 207138 w 236793"/>
                  <a:gd name="connsiteY5" fmla="*/ 65457 h 202873"/>
                  <a:gd name="connsiteX6" fmla="*/ 214029 w 236793"/>
                  <a:gd name="connsiteY6" fmla="*/ 97075 h 202873"/>
                  <a:gd name="connsiteX7" fmla="*/ 224974 w 236793"/>
                  <a:gd name="connsiteY7" fmla="*/ 111263 h 202873"/>
                  <a:gd name="connsiteX8" fmla="*/ 236324 w 236793"/>
                  <a:gd name="connsiteY8" fmla="*/ 114911 h 202873"/>
                  <a:gd name="connsiteX9" fmla="*/ 231865 w 236793"/>
                  <a:gd name="connsiteY9" fmla="*/ 126261 h 202873"/>
                  <a:gd name="connsiteX10" fmla="*/ 224163 w 236793"/>
                  <a:gd name="connsiteY10" fmla="*/ 156257 h 202873"/>
                  <a:gd name="connsiteX11" fmla="*/ 219704 w 236793"/>
                  <a:gd name="connsiteY11" fmla="*/ 202873 h 202873"/>
                  <a:gd name="connsiteX12" fmla="*/ 117148 w 236793"/>
                  <a:gd name="connsiteY12" fmla="*/ 144502 h 2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793" h="202873">
                    <a:moveTo>
                      <a:pt x="117148" y="144502"/>
                    </a:moveTo>
                    <a:cubicBezTo>
                      <a:pt x="89179" y="121397"/>
                      <a:pt x="62020" y="97886"/>
                      <a:pt x="33645" y="75186"/>
                    </a:cubicBezTo>
                    <a:cubicBezTo>
                      <a:pt x="19052" y="63836"/>
                      <a:pt x="4459" y="49243"/>
                      <a:pt x="0" y="31813"/>
                    </a:cubicBezTo>
                    <a:cubicBezTo>
                      <a:pt x="8513" y="35461"/>
                      <a:pt x="38914" y="18841"/>
                      <a:pt x="44184" y="13571"/>
                    </a:cubicBezTo>
                    <a:cubicBezTo>
                      <a:pt x="61614" y="-4670"/>
                      <a:pt x="83504" y="195"/>
                      <a:pt x="103772" y="1816"/>
                    </a:cubicBezTo>
                    <a:cubicBezTo>
                      <a:pt x="149172" y="4654"/>
                      <a:pt x="181600" y="30191"/>
                      <a:pt x="207138" y="65457"/>
                    </a:cubicBezTo>
                    <a:cubicBezTo>
                      <a:pt x="214029" y="74780"/>
                      <a:pt x="219704" y="84509"/>
                      <a:pt x="214029" y="97075"/>
                    </a:cubicBezTo>
                    <a:cubicBezTo>
                      <a:pt x="209975" y="106398"/>
                      <a:pt x="214434" y="111668"/>
                      <a:pt x="224974" y="111263"/>
                    </a:cubicBezTo>
                    <a:cubicBezTo>
                      <a:pt x="229027" y="110857"/>
                      <a:pt x="234297" y="109236"/>
                      <a:pt x="236324" y="114911"/>
                    </a:cubicBezTo>
                    <a:cubicBezTo>
                      <a:pt x="237945" y="119370"/>
                      <a:pt x="235108" y="123829"/>
                      <a:pt x="231865" y="126261"/>
                    </a:cubicBezTo>
                    <a:cubicBezTo>
                      <a:pt x="220515" y="133963"/>
                      <a:pt x="221731" y="150177"/>
                      <a:pt x="224163" y="156257"/>
                    </a:cubicBezTo>
                    <a:cubicBezTo>
                      <a:pt x="231054" y="174093"/>
                      <a:pt x="225379" y="187875"/>
                      <a:pt x="219704" y="202873"/>
                    </a:cubicBezTo>
                    <a:cubicBezTo>
                      <a:pt x="193356" y="174904"/>
                      <a:pt x="148361" y="166391"/>
                      <a:pt x="117148" y="144502"/>
                    </a:cubicBezTo>
                    <a:close/>
                  </a:path>
                </a:pathLst>
              </a:custGeom>
              <a:solidFill>
                <a:srgbClr val="77420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ADFB7B5-00FA-46C5-A2D9-0ABFAA389977}"/>
                  </a:ext>
                </a:extLst>
              </p:cNvPr>
              <p:cNvSpPr/>
              <p:nvPr/>
            </p:nvSpPr>
            <p:spPr>
              <a:xfrm>
                <a:off x="8349489" y="6122382"/>
                <a:ext cx="283389" cy="127132"/>
              </a:xfrm>
              <a:custGeom>
                <a:avLst/>
                <a:gdLst>
                  <a:gd name="connsiteX0" fmla="*/ 276072 w 283389"/>
                  <a:gd name="connsiteY0" fmla="*/ 90752 h 127132"/>
                  <a:gd name="connsiteX1" fmla="*/ 280937 w 283389"/>
                  <a:gd name="connsiteY1" fmla="*/ 116695 h 127132"/>
                  <a:gd name="connsiteX2" fmla="*/ 265938 w 283389"/>
                  <a:gd name="connsiteY2" fmla="*/ 126423 h 127132"/>
                  <a:gd name="connsiteX3" fmla="*/ 236753 w 283389"/>
                  <a:gd name="connsiteY3" fmla="*/ 124802 h 127132"/>
                  <a:gd name="connsiteX4" fmla="*/ 96499 w 283389"/>
                  <a:gd name="connsiteY4" fmla="*/ 87509 h 127132"/>
                  <a:gd name="connsiteX5" fmla="*/ 10158 w 283389"/>
                  <a:gd name="connsiteY5" fmla="*/ 41703 h 127132"/>
                  <a:gd name="connsiteX6" fmla="*/ 24 w 283389"/>
                  <a:gd name="connsiteY6" fmla="*/ 21841 h 127132"/>
                  <a:gd name="connsiteX7" fmla="*/ 52315 w 283389"/>
                  <a:gd name="connsiteY7" fmla="*/ 1573 h 127132"/>
                  <a:gd name="connsiteX8" fmla="*/ 76636 w 283389"/>
                  <a:gd name="connsiteY8" fmla="*/ 4410 h 127132"/>
                  <a:gd name="connsiteX9" fmla="*/ 99336 w 283389"/>
                  <a:gd name="connsiteY9" fmla="*/ 36839 h 127132"/>
                  <a:gd name="connsiteX10" fmla="*/ 141494 w 283389"/>
                  <a:gd name="connsiteY10" fmla="*/ 67646 h 127132"/>
                  <a:gd name="connsiteX11" fmla="*/ 264317 w 283389"/>
                  <a:gd name="connsiteY11" fmla="*/ 86698 h 127132"/>
                  <a:gd name="connsiteX12" fmla="*/ 276072 w 283389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3389" h="127132">
                    <a:moveTo>
                      <a:pt x="276072" y="90752"/>
                    </a:moveTo>
                    <a:cubicBezTo>
                      <a:pt x="283774" y="98453"/>
                      <a:pt x="285396" y="106966"/>
                      <a:pt x="280937" y="116695"/>
                    </a:cubicBezTo>
                    <a:cubicBezTo>
                      <a:pt x="276478" y="126018"/>
                      <a:pt x="274046" y="126018"/>
                      <a:pt x="265938" y="126423"/>
                    </a:cubicBezTo>
                    <a:cubicBezTo>
                      <a:pt x="258237" y="126828"/>
                      <a:pt x="250535" y="128450"/>
                      <a:pt x="236753" y="124802"/>
                    </a:cubicBezTo>
                    <a:cubicBezTo>
                      <a:pt x="190136" y="111830"/>
                      <a:pt x="143520" y="98859"/>
                      <a:pt x="96499" y="87509"/>
                    </a:cubicBezTo>
                    <a:cubicBezTo>
                      <a:pt x="64476" y="79807"/>
                      <a:pt x="34884" y="64809"/>
                      <a:pt x="10158" y="41703"/>
                    </a:cubicBezTo>
                    <a:cubicBezTo>
                      <a:pt x="4483" y="36434"/>
                      <a:pt x="-382" y="30353"/>
                      <a:pt x="24" y="21841"/>
                    </a:cubicBezTo>
                    <a:cubicBezTo>
                      <a:pt x="24" y="8059"/>
                      <a:pt x="30020" y="-4508"/>
                      <a:pt x="52315" y="1573"/>
                    </a:cubicBezTo>
                    <a:cubicBezTo>
                      <a:pt x="60017" y="3600"/>
                      <a:pt x="68529" y="4005"/>
                      <a:pt x="76636" y="4410"/>
                    </a:cubicBezTo>
                    <a:cubicBezTo>
                      <a:pt x="87986" y="12518"/>
                      <a:pt x="92851" y="25489"/>
                      <a:pt x="99336" y="36839"/>
                    </a:cubicBezTo>
                    <a:cubicBezTo>
                      <a:pt x="109065" y="53864"/>
                      <a:pt x="122442" y="63998"/>
                      <a:pt x="141494" y="67646"/>
                    </a:cubicBezTo>
                    <a:cubicBezTo>
                      <a:pt x="182435" y="74943"/>
                      <a:pt x="222565" y="85887"/>
                      <a:pt x="264317" y="86698"/>
                    </a:cubicBezTo>
                    <a:cubicBezTo>
                      <a:pt x="268371" y="86698"/>
                      <a:pt x="272830" y="87103"/>
                      <a:pt x="276072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25A65E3-21A8-4D12-AEE7-77E967431314}"/>
                  </a:ext>
                </a:extLst>
              </p:cNvPr>
              <p:cNvSpPr/>
              <p:nvPr/>
            </p:nvSpPr>
            <p:spPr>
              <a:xfrm>
                <a:off x="8388726" y="5641579"/>
                <a:ext cx="247662" cy="571591"/>
              </a:xfrm>
              <a:custGeom>
                <a:avLst/>
                <a:gdLst>
                  <a:gd name="connsiteX0" fmla="*/ 236836 w 247662"/>
                  <a:gd name="connsiteY0" fmla="*/ 571554 h 571591"/>
                  <a:gd name="connsiteX1" fmla="*/ 92528 w 247662"/>
                  <a:gd name="connsiteY1" fmla="*/ 550476 h 571591"/>
                  <a:gd name="connsiteX2" fmla="*/ 60505 w 247662"/>
                  <a:gd name="connsiteY2" fmla="*/ 526155 h 571591"/>
                  <a:gd name="connsiteX3" fmla="*/ 36995 w 247662"/>
                  <a:gd name="connsiteY3" fmla="*/ 485213 h 571591"/>
                  <a:gd name="connsiteX4" fmla="*/ 94150 w 247662"/>
                  <a:gd name="connsiteY4" fmla="*/ 469810 h 571591"/>
                  <a:gd name="connsiteX5" fmla="*/ 110364 w 247662"/>
                  <a:gd name="connsiteY5" fmla="*/ 461297 h 571591"/>
                  <a:gd name="connsiteX6" fmla="*/ 124146 w 247662"/>
                  <a:gd name="connsiteY6" fmla="*/ 447920 h 571591"/>
                  <a:gd name="connsiteX7" fmla="*/ 129416 w 247662"/>
                  <a:gd name="connsiteY7" fmla="*/ 385090 h 571591"/>
                  <a:gd name="connsiteX8" fmla="*/ 87664 w 247662"/>
                  <a:gd name="connsiteY8" fmla="*/ 271184 h 571591"/>
                  <a:gd name="connsiteX9" fmla="*/ 40237 w 247662"/>
                  <a:gd name="connsiteY9" fmla="*/ 160522 h 571591"/>
                  <a:gd name="connsiteX10" fmla="*/ 6593 w 247662"/>
                  <a:gd name="connsiteY10" fmla="*/ 90800 h 571591"/>
                  <a:gd name="connsiteX11" fmla="*/ 10241 w 247662"/>
                  <a:gd name="connsiteY11" fmla="*/ 25132 h 571591"/>
                  <a:gd name="connsiteX12" fmla="*/ 23618 w 247662"/>
                  <a:gd name="connsiteY12" fmla="*/ 0 h 571591"/>
                  <a:gd name="connsiteX13" fmla="*/ 95366 w 247662"/>
                  <a:gd name="connsiteY13" fmla="*/ 54318 h 571591"/>
                  <a:gd name="connsiteX14" fmla="*/ 179680 w 247662"/>
                  <a:gd name="connsiteY14" fmla="*/ 119986 h 571591"/>
                  <a:gd name="connsiteX15" fmla="*/ 196300 w 247662"/>
                  <a:gd name="connsiteY15" fmla="*/ 198220 h 571591"/>
                  <a:gd name="connsiteX16" fmla="*/ 210893 w 247662"/>
                  <a:gd name="connsiteY16" fmla="*/ 329556 h 571591"/>
                  <a:gd name="connsiteX17" fmla="*/ 235214 w 247662"/>
                  <a:gd name="connsiteY17" fmla="*/ 466161 h 571591"/>
                  <a:gd name="connsiteX18" fmla="*/ 244943 w 247662"/>
                  <a:gd name="connsiteY18" fmla="*/ 503454 h 571591"/>
                  <a:gd name="connsiteX19" fmla="*/ 236836 w 247662"/>
                  <a:gd name="connsiteY19" fmla="*/ 571554 h 57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7662" h="571591">
                    <a:moveTo>
                      <a:pt x="236836" y="571554"/>
                    </a:moveTo>
                    <a:cubicBezTo>
                      <a:pt x="187788" y="572365"/>
                      <a:pt x="140361" y="559799"/>
                      <a:pt x="92528" y="550476"/>
                    </a:cubicBezTo>
                    <a:cubicBezTo>
                      <a:pt x="78341" y="547639"/>
                      <a:pt x="67396" y="539531"/>
                      <a:pt x="60505" y="526155"/>
                    </a:cubicBezTo>
                    <a:cubicBezTo>
                      <a:pt x="53209" y="512372"/>
                      <a:pt x="44696" y="498996"/>
                      <a:pt x="36995" y="485213"/>
                    </a:cubicBezTo>
                    <a:cubicBezTo>
                      <a:pt x="59694" y="493726"/>
                      <a:pt x="76314" y="478728"/>
                      <a:pt x="94150" y="469810"/>
                    </a:cubicBezTo>
                    <a:cubicBezTo>
                      <a:pt x="99420" y="466972"/>
                      <a:pt x="103879" y="462513"/>
                      <a:pt x="110364" y="461297"/>
                    </a:cubicBezTo>
                    <a:cubicBezTo>
                      <a:pt x="118066" y="460081"/>
                      <a:pt x="121309" y="454001"/>
                      <a:pt x="124146" y="447920"/>
                    </a:cubicBezTo>
                    <a:cubicBezTo>
                      <a:pt x="133470" y="427652"/>
                      <a:pt x="135902" y="406979"/>
                      <a:pt x="129416" y="385090"/>
                    </a:cubicBezTo>
                    <a:cubicBezTo>
                      <a:pt x="117661" y="346176"/>
                      <a:pt x="107932" y="306856"/>
                      <a:pt x="87664" y="271184"/>
                    </a:cubicBezTo>
                    <a:cubicBezTo>
                      <a:pt x="68207" y="236324"/>
                      <a:pt x="60100" y="195788"/>
                      <a:pt x="40237" y="160522"/>
                    </a:cubicBezTo>
                    <a:cubicBezTo>
                      <a:pt x="27671" y="137822"/>
                      <a:pt x="16321" y="115122"/>
                      <a:pt x="6593" y="90800"/>
                    </a:cubicBezTo>
                    <a:cubicBezTo>
                      <a:pt x="-2731" y="67695"/>
                      <a:pt x="-2731" y="46211"/>
                      <a:pt x="10241" y="25132"/>
                    </a:cubicBezTo>
                    <a:cubicBezTo>
                      <a:pt x="15105" y="17025"/>
                      <a:pt x="19159" y="8513"/>
                      <a:pt x="23618" y="0"/>
                    </a:cubicBezTo>
                    <a:cubicBezTo>
                      <a:pt x="48750" y="16214"/>
                      <a:pt x="71450" y="36077"/>
                      <a:pt x="95366" y="54318"/>
                    </a:cubicBezTo>
                    <a:cubicBezTo>
                      <a:pt x="123741" y="75802"/>
                      <a:pt x="151711" y="98097"/>
                      <a:pt x="179680" y="119986"/>
                    </a:cubicBezTo>
                    <a:cubicBezTo>
                      <a:pt x="182923" y="146740"/>
                      <a:pt x="190625" y="172277"/>
                      <a:pt x="196300" y="198220"/>
                    </a:cubicBezTo>
                    <a:cubicBezTo>
                      <a:pt x="205623" y="241188"/>
                      <a:pt x="205218" y="285777"/>
                      <a:pt x="210893" y="329556"/>
                    </a:cubicBezTo>
                    <a:cubicBezTo>
                      <a:pt x="216568" y="375361"/>
                      <a:pt x="223054" y="421572"/>
                      <a:pt x="235214" y="466161"/>
                    </a:cubicBezTo>
                    <a:cubicBezTo>
                      <a:pt x="238457" y="478728"/>
                      <a:pt x="241700" y="490888"/>
                      <a:pt x="244943" y="503454"/>
                    </a:cubicBezTo>
                    <a:cubicBezTo>
                      <a:pt x="251429" y="526965"/>
                      <a:pt x="245348" y="549665"/>
                      <a:pt x="236836" y="571554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F258C01-272E-43EB-B8F9-A5F0925EF503}"/>
                  </a:ext>
                </a:extLst>
              </p:cNvPr>
              <p:cNvSpPr/>
              <p:nvPr/>
            </p:nvSpPr>
            <p:spPr>
              <a:xfrm>
                <a:off x="8754444" y="6304388"/>
                <a:ext cx="314457" cy="127132"/>
              </a:xfrm>
              <a:custGeom>
                <a:avLst/>
                <a:gdLst>
                  <a:gd name="connsiteX0" fmla="*/ 306473 w 314457"/>
                  <a:gd name="connsiteY0" fmla="*/ 90752 h 127132"/>
                  <a:gd name="connsiteX1" fmla="*/ 311742 w 314457"/>
                  <a:gd name="connsiteY1" fmla="*/ 116695 h 127132"/>
                  <a:gd name="connsiteX2" fmla="*/ 295122 w 314457"/>
                  <a:gd name="connsiteY2" fmla="*/ 126423 h 127132"/>
                  <a:gd name="connsiteX3" fmla="*/ 262694 w 314457"/>
                  <a:gd name="connsiteY3" fmla="*/ 124802 h 127132"/>
                  <a:gd name="connsiteX4" fmla="*/ 107036 w 314457"/>
                  <a:gd name="connsiteY4" fmla="*/ 87509 h 127132"/>
                  <a:gd name="connsiteX5" fmla="*/ 11372 w 314457"/>
                  <a:gd name="connsiteY5" fmla="*/ 41703 h 127132"/>
                  <a:gd name="connsiteX6" fmla="*/ 22 w 314457"/>
                  <a:gd name="connsiteY6" fmla="*/ 21841 h 127132"/>
                  <a:gd name="connsiteX7" fmla="*/ 58394 w 314457"/>
                  <a:gd name="connsiteY7" fmla="*/ 1573 h 127132"/>
                  <a:gd name="connsiteX8" fmla="*/ 85147 w 314457"/>
                  <a:gd name="connsiteY8" fmla="*/ 4410 h 127132"/>
                  <a:gd name="connsiteX9" fmla="*/ 110279 w 314457"/>
                  <a:gd name="connsiteY9" fmla="*/ 36839 h 127132"/>
                  <a:gd name="connsiteX10" fmla="*/ 157301 w 314457"/>
                  <a:gd name="connsiteY10" fmla="*/ 67646 h 127132"/>
                  <a:gd name="connsiteX11" fmla="*/ 293501 w 314457"/>
                  <a:gd name="connsiteY11" fmla="*/ 86698 h 127132"/>
                  <a:gd name="connsiteX12" fmla="*/ 306473 w 314457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457" h="127132">
                    <a:moveTo>
                      <a:pt x="306473" y="90752"/>
                    </a:moveTo>
                    <a:cubicBezTo>
                      <a:pt x="314985" y="98453"/>
                      <a:pt x="316607" y="106966"/>
                      <a:pt x="311742" y="116695"/>
                    </a:cubicBezTo>
                    <a:cubicBezTo>
                      <a:pt x="306878" y="126018"/>
                      <a:pt x="304040" y="126018"/>
                      <a:pt x="295122" y="126423"/>
                    </a:cubicBezTo>
                    <a:cubicBezTo>
                      <a:pt x="286610" y="126829"/>
                      <a:pt x="278098" y="128450"/>
                      <a:pt x="262694" y="124802"/>
                    </a:cubicBezTo>
                    <a:cubicBezTo>
                      <a:pt x="210808" y="111830"/>
                      <a:pt x="159327" y="98859"/>
                      <a:pt x="107036" y="87509"/>
                    </a:cubicBezTo>
                    <a:cubicBezTo>
                      <a:pt x="71365" y="79807"/>
                      <a:pt x="38531" y="64809"/>
                      <a:pt x="11372" y="41703"/>
                    </a:cubicBezTo>
                    <a:cubicBezTo>
                      <a:pt x="4886" y="36434"/>
                      <a:pt x="-383" y="30353"/>
                      <a:pt x="22" y="21841"/>
                    </a:cubicBezTo>
                    <a:cubicBezTo>
                      <a:pt x="22" y="8058"/>
                      <a:pt x="33261" y="-4508"/>
                      <a:pt x="58394" y="1573"/>
                    </a:cubicBezTo>
                    <a:cubicBezTo>
                      <a:pt x="66906" y="3600"/>
                      <a:pt x="76229" y="4005"/>
                      <a:pt x="85147" y="4410"/>
                    </a:cubicBezTo>
                    <a:cubicBezTo>
                      <a:pt x="97713" y="12518"/>
                      <a:pt x="103388" y="25489"/>
                      <a:pt x="110279" y="36839"/>
                    </a:cubicBezTo>
                    <a:cubicBezTo>
                      <a:pt x="120818" y="53864"/>
                      <a:pt x="135817" y="63998"/>
                      <a:pt x="157301" y="67646"/>
                    </a:cubicBezTo>
                    <a:cubicBezTo>
                      <a:pt x="202701" y="74943"/>
                      <a:pt x="247290" y="85887"/>
                      <a:pt x="293501" y="86698"/>
                    </a:cubicBezTo>
                    <a:cubicBezTo>
                      <a:pt x="298365" y="86698"/>
                      <a:pt x="302824" y="87103"/>
                      <a:pt x="306473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73E5E3F-0AEA-47D8-8590-FB9951DBDE4F}"/>
              </a:ext>
            </a:extLst>
          </p:cNvPr>
          <p:cNvGrpSpPr/>
          <p:nvPr/>
        </p:nvGrpSpPr>
        <p:grpSpPr>
          <a:xfrm>
            <a:off x="6978957" y="1276066"/>
            <a:ext cx="4921921" cy="2987366"/>
            <a:chOff x="323529" y="2029710"/>
            <a:chExt cx="6218648" cy="377441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63570E-5A73-4F5B-8EBC-8CA426939938}"/>
                </a:ext>
              </a:extLst>
            </p:cNvPr>
            <p:cNvSpPr/>
            <p:nvPr/>
          </p:nvSpPr>
          <p:spPr>
            <a:xfrm>
              <a:off x="844884" y="5227014"/>
              <a:ext cx="5697293" cy="577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73" name="그룹 4">
              <a:extLst>
                <a:ext uri="{FF2B5EF4-FFF2-40B4-BE49-F238E27FC236}">
                  <a16:creationId xmlns:a16="http://schemas.microsoft.com/office/drawing/2014/main" id="{2A48CDB3-CD3C-41AA-9EF4-5FA047E41161}"/>
                </a:ext>
              </a:extLst>
            </p:cNvPr>
            <p:cNvGrpSpPr/>
            <p:nvPr/>
          </p:nvGrpSpPr>
          <p:grpSpPr>
            <a:xfrm>
              <a:off x="323529" y="2029710"/>
              <a:ext cx="5132997" cy="3649046"/>
              <a:chOff x="595505" y="2676523"/>
              <a:chExt cx="3699190" cy="2629754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01631A4-EF1A-4A8C-973D-1706F41A5074}"/>
                  </a:ext>
                </a:extLst>
              </p:cNvPr>
              <p:cNvGrpSpPr/>
              <p:nvPr/>
            </p:nvGrpSpPr>
            <p:grpSpPr>
              <a:xfrm>
                <a:off x="595505" y="2676523"/>
                <a:ext cx="2943711" cy="2629754"/>
                <a:chOff x="-218628" y="1563638"/>
                <a:chExt cx="2943711" cy="2629754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ECBAA2C-7D29-444C-AF82-EB07B19FE6F6}"/>
                    </a:ext>
                  </a:extLst>
                </p:cNvPr>
                <p:cNvSpPr/>
                <p:nvPr/>
              </p:nvSpPr>
              <p:spPr>
                <a:xfrm>
                  <a:off x="-218628" y="3808671"/>
                  <a:ext cx="2232248" cy="38472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010EBD-2ECF-4F67-892C-5071BEE953AE}"/>
                    </a:ext>
                  </a:extLst>
                </p:cNvPr>
                <p:cNvGrpSpPr/>
                <p:nvPr/>
              </p:nvGrpSpPr>
              <p:grpSpPr>
                <a:xfrm>
                  <a:off x="276811" y="1563638"/>
                  <a:ext cx="2448272" cy="2448272"/>
                  <a:chOff x="276811" y="1563638"/>
                  <a:chExt cx="2448272" cy="2448272"/>
                </a:xfrm>
                <a:scene3d>
                  <a:camera prst="perspectiveRight">
                    <a:rot lat="0" lon="18299991" rev="900000"/>
                  </a:camera>
                  <a:lightRig rig="threePt" dir="t"/>
                </a:scene3d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7AAB62D-7871-44E0-801B-9DA755FADCCD}"/>
                      </a:ext>
                    </a:extLst>
                  </p:cNvPr>
                  <p:cNvSpPr/>
                  <p:nvPr/>
                </p:nvSpPr>
                <p:spPr>
                  <a:xfrm>
                    <a:off x="276811" y="1563638"/>
                    <a:ext cx="2448272" cy="244827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2A4F3A50-B2CB-487E-A1CC-3C899C2F05CE}"/>
                      </a:ext>
                    </a:extLst>
                  </p:cNvPr>
                  <p:cNvSpPr/>
                  <p:nvPr/>
                </p:nvSpPr>
                <p:spPr>
                  <a:xfrm>
                    <a:off x="492835" y="1779662"/>
                    <a:ext cx="2016224" cy="2016224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0A2180B-D101-452F-99F6-F3B502143343}"/>
                      </a:ext>
                    </a:extLst>
                  </p:cNvPr>
                  <p:cNvSpPr/>
                  <p:nvPr/>
                </p:nvSpPr>
                <p:spPr>
                  <a:xfrm>
                    <a:off x="677047" y="1963874"/>
                    <a:ext cx="1647800" cy="1647800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2E21E630-E9EE-4534-8B87-063ACAF373B7}"/>
                      </a:ext>
                    </a:extLst>
                  </p:cNvPr>
                  <p:cNvSpPr/>
                  <p:nvPr/>
                </p:nvSpPr>
                <p:spPr>
                  <a:xfrm>
                    <a:off x="861259" y="2148086"/>
                    <a:ext cx="1279376" cy="1279376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CD1B81FE-B6D3-486D-A689-29421CEB5C16}"/>
                      </a:ext>
                    </a:extLst>
                  </p:cNvPr>
                  <p:cNvSpPr/>
                  <p:nvPr/>
                </p:nvSpPr>
                <p:spPr>
                  <a:xfrm>
                    <a:off x="1045471" y="2332298"/>
                    <a:ext cx="910952" cy="910952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FC29E53-C0CE-44DB-8BBC-087626F67C69}"/>
                      </a:ext>
                    </a:extLst>
                  </p:cNvPr>
                  <p:cNvSpPr/>
                  <p:nvPr/>
                </p:nvSpPr>
                <p:spPr>
                  <a:xfrm>
                    <a:off x="1229522" y="2516349"/>
                    <a:ext cx="542851" cy="5428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63694ED-6410-4E84-95B5-F50D6BAFAB4E}"/>
                      </a:ext>
                    </a:extLst>
                  </p:cNvPr>
                  <p:cNvSpPr/>
                  <p:nvPr/>
                </p:nvSpPr>
                <p:spPr>
                  <a:xfrm>
                    <a:off x="1377891" y="2664718"/>
                    <a:ext cx="246112" cy="2461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D450D36-2673-481F-8B7C-10CA6B9A8CB0}"/>
                  </a:ext>
                </a:extLst>
              </p:cNvPr>
              <p:cNvGrpSpPr/>
              <p:nvPr/>
            </p:nvGrpSpPr>
            <p:grpSpPr>
              <a:xfrm>
                <a:off x="2284260" y="2825026"/>
                <a:ext cx="2010435" cy="954090"/>
                <a:chOff x="1719925" y="2675941"/>
                <a:chExt cx="2010435" cy="954090"/>
              </a:xfrm>
            </p:grpSpPr>
            <p:sp>
              <p:nvSpPr>
                <p:cNvPr id="76" name="Parallelogram 75">
                  <a:extLst>
                    <a:ext uri="{FF2B5EF4-FFF2-40B4-BE49-F238E27FC236}">
                      <a16:creationId xmlns:a16="http://schemas.microsoft.com/office/drawing/2014/main" id="{5DDBDF14-EF57-4B4F-B990-3EAF794D1AC5}"/>
                    </a:ext>
                  </a:extLst>
                </p:cNvPr>
                <p:cNvSpPr/>
                <p:nvPr/>
              </p:nvSpPr>
              <p:spPr>
                <a:xfrm rot="8894940">
                  <a:off x="2608993" y="2707412"/>
                  <a:ext cx="1054848" cy="208549"/>
                </a:xfrm>
                <a:prstGeom prst="parallelogram">
                  <a:avLst>
                    <a:gd name="adj" fmla="val 192227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7" name="Rectangle 34">
                  <a:extLst>
                    <a:ext uri="{FF2B5EF4-FFF2-40B4-BE49-F238E27FC236}">
                      <a16:creationId xmlns:a16="http://schemas.microsoft.com/office/drawing/2014/main" id="{B05C643D-727E-4E65-876B-54BC44C782B4}"/>
                    </a:ext>
                  </a:extLst>
                </p:cNvPr>
                <p:cNvSpPr/>
                <p:nvPr/>
              </p:nvSpPr>
              <p:spPr>
                <a:xfrm rot="19800000">
                  <a:off x="1719925" y="3606561"/>
                  <a:ext cx="459118" cy="2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27" h="36000">
                      <a:moveTo>
                        <a:pt x="0" y="0"/>
                      </a:moveTo>
                      <a:lnTo>
                        <a:pt x="704227" y="0"/>
                      </a:lnTo>
                      <a:lnTo>
                        <a:pt x="704227" y="36000"/>
                      </a:lnTo>
                      <a:lnTo>
                        <a:pt x="0" y="3600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1C1F19A-38D0-4563-B1AB-DD4CDC4E6A12}"/>
                    </a:ext>
                  </a:extLst>
                </p:cNvPr>
                <p:cNvGrpSpPr/>
                <p:nvPr/>
              </p:nvGrpSpPr>
              <p:grpSpPr>
                <a:xfrm rot="19800000">
                  <a:off x="1953619" y="2675941"/>
                  <a:ext cx="1776741" cy="850143"/>
                  <a:chOff x="1475656" y="3331348"/>
                  <a:chExt cx="2725289" cy="1304008"/>
                </a:xfrm>
              </p:grpSpPr>
              <p:sp>
                <p:nvSpPr>
                  <p:cNvPr id="79" name="Parallelogram 78">
                    <a:extLst>
                      <a:ext uri="{FF2B5EF4-FFF2-40B4-BE49-F238E27FC236}">
                        <a16:creationId xmlns:a16="http://schemas.microsoft.com/office/drawing/2014/main" id="{CC505A1F-0EC1-4478-8602-B18D9578FDCA}"/>
                      </a:ext>
                    </a:extLst>
                  </p:cNvPr>
                  <p:cNvSpPr/>
                  <p:nvPr/>
                </p:nvSpPr>
                <p:spPr>
                  <a:xfrm rot="10680000" flipH="1">
                    <a:off x="2793781" y="4038221"/>
                    <a:ext cx="1201834" cy="597135"/>
                  </a:xfrm>
                  <a:prstGeom prst="parallelogram">
                    <a:avLst>
                      <a:gd name="adj" fmla="val 62269"/>
                    </a:avLst>
                  </a:prstGeom>
                  <a:gradFill>
                    <a:gsLst>
                      <a:gs pos="0">
                        <a:schemeClr val="accent1">
                          <a:lumMod val="60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Parallelogram 79">
                    <a:extLst>
                      <a:ext uri="{FF2B5EF4-FFF2-40B4-BE49-F238E27FC236}">
                        <a16:creationId xmlns:a16="http://schemas.microsoft.com/office/drawing/2014/main" id="{992BD980-CCA1-4CBB-9603-DEF438D21A77}"/>
                      </a:ext>
                    </a:extLst>
                  </p:cNvPr>
                  <p:cNvSpPr/>
                  <p:nvPr/>
                </p:nvSpPr>
                <p:spPr>
                  <a:xfrm rot="10920000">
                    <a:off x="2793780" y="3331348"/>
                    <a:ext cx="1201834" cy="597136"/>
                  </a:xfrm>
                  <a:prstGeom prst="parallelogram">
                    <a:avLst>
                      <a:gd name="adj" fmla="val 62269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6C3ECAF1-D609-40D3-A56F-44B012EB13D7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3862964"/>
                    <a:ext cx="2152334" cy="246090"/>
                    <a:chOff x="1688158" y="3440846"/>
                    <a:chExt cx="1659706" cy="379529"/>
                  </a:xfrm>
                </p:grpSpPr>
                <p:sp>
                  <p:nvSpPr>
                    <p:cNvPr id="83" name="Trapezoid 33">
                      <a:extLst>
                        <a:ext uri="{FF2B5EF4-FFF2-40B4-BE49-F238E27FC236}">
                          <a16:creationId xmlns:a16="http://schemas.microsoft.com/office/drawing/2014/main" id="{A26F0CD7-70C9-408C-B695-8A692EE700CA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2653493" y="3090551"/>
                      <a:ext cx="308621" cy="108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621" h="1080120">
                          <a:moveTo>
                            <a:pt x="308621" y="1080120"/>
                          </a:moveTo>
                          <a:lnTo>
                            <a:pt x="232649" y="0"/>
                          </a:lnTo>
                          <a:lnTo>
                            <a:pt x="75972" y="0"/>
                          </a:lnTo>
                          <a:lnTo>
                            <a:pt x="0" y="108012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4" name="Chord 83">
                      <a:extLst>
                        <a:ext uri="{FF2B5EF4-FFF2-40B4-BE49-F238E27FC236}">
                          <a16:creationId xmlns:a16="http://schemas.microsoft.com/office/drawing/2014/main" id="{A5A6CF53-B145-4F40-9DED-C07DF1E7E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158" y="3454556"/>
                      <a:ext cx="155575" cy="352111"/>
                    </a:xfrm>
                    <a:prstGeom prst="chord">
                      <a:avLst>
                        <a:gd name="adj1" fmla="val 5391179"/>
                        <a:gd name="adj2" fmla="val 1620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5" name="Trapezoid 37">
                      <a:extLst>
                        <a:ext uri="{FF2B5EF4-FFF2-40B4-BE49-F238E27FC236}">
                          <a16:creationId xmlns:a16="http://schemas.microsoft.com/office/drawing/2014/main" id="{C0AD9589-511F-4CD5-9F3C-88B80C26B0E8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1825951" y="3378583"/>
                      <a:ext cx="379529" cy="5040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529" h="504056">
                          <a:moveTo>
                            <a:pt x="379529" y="504056"/>
                          </a:moveTo>
                          <a:lnTo>
                            <a:pt x="344075" y="0"/>
                          </a:lnTo>
                          <a:lnTo>
                            <a:pt x="35454" y="0"/>
                          </a:lnTo>
                          <a:lnTo>
                            <a:pt x="0" y="50405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82" name="Parallelogram 81">
                    <a:extLst>
                      <a:ext uri="{FF2B5EF4-FFF2-40B4-BE49-F238E27FC236}">
                        <a16:creationId xmlns:a16="http://schemas.microsoft.com/office/drawing/2014/main" id="{83C97E0E-CF91-4D3E-B721-5FEC47C2753C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788579" y="3979133"/>
                    <a:ext cx="1412366" cy="268133"/>
                  </a:xfrm>
                  <a:prstGeom prst="parallelogram">
                    <a:avLst>
                      <a:gd name="adj" fmla="val 20586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52D22D3-0252-4235-865D-369A80E74EB6}"/>
                </a:ext>
              </a:extLst>
            </p:cNvPr>
            <p:cNvSpPr/>
            <p:nvPr/>
          </p:nvSpPr>
          <p:spPr>
            <a:xfrm>
              <a:off x="4178342" y="3750528"/>
              <a:ext cx="695818" cy="1758806"/>
            </a:xfrm>
            <a:custGeom>
              <a:avLst/>
              <a:gdLst>
                <a:gd name="connsiteX0" fmla="*/ 286941 w 695818"/>
                <a:gd name="connsiteY0" fmla="*/ 258481 h 1758806"/>
                <a:gd name="connsiteX1" fmla="*/ 291180 w 695818"/>
                <a:gd name="connsiteY1" fmla="*/ 181925 h 1758806"/>
                <a:gd name="connsiteX2" fmla="*/ 240703 w 695818"/>
                <a:gd name="connsiteY2" fmla="*/ 181925 h 1758806"/>
                <a:gd name="connsiteX3" fmla="*/ 240703 w 695818"/>
                <a:gd name="connsiteY3" fmla="*/ 76811 h 1758806"/>
                <a:gd name="connsiteX4" fmla="*/ 306340 w 695818"/>
                <a:gd name="connsiteY4" fmla="*/ 76811 h 1758806"/>
                <a:gd name="connsiteX5" fmla="*/ 335898 w 695818"/>
                <a:gd name="connsiteY5" fmla="*/ 5695 h 1758806"/>
                <a:gd name="connsiteX6" fmla="*/ 372936 w 695818"/>
                <a:gd name="connsiteY6" fmla="*/ 6215 h 1758806"/>
                <a:gd name="connsiteX7" fmla="*/ 398694 w 695818"/>
                <a:gd name="connsiteY7" fmla="*/ 21414 h 1758806"/>
                <a:gd name="connsiteX8" fmla="*/ 410494 w 695818"/>
                <a:gd name="connsiteY8" fmla="*/ 56012 h 1758806"/>
                <a:gd name="connsiteX9" fmla="*/ 424773 w 695818"/>
                <a:gd name="connsiteY9" fmla="*/ 78331 h 1758806"/>
                <a:gd name="connsiteX10" fmla="*/ 471250 w 695818"/>
                <a:gd name="connsiteY10" fmla="*/ 78331 h 1758806"/>
                <a:gd name="connsiteX11" fmla="*/ 470650 w 695818"/>
                <a:gd name="connsiteY11" fmla="*/ 171446 h 1758806"/>
                <a:gd name="connsiteX12" fmla="*/ 457251 w 695818"/>
                <a:gd name="connsiteY12" fmla="*/ 181125 h 1758806"/>
                <a:gd name="connsiteX13" fmla="*/ 419333 w 695818"/>
                <a:gd name="connsiteY13" fmla="*/ 187485 h 1758806"/>
                <a:gd name="connsiteX14" fmla="*/ 434292 w 695818"/>
                <a:gd name="connsiteY14" fmla="*/ 221363 h 1758806"/>
                <a:gd name="connsiteX15" fmla="*/ 434812 w 695818"/>
                <a:gd name="connsiteY15" fmla="*/ 253801 h 1758806"/>
                <a:gd name="connsiteX16" fmla="*/ 461090 w 695818"/>
                <a:gd name="connsiteY16" fmla="*/ 285799 h 1758806"/>
                <a:gd name="connsiteX17" fmla="*/ 482449 w 695818"/>
                <a:gd name="connsiteY17" fmla="*/ 293798 h 1758806"/>
                <a:gd name="connsiteX18" fmla="*/ 540166 w 695818"/>
                <a:gd name="connsiteY18" fmla="*/ 298238 h 1758806"/>
                <a:gd name="connsiteX19" fmla="*/ 566684 w 695818"/>
                <a:gd name="connsiteY19" fmla="*/ 331836 h 1758806"/>
                <a:gd name="connsiteX20" fmla="*/ 552565 w 695818"/>
                <a:gd name="connsiteY20" fmla="*/ 379353 h 1758806"/>
                <a:gd name="connsiteX21" fmla="*/ 482969 w 695818"/>
                <a:gd name="connsiteY21" fmla="*/ 547303 h 1758806"/>
                <a:gd name="connsiteX22" fmla="*/ 491089 w 695818"/>
                <a:gd name="connsiteY22" fmla="*/ 554063 h 1758806"/>
                <a:gd name="connsiteX23" fmla="*/ 492169 w 695818"/>
                <a:gd name="connsiteY23" fmla="*/ 595661 h 1758806"/>
                <a:gd name="connsiteX24" fmla="*/ 483649 w 695818"/>
                <a:gd name="connsiteY24" fmla="*/ 645058 h 1758806"/>
                <a:gd name="connsiteX25" fmla="*/ 493728 w 695818"/>
                <a:gd name="connsiteY25" fmla="*/ 649777 h 1758806"/>
                <a:gd name="connsiteX26" fmla="*/ 515127 w 695818"/>
                <a:gd name="connsiteY26" fmla="*/ 654257 h 1758806"/>
                <a:gd name="connsiteX27" fmla="*/ 535806 w 695818"/>
                <a:gd name="connsiteY27" fmla="*/ 688935 h 1758806"/>
                <a:gd name="connsiteX28" fmla="*/ 583803 w 695818"/>
                <a:gd name="connsiteY28" fmla="*/ 711534 h 1758806"/>
                <a:gd name="connsiteX29" fmla="*/ 582963 w 695818"/>
                <a:gd name="connsiteY29" fmla="*/ 746772 h 1758806"/>
                <a:gd name="connsiteX30" fmla="*/ 469930 w 695818"/>
                <a:gd name="connsiteY30" fmla="*/ 776810 h 1758806"/>
                <a:gd name="connsiteX31" fmla="*/ 448291 w 695818"/>
                <a:gd name="connsiteY31" fmla="*/ 796289 h 1758806"/>
                <a:gd name="connsiteX32" fmla="*/ 500888 w 695818"/>
                <a:gd name="connsiteY32" fmla="*/ 1264141 h 1758806"/>
                <a:gd name="connsiteX33" fmla="*/ 544006 w 695818"/>
                <a:gd name="connsiteY33" fmla="*/ 1324458 h 1758806"/>
                <a:gd name="connsiteX34" fmla="*/ 561045 w 695818"/>
                <a:gd name="connsiteY34" fmla="*/ 1369015 h 1758806"/>
                <a:gd name="connsiteX35" fmla="*/ 584123 w 695818"/>
                <a:gd name="connsiteY35" fmla="*/ 1460369 h 1758806"/>
                <a:gd name="connsiteX36" fmla="*/ 675718 w 695818"/>
                <a:gd name="connsiteY36" fmla="*/ 1571203 h 1758806"/>
                <a:gd name="connsiteX37" fmla="*/ 677638 w 695818"/>
                <a:gd name="connsiteY37" fmla="*/ 1635519 h 1758806"/>
                <a:gd name="connsiteX38" fmla="*/ 678958 w 695818"/>
                <a:gd name="connsiteY38" fmla="*/ 1654598 h 1758806"/>
                <a:gd name="connsiteX39" fmla="*/ 695437 w 695818"/>
                <a:gd name="connsiteY39" fmla="*/ 1693996 h 1758806"/>
                <a:gd name="connsiteX40" fmla="*/ 688317 w 695818"/>
                <a:gd name="connsiteY40" fmla="*/ 1753272 h 1758806"/>
                <a:gd name="connsiteX41" fmla="*/ 633001 w 695818"/>
                <a:gd name="connsiteY41" fmla="*/ 1756912 h 1758806"/>
                <a:gd name="connsiteX42" fmla="*/ 31636 w 695818"/>
                <a:gd name="connsiteY42" fmla="*/ 1756352 h 1758806"/>
                <a:gd name="connsiteX43" fmla="*/ 278 w 695818"/>
                <a:gd name="connsiteY43" fmla="*/ 1723874 h 1758806"/>
                <a:gd name="connsiteX44" fmla="*/ 1798 w 695818"/>
                <a:gd name="connsiteY44" fmla="*/ 1684076 h 1758806"/>
                <a:gd name="connsiteX45" fmla="*/ 17037 w 695818"/>
                <a:gd name="connsiteY45" fmla="*/ 1658198 h 1758806"/>
                <a:gd name="connsiteX46" fmla="*/ 20676 w 695818"/>
                <a:gd name="connsiteY46" fmla="*/ 1630720 h 1758806"/>
                <a:gd name="connsiteX47" fmla="*/ 21597 w 695818"/>
                <a:gd name="connsiteY47" fmla="*/ 1572403 h 1758806"/>
                <a:gd name="connsiteX48" fmla="*/ 120591 w 695818"/>
                <a:gd name="connsiteY48" fmla="*/ 1452130 h 1758806"/>
                <a:gd name="connsiteX49" fmla="*/ 138590 w 695818"/>
                <a:gd name="connsiteY49" fmla="*/ 1374295 h 1758806"/>
                <a:gd name="connsiteX50" fmla="*/ 156668 w 695818"/>
                <a:gd name="connsiteY50" fmla="*/ 1323058 h 1758806"/>
                <a:gd name="connsiteX51" fmla="*/ 199746 w 695818"/>
                <a:gd name="connsiteY51" fmla="*/ 1258102 h 1758806"/>
                <a:gd name="connsiteX52" fmla="*/ 249223 w 695818"/>
                <a:gd name="connsiteY52" fmla="*/ 833847 h 1758806"/>
                <a:gd name="connsiteX53" fmla="*/ 248303 w 695818"/>
                <a:gd name="connsiteY53" fmla="*/ 803928 h 1758806"/>
                <a:gd name="connsiteX54" fmla="*/ 223065 w 695818"/>
                <a:gd name="connsiteY54" fmla="*/ 776530 h 1758806"/>
                <a:gd name="connsiteX55" fmla="*/ 129990 w 695818"/>
                <a:gd name="connsiteY55" fmla="*/ 755531 h 1758806"/>
                <a:gd name="connsiteX56" fmla="*/ 105711 w 695818"/>
                <a:gd name="connsiteY56" fmla="*/ 742132 h 1758806"/>
                <a:gd name="connsiteX57" fmla="*/ 106831 w 695818"/>
                <a:gd name="connsiteY57" fmla="*/ 714734 h 1758806"/>
                <a:gd name="connsiteX58" fmla="*/ 147869 w 695818"/>
                <a:gd name="connsiteY58" fmla="*/ 694575 h 1758806"/>
                <a:gd name="connsiteX59" fmla="*/ 158748 w 695818"/>
                <a:gd name="connsiteY59" fmla="*/ 681296 h 1758806"/>
                <a:gd name="connsiteX60" fmla="*/ 173787 w 695818"/>
                <a:gd name="connsiteY60" fmla="*/ 656737 h 1758806"/>
                <a:gd name="connsiteX61" fmla="*/ 188827 w 695818"/>
                <a:gd name="connsiteY61" fmla="*/ 651497 h 1758806"/>
                <a:gd name="connsiteX62" fmla="*/ 213985 w 695818"/>
                <a:gd name="connsiteY62" fmla="*/ 639098 h 1758806"/>
                <a:gd name="connsiteX63" fmla="*/ 200666 w 695818"/>
                <a:gd name="connsiteY63" fmla="*/ 593621 h 1758806"/>
                <a:gd name="connsiteX64" fmla="*/ 201506 w 695818"/>
                <a:gd name="connsiteY64" fmla="*/ 557463 h 1758806"/>
                <a:gd name="connsiteX65" fmla="*/ 207225 w 695818"/>
                <a:gd name="connsiteY65" fmla="*/ 532864 h 1758806"/>
                <a:gd name="connsiteX66" fmla="*/ 137990 w 695818"/>
                <a:gd name="connsiteY66" fmla="*/ 367274 h 1758806"/>
                <a:gd name="connsiteX67" fmla="*/ 128550 w 695818"/>
                <a:gd name="connsiteY67" fmla="*/ 336876 h 1758806"/>
                <a:gd name="connsiteX68" fmla="*/ 158388 w 695818"/>
                <a:gd name="connsiteY68" fmla="*/ 298078 h 1758806"/>
                <a:gd name="connsiteX69" fmla="*/ 224104 w 695818"/>
                <a:gd name="connsiteY69" fmla="*/ 293998 h 1758806"/>
                <a:gd name="connsiteX70" fmla="*/ 239384 w 695818"/>
                <a:gd name="connsiteY70" fmla="*/ 288719 h 1758806"/>
                <a:gd name="connsiteX71" fmla="*/ 286941 w 695818"/>
                <a:gd name="connsiteY71" fmla="*/ 258481 h 175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95818" h="1758806">
                  <a:moveTo>
                    <a:pt x="286941" y="258481"/>
                  </a:moveTo>
                  <a:cubicBezTo>
                    <a:pt x="251543" y="227282"/>
                    <a:pt x="293140" y="209443"/>
                    <a:pt x="291180" y="181925"/>
                  </a:cubicBezTo>
                  <a:cubicBezTo>
                    <a:pt x="274221" y="181925"/>
                    <a:pt x="258023" y="181925"/>
                    <a:pt x="240703" y="181925"/>
                  </a:cubicBezTo>
                  <a:cubicBezTo>
                    <a:pt x="240703" y="146287"/>
                    <a:pt x="240703" y="113449"/>
                    <a:pt x="240703" y="76811"/>
                  </a:cubicBezTo>
                  <a:cubicBezTo>
                    <a:pt x="262942" y="76811"/>
                    <a:pt x="284301" y="76811"/>
                    <a:pt x="306340" y="76811"/>
                  </a:cubicBezTo>
                  <a:cubicBezTo>
                    <a:pt x="293180" y="30694"/>
                    <a:pt x="294620" y="28374"/>
                    <a:pt x="335898" y="5695"/>
                  </a:cubicBezTo>
                  <a:cubicBezTo>
                    <a:pt x="349057" y="-1544"/>
                    <a:pt x="360457" y="-2424"/>
                    <a:pt x="372936" y="6215"/>
                  </a:cubicBezTo>
                  <a:cubicBezTo>
                    <a:pt x="381095" y="11895"/>
                    <a:pt x="389775" y="17015"/>
                    <a:pt x="398694" y="21414"/>
                  </a:cubicBezTo>
                  <a:cubicBezTo>
                    <a:pt x="414453" y="29214"/>
                    <a:pt x="419933" y="39373"/>
                    <a:pt x="410494" y="56012"/>
                  </a:cubicBezTo>
                  <a:cubicBezTo>
                    <a:pt x="401894" y="71212"/>
                    <a:pt x="408334" y="78331"/>
                    <a:pt x="424773" y="78331"/>
                  </a:cubicBezTo>
                  <a:cubicBezTo>
                    <a:pt x="440012" y="78331"/>
                    <a:pt x="455291" y="78331"/>
                    <a:pt x="471250" y="78331"/>
                  </a:cubicBezTo>
                  <a:cubicBezTo>
                    <a:pt x="471250" y="110729"/>
                    <a:pt x="471690" y="141127"/>
                    <a:pt x="470650" y="171446"/>
                  </a:cubicBezTo>
                  <a:cubicBezTo>
                    <a:pt x="470530" y="174925"/>
                    <a:pt x="462411" y="179885"/>
                    <a:pt x="457251" y="181125"/>
                  </a:cubicBezTo>
                  <a:cubicBezTo>
                    <a:pt x="444851" y="184165"/>
                    <a:pt x="431972" y="185485"/>
                    <a:pt x="419333" y="187485"/>
                  </a:cubicBezTo>
                  <a:cubicBezTo>
                    <a:pt x="424493" y="198724"/>
                    <a:pt x="431452" y="209563"/>
                    <a:pt x="434292" y="221363"/>
                  </a:cubicBezTo>
                  <a:cubicBezTo>
                    <a:pt x="436852" y="231962"/>
                    <a:pt x="434812" y="243641"/>
                    <a:pt x="434812" y="253801"/>
                  </a:cubicBezTo>
                  <a:cubicBezTo>
                    <a:pt x="442972" y="264000"/>
                    <a:pt x="450971" y="276039"/>
                    <a:pt x="461090" y="285799"/>
                  </a:cubicBezTo>
                  <a:cubicBezTo>
                    <a:pt x="466170" y="290679"/>
                    <a:pt x="475010" y="292958"/>
                    <a:pt x="482449" y="293798"/>
                  </a:cubicBezTo>
                  <a:cubicBezTo>
                    <a:pt x="501608" y="295998"/>
                    <a:pt x="521007" y="296118"/>
                    <a:pt x="540166" y="298238"/>
                  </a:cubicBezTo>
                  <a:cubicBezTo>
                    <a:pt x="561485" y="300598"/>
                    <a:pt x="570004" y="310517"/>
                    <a:pt x="566684" y="331836"/>
                  </a:cubicBezTo>
                  <a:cubicBezTo>
                    <a:pt x="564164" y="348035"/>
                    <a:pt x="558765" y="364074"/>
                    <a:pt x="552565" y="379353"/>
                  </a:cubicBezTo>
                  <a:cubicBezTo>
                    <a:pt x="529887" y="435350"/>
                    <a:pt x="506368" y="491027"/>
                    <a:pt x="482969" y="547303"/>
                  </a:cubicBezTo>
                  <a:cubicBezTo>
                    <a:pt x="486129" y="549903"/>
                    <a:pt x="488529" y="552063"/>
                    <a:pt x="491089" y="554063"/>
                  </a:cubicBezTo>
                  <a:cubicBezTo>
                    <a:pt x="510048" y="568742"/>
                    <a:pt x="510368" y="579902"/>
                    <a:pt x="492169" y="595661"/>
                  </a:cubicBezTo>
                  <a:cubicBezTo>
                    <a:pt x="483649" y="603060"/>
                    <a:pt x="477450" y="636298"/>
                    <a:pt x="483649" y="645058"/>
                  </a:cubicBezTo>
                  <a:cubicBezTo>
                    <a:pt x="485529" y="647697"/>
                    <a:pt x="490129" y="648857"/>
                    <a:pt x="493728" y="649777"/>
                  </a:cubicBezTo>
                  <a:cubicBezTo>
                    <a:pt x="500768" y="651577"/>
                    <a:pt x="508208" y="652057"/>
                    <a:pt x="515127" y="654257"/>
                  </a:cubicBezTo>
                  <a:cubicBezTo>
                    <a:pt x="537086" y="661217"/>
                    <a:pt x="540206" y="666536"/>
                    <a:pt x="535806" y="688935"/>
                  </a:cubicBezTo>
                  <a:cubicBezTo>
                    <a:pt x="551685" y="696295"/>
                    <a:pt x="568404" y="702774"/>
                    <a:pt x="583803" y="711534"/>
                  </a:cubicBezTo>
                  <a:cubicBezTo>
                    <a:pt x="605082" y="723653"/>
                    <a:pt x="605682" y="738812"/>
                    <a:pt x="582963" y="746772"/>
                  </a:cubicBezTo>
                  <a:cubicBezTo>
                    <a:pt x="546285" y="759611"/>
                    <a:pt x="507968" y="768130"/>
                    <a:pt x="469930" y="776810"/>
                  </a:cubicBezTo>
                  <a:cubicBezTo>
                    <a:pt x="457771" y="779610"/>
                    <a:pt x="448611" y="780730"/>
                    <a:pt x="448291" y="796289"/>
                  </a:cubicBezTo>
                  <a:cubicBezTo>
                    <a:pt x="445211" y="954559"/>
                    <a:pt x="452211" y="1111590"/>
                    <a:pt x="500888" y="1264141"/>
                  </a:cubicBezTo>
                  <a:cubicBezTo>
                    <a:pt x="508968" y="1289420"/>
                    <a:pt x="522287" y="1309978"/>
                    <a:pt x="544006" y="1324458"/>
                  </a:cubicBezTo>
                  <a:cubicBezTo>
                    <a:pt x="560885" y="1335737"/>
                    <a:pt x="566844" y="1350656"/>
                    <a:pt x="561045" y="1369015"/>
                  </a:cubicBezTo>
                  <a:cubicBezTo>
                    <a:pt x="549765" y="1404653"/>
                    <a:pt x="560285" y="1433251"/>
                    <a:pt x="584123" y="1460369"/>
                  </a:cubicBezTo>
                  <a:cubicBezTo>
                    <a:pt x="615761" y="1496367"/>
                    <a:pt x="645840" y="1533725"/>
                    <a:pt x="675718" y="1571203"/>
                  </a:cubicBezTo>
                  <a:cubicBezTo>
                    <a:pt x="699676" y="1601241"/>
                    <a:pt x="698756" y="1604161"/>
                    <a:pt x="677638" y="1635519"/>
                  </a:cubicBezTo>
                  <a:cubicBezTo>
                    <a:pt x="674678" y="1639919"/>
                    <a:pt x="675638" y="1652558"/>
                    <a:pt x="678958" y="1654598"/>
                  </a:cubicBezTo>
                  <a:cubicBezTo>
                    <a:pt x="694637" y="1664237"/>
                    <a:pt x="696917" y="1677877"/>
                    <a:pt x="695437" y="1693996"/>
                  </a:cubicBezTo>
                  <a:cubicBezTo>
                    <a:pt x="693597" y="1714354"/>
                    <a:pt x="698917" y="1740153"/>
                    <a:pt x="688317" y="1753272"/>
                  </a:cubicBezTo>
                  <a:cubicBezTo>
                    <a:pt x="680438" y="1763032"/>
                    <a:pt x="652199" y="1756912"/>
                    <a:pt x="633001" y="1756912"/>
                  </a:cubicBezTo>
                  <a:cubicBezTo>
                    <a:pt x="432532" y="1756872"/>
                    <a:pt x="232104" y="1756672"/>
                    <a:pt x="31636" y="1756352"/>
                  </a:cubicBezTo>
                  <a:cubicBezTo>
                    <a:pt x="2838" y="1756312"/>
                    <a:pt x="278" y="1753432"/>
                    <a:pt x="278" y="1723874"/>
                  </a:cubicBezTo>
                  <a:cubicBezTo>
                    <a:pt x="278" y="1710555"/>
                    <a:pt x="-962" y="1696876"/>
                    <a:pt x="1798" y="1684076"/>
                  </a:cubicBezTo>
                  <a:cubicBezTo>
                    <a:pt x="3837" y="1674677"/>
                    <a:pt x="9717" y="1664397"/>
                    <a:pt x="17037" y="1658198"/>
                  </a:cubicBezTo>
                  <a:cubicBezTo>
                    <a:pt x="27876" y="1648998"/>
                    <a:pt x="30636" y="1642799"/>
                    <a:pt x="20676" y="1630720"/>
                  </a:cubicBezTo>
                  <a:cubicBezTo>
                    <a:pt x="2278" y="1608441"/>
                    <a:pt x="2838" y="1595642"/>
                    <a:pt x="21597" y="1572403"/>
                  </a:cubicBezTo>
                  <a:cubicBezTo>
                    <a:pt x="54194" y="1532005"/>
                    <a:pt x="86353" y="1491168"/>
                    <a:pt x="120591" y="1452130"/>
                  </a:cubicBezTo>
                  <a:cubicBezTo>
                    <a:pt x="141309" y="1428531"/>
                    <a:pt x="145789" y="1402893"/>
                    <a:pt x="138590" y="1374295"/>
                  </a:cubicBezTo>
                  <a:cubicBezTo>
                    <a:pt x="133070" y="1352496"/>
                    <a:pt x="136150" y="1335657"/>
                    <a:pt x="156668" y="1323058"/>
                  </a:cubicBezTo>
                  <a:cubicBezTo>
                    <a:pt x="180787" y="1308298"/>
                    <a:pt x="191547" y="1284140"/>
                    <a:pt x="199746" y="1258102"/>
                  </a:cubicBezTo>
                  <a:cubicBezTo>
                    <a:pt x="243303" y="1119790"/>
                    <a:pt x="251943" y="977478"/>
                    <a:pt x="249223" y="833847"/>
                  </a:cubicBezTo>
                  <a:cubicBezTo>
                    <a:pt x="249023" y="823847"/>
                    <a:pt x="247263" y="813768"/>
                    <a:pt x="248303" y="803928"/>
                  </a:cubicBezTo>
                  <a:cubicBezTo>
                    <a:pt x="250303" y="784449"/>
                    <a:pt x="240424" y="779450"/>
                    <a:pt x="223065" y="776530"/>
                  </a:cubicBezTo>
                  <a:cubicBezTo>
                    <a:pt x="191746" y="771250"/>
                    <a:pt x="160788" y="763451"/>
                    <a:pt x="129990" y="755531"/>
                  </a:cubicBezTo>
                  <a:cubicBezTo>
                    <a:pt x="121311" y="753291"/>
                    <a:pt x="113071" y="747652"/>
                    <a:pt x="105711" y="742132"/>
                  </a:cubicBezTo>
                  <a:cubicBezTo>
                    <a:pt x="91832" y="731733"/>
                    <a:pt x="91832" y="723813"/>
                    <a:pt x="106831" y="714734"/>
                  </a:cubicBezTo>
                  <a:cubicBezTo>
                    <a:pt x="119791" y="706854"/>
                    <a:pt x="134590" y="702014"/>
                    <a:pt x="147869" y="694575"/>
                  </a:cubicBezTo>
                  <a:cubicBezTo>
                    <a:pt x="152749" y="691855"/>
                    <a:pt x="159868" y="683775"/>
                    <a:pt x="158748" y="681296"/>
                  </a:cubicBezTo>
                  <a:cubicBezTo>
                    <a:pt x="151589" y="664817"/>
                    <a:pt x="163988" y="661657"/>
                    <a:pt x="173787" y="656737"/>
                  </a:cubicBezTo>
                  <a:cubicBezTo>
                    <a:pt x="178467" y="654377"/>
                    <a:pt x="183947" y="653577"/>
                    <a:pt x="188827" y="651497"/>
                  </a:cubicBezTo>
                  <a:cubicBezTo>
                    <a:pt x="197746" y="647658"/>
                    <a:pt x="213065" y="644538"/>
                    <a:pt x="213985" y="639098"/>
                  </a:cubicBezTo>
                  <a:cubicBezTo>
                    <a:pt x="216665" y="623299"/>
                    <a:pt x="221025" y="605460"/>
                    <a:pt x="200666" y="593621"/>
                  </a:cubicBezTo>
                  <a:cubicBezTo>
                    <a:pt x="185587" y="584861"/>
                    <a:pt x="186667" y="568622"/>
                    <a:pt x="201506" y="557463"/>
                  </a:cubicBezTo>
                  <a:cubicBezTo>
                    <a:pt x="211465" y="549983"/>
                    <a:pt x="212145" y="544224"/>
                    <a:pt x="207225" y="532864"/>
                  </a:cubicBezTo>
                  <a:cubicBezTo>
                    <a:pt x="183387" y="477988"/>
                    <a:pt x="160748" y="422631"/>
                    <a:pt x="137990" y="367274"/>
                  </a:cubicBezTo>
                  <a:cubicBezTo>
                    <a:pt x="133950" y="357475"/>
                    <a:pt x="130390" y="347235"/>
                    <a:pt x="128550" y="336876"/>
                  </a:cubicBezTo>
                  <a:cubicBezTo>
                    <a:pt x="124270" y="312597"/>
                    <a:pt x="133630" y="300358"/>
                    <a:pt x="158388" y="298078"/>
                  </a:cubicBezTo>
                  <a:cubicBezTo>
                    <a:pt x="180227" y="296038"/>
                    <a:pt x="202226" y="295718"/>
                    <a:pt x="224104" y="293998"/>
                  </a:cubicBezTo>
                  <a:cubicBezTo>
                    <a:pt x="229504" y="293558"/>
                    <a:pt x="238184" y="291959"/>
                    <a:pt x="239384" y="288719"/>
                  </a:cubicBezTo>
                  <a:cubicBezTo>
                    <a:pt x="246463" y="269680"/>
                    <a:pt x="258503" y="257841"/>
                    <a:pt x="286941" y="258481"/>
                  </a:cubicBezTo>
                  <a:close/>
                </a:path>
              </a:pathLst>
            </a:custGeom>
            <a:solidFill>
              <a:schemeClr val="accent1"/>
            </a:solidFill>
            <a:ln w="399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F8ED8D-AA72-47AF-A759-4DC19E375602}"/>
                </a:ext>
              </a:extLst>
            </p:cNvPr>
            <p:cNvSpPr/>
            <p:nvPr/>
          </p:nvSpPr>
          <p:spPr>
            <a:xfrm>
              <a:off x="3340074" y="3931277"/>
              <a:ext cx="706914" cy="1578057"/>
            </a:xfrm>
            <a:custGeom>
              <a:avLst/>
              <a:gdLst>
                <a:gd name="connsiteX0" fmla="*/ 198028 w 706914"/>
                <a:gd name="connsiteY0" fmla="*/ 527715 h 1578057"/>
                <a:gd name="connsiteX1" fmla="*/ 143911 w 706914"/>
                <a:gd name="connsiteY1" fmla="*/ 371964 h 1578057"/>
                <a:gd name="connsiteX2" fmla="*/ 177389 w 706914"/>
                <a:gd name="connsiteY2" fmla="*/ 273090 h 1578057"/>
                <a:gd name="connsiteX3" fmla="*/ 259705 w 706914"/>
                <a:gd name="connsiteY3" fmla="*/ 153177 h 1578057"/>
                <a:gd name="connsiteX4" fmla="*/ 300862 w 706914"/>
                <a:gd name="connsiteY4" fmla="*/ 99180 h 1578057"/>
                <a:gd name="connsiteX5" fmla="*/ 297302 w 706914"/>
                <a:gd name="connsiteY5" fmla="*/ 65022 h 1578057"/>
                <a:gd name="connsiteX6" fmla="*/ 283783 w 706914"/>
                <a:gd name="connsiteY6" fmla="*/ 37744 h 1578057"/>
                <a:gd name="connsiteX7" fmla="*/ 307142 w 706914"/>
                <a:gd name="connsiteY7" fmla="*/ 3186 h 1578057"/>
                <a:gd name="connsiteX8" fmla="*/ 393817 w 706914"/>
                <a:gd name="connsiteY8" fmla="*/ 626 h 1578057"/>
                <a:gd name="connsiteX9" fmla="*/ 426735 w 706914"/>
                <a:gd name="connsiteY9" fmla="*/ 28104 h 1578057"/>
                <a:gd name="connsiteX10" fmla="*/ 407576 w 706914"/>
                <a:gd name="connsiteY10" fmla="*/ 68022 h 1578057"/>
                <a:gd name="connsiteX11" fmla="*/ 403256 w 706914"/>
                <a:gd name="connsiteY11" fmla="*/ 89341 h 1578057"/>
                <a:gd name="connsiteX12" fmla="*/ 427095 w 706914"/>
                <a:gd name="connsiteY12" fmla="*/ 123739 h 1578057"/>
                <a:gd name="connsiteX13" fmla="*/ 431174 w 706914"/>
                <a:gd name="connsiteY13" fmla="*/ 167216 h 1578057"/>
                <a:gd name="connsiteX14" fmla="*/ 381257 w 706914"/>
                <a:gd name="connsiteY14" fmla="*/ 264930 h 1578057"/>
                <a:gd name="connsiteX15" fmla="*/ 372618 w 706914"/>
                <a:gd name="connsiteY15" fmla="*/ 282809 h 1578057"/>
                <a:gd name="connsiteX16" fmla="*/ 373738 w 706914"/>
                <a:gd name="connsiteY16" fmla="*/ 299168 h 1578057"/>
                <a:gd name="connsiteX17" fmla="*/ 389777 w 706914"/>
                <a:gd name="connsiteY17" fmla="*/ 291969 h 1578057"/>
                <a:gd name="connsiteX18" fmla="*/ 431294 w 706914"/>
                <a:gd name="connsiteY18" fmla="*/ 219253 h 1578057"/>
                <a:gd name="connsiteX19" fmla="*/ 459493 w 706914"/>
                <a:gd name="connsiteY19" fmla="*/ 167536 h 1578057"/>
                <a:gd name="connsiteX20" fmla="*/ 545968 w 706914"/>
                <a:gd name="connsiteY20" fmla="*/ 310168 h 1578057"/>
                <a:gd name="connsiteX21" fmla="*/ 545328 w 706914"/>
                <a:gd name="connsiteY21" fmla="*/ 469478 h 1578057"/>
                <a:gd name="connsiteX22" fmla="*/ 508570 w 706914"/>
                <a:gd name="connsiteY22" fmla="*/ 530315 h 1578057"/>
                <a:gd name="connsiteX23" fmla="*/ 518489 w 706914"/>
                <a:gd name="connsiteY23" fmla="*/ 545954 h 1578057"/>
                <a:gd name="connsiteX24" fmla="*/ 505170 w 706914"/>
                <a:gd name="connsiteY24" fmla="*/ 574392 h 1578057"/>
                <a:gd name="connsiteX25" fmla="*/ 486811 w 706914"/>
                <a:gd name="connsiteY25" fmla="*/ 602151 h 1578057"/>
                <a:gd name="connsiteX26" fmla="*/ 486971 w 706914"/>
                <a:gd name="connsiteY26" fmla="*/ 651588 h 1578057"/>
                <a:gd name="connsiteX27" fmla="*/ 533648 w 706914"/>
                <a:gd name="connsiteY27" fmla="*/ 664387 h 1578057"/>
                <a:gd name="connsiteX28" fmla="*/ 545968 w 706914"/>
                <a:gd name="connsiteY28" fmla="*/ 686706 h 1578057"/>
                <a:gd name="connsiteX29" fmla="*/ 553087 w 706914"/>
                <a:gd name="connsiteY29" fmla="*/ 699585 h 1578057"/>
                <a:gd name="connsiteX30" fmla="*/ 578406 w 706914"/>
                <a:gd name="connsiteY30" fmla="*/ 711104 h 1578057"/>
                <a:gd name="connsiteX31" fmla="*/ 608924 w 706914"/>
                <a:gd name="connsiteY31" fmla="*/ 736823 h 1578057"/>
                <a:gd name="connsiteX32" fmla="*/ 577166 w 706914"/>
                <a:gd name="connsiteY32" fmla="*/ 761301 h 1578057"/>
                <a:gd name="connsiteX33" fmla="*/ 496291 w 706914"/>
                <a:gd name="connsiteY33" fmla="*/ 781820 h 1578057"/>
                <a:gd name="connsiteX34" fmla="*/ 455013 w 706914"/>
                <a:gd name="connsiteY34" fmla="*/ 829017 h 1578057"/>
                <a:gd name="connsiteX35" fmla="*/ 506130 w 706914"/>
                <a:gd name="connsiteY35" fmla="*/ 1139199 h 1578057"/>
                <a:gd name="connsiteX36" fmla="*/ 555447 w 706914"/>
                <a:gd name="connsiteY36" fmla="*/ 1203075 h 1578057"/>
                <a:gd name="connsiteX37" fmla="*/ 568566 w 706914"/>
                <a:gd name="connsiteY37" fmla="*/ 1240073 h 1578057"/>
                <a:gd name="connsiteX38" fmla="*/ 582486 w 706914"/>
                <a:gd name="connsiteY38" fmla="*/ 1291870 h 1578057"/>
                <a:gd name="connsiteX39" fmla="*/ 682960 w 706914"/>
                <a:gd name="connsiteY39" fmla="*/ 1394864 h 1578057"/>
                <a:gd name="connsiteX40" fmla="*/ 687719 w 706914"/>
                <a:gd name="connsiteY40" fmla="*/ 1454340 h 1578057"/>
                <a:gd name="connsiteX41" fmla="*/ 690439 w 706914"/>
                <a:gd name="connsiteY41" fmla="*/ 1477419 h 1578057"/>
                <a:gd name="connsiteX42" fmla="*/ 705678 w 706914"/>
                <a:gd name="connsiteY42" fmla="*/ 1509337 h 1578057"/>
                <a:gd name="connsiteX43" fmla="*/ 706118 w 706914"/>
                <a:gd name="connsiteY43" fmla="*/ 1555174 h 1578057"/>
                <a:gd name="connsiteX44" fmla="*/ 682880 w 706914"/>
                <a:gd name="connsiteY44" fmla="*/ 1577373 h 1578057"/>
                <a:gd name="connsiteX45" fmla="*/ 445094 w 706914"/>
                <a:gd name="connsiteY45" fmla="*/ 1578053 h 1578057"/>
                <a:gd name="connsiteX46" fmla="*/ 39438 w 706914"/>
                <a:gd name="connsiteY46" fmla="*/ 1577653 h 1578057"/>
                <a:gd name="connsiteX47" fmla="*/ 0 w 706914"/>
                <a:gd name="connsiteY47" fmla="*/ 1537575 h 1578057"/>
                <a:gd name="connsiteX48" fmla="*/ 2920 w 706914"/>
                <a:gd name="connsiteY48" fmla="*/ 1497898 h 1578057"/>
                <a:gd name="connsiteX49" fmla="*/ 13799 w 706914"/>
                <a:gd name="connsiteY49" fmla="*/ 1480219 h 1578057"/>
                <a:gd name="connsiteX50" fmla="*/ 17199 w 706914"/>
                <a:gd name="connsiteY50" fmla="*/ 1449340 h 1578057"/>
                <a:gd name="connsiteX51" fmla="*/ 18839 w 706914"/>
                <a:gd name="connsiteY51" fmla="*/ 1403783 h 1578057"/>
                <a:gd name="connsiteX52" fmla="*/ 126432 w 706914"/>
                <a:gd name="connsiteY52" fmla="*/ 1291110 h 1578057"/>
                <a:gd name="connsiteX53" fmla="*/ 140552 w 706914"/>
                <a:gd name="connsiteY53" fmla="*/ 1241113 h 1578057"/>
                <a:gd name="connsiteX54" fmla="*/ 157951 w 706914"/>
                <a:gd name="connsiteY54" fmla="*/ 1200395 h 1578057"/>
                <a:gd name="connsiteX55" fmla="*/ 197708 w 706914"/>
                <a:gd name="connsiteY55" fmla="*/ 1153358 h 1578057"/>
                <a:gd name="connsiteX56" fmla="*/ 251825 w 706914"/>
                <a:gd name="connsiteY56" fmla="*/ 805938 h 1578057"/>
                <a:gd name="connsiteX57" fmla="*/ 233746 w 706914"/>
                <a:gd name="connsiteY57" fmla="*/ 785780 h 1578057"/>
                <a:gd name="connsiteX58" fmla="*/ 130992 w 706914"/>
                <a:gd name="connsiteY58" fmla="*/ 762301 h 1578057"/>
                <a:gd name="connsiteX59" fmla="*/ 106114 w 706914"/>
                <a:gd name="connsiteY59" fmla="*/ 749942 h 1578057"/>
                <a:gd name="connsiteX60" fmla="*/ 106434 w 706914"/>
                <a:gd name="connsiteY60" fmla="*/ 722343 h 1578057"/>
                <a:gd name="connsiteX61" fmla="*/ 145671 w 706914"/>
                <a:gd name="connsiteY61" fmla="*/ 702865 h 1578057"/>
                <a:gd name="connsiteX62" fmla="*/ 160110 w 706914"/>
                <a:gd name="connsiteY62" fmla="*/ 682346 h 1578057"/>
                <a:gd name="connsiteX63" fmla="*/ 181149 w 706914"/>
                <a:gd name="connsiteY63" fmla="*/ 661067 h 1578057"/>
                <a:gd name="connsiteX64" fmla="*/ 213267 w 706914"/>
                <a:gd name="connsiteY64" fmla="*/ 649988 h 1578057"/>
                <a:gd name="connsiteX65" fmla="*/ 215827 w 706914"/>
                <a:gd name="connsiteY65" fmla="*/ 608950 h 1578057"/>
                <a:gd name="connsiteX66" fmla="*/ 195268 w 706914"/>
                <a:gd name="connsiteY66" fmla="*/ 572112 h 1578057"/>
                <a:gd name="connsiteX67" fmla="*/ 187549 w 706914"/>
                <a:gd name="connsiteY67" fmla="*/ 543674 h 1578057"/>
                <a:gd name="connsiteX68" fmla="*/ 198028 w 706914"/>
                <a:gd name="connsiteY68" fmla="*/ 527715 h 157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06914" h="1578057">
                  <a:moveTo>
                    <a:pt x="198028" y="527715"/>
                  </a:moveTo>
                  <a:cubicBezTo>
                    <a:pt x="151591" y="485517"/>
                    <a:pt x="135432" y="431241"/>
                    <a:pt x="143911" y="371964"/>
                  </a:cubicBezTo>
                  <a:cubicBezTo>
                    <a:pt x="148791" y="337966"/>
                    <a:pt x="160670" y="303088"/>
                    <a:pt x="177389" y="273090"/>
                  </a:cubicBezTo>
                  <a:cubicBezTo>
                    <a:pt x="200908" y="230932"/>
                    <a:pt x="231586" y="192735"/>
                    <a:pt x="259705" y="153177"/>
                  </a:cubicBezTo>
                  <a:cubicBezTo>
                    <a:pt x="272824" y="134738"/>
                    <a:pt x="287063" y="117139"/>
                    <a:pt x="300862" y="99180"/>
                  </a:cubicBezTo>
                  <a:cubicBezTo>
                    <a:pt x="310502" y="86621"/>
                    <a:pt x="310742" y="76502"/>
                    <a:pt x="297302" y="65022"/>
                  </a:cubicBezTo>
                  <a:cubicBezTo>
                    <a:pt x="290143" y="58903"/>
                    <a:pt x="285943" y="47503"/>
                    <a:pt x="283783" y="37744"/>
                  </a:cubicBezTo>
                  <a:cubicBezTo>
                    <a:pt x="279663" y="19185"/>
                    <a:pt x="287943" y="4986"/>
                    <a:pt x="307142" y="3186"/>
                  </a:cubicBezTo>
                  <a:cubicBezTo>
                    <a:pt x="335900" y="506"/>
                    <a:pt x="365018" y="-894"/>
                    <a:pt x="393817" y="626"/>
                  </a:cubicBezTo>
                  <a:cubicBezTo>
                    <a:pt x="408896" y="1426"/>
                    <a:pt x="423255" y="10305"/>
                    <a:pt x="426735" y="28104"/>
                  </a:cubicBezTo>
                  <a:cubicBezTo>
                    <a:pt x="430175" y="45863"/>
                    <a:pt x="423655" y="59463"/>
                    <a:pt x="407576" y="68022"/>
                  </a:cubicBezTo>
                  <a:cubicBezTo>
                    <a:pt x="397336" y="73462"/>
                    <a:pt x="397457" y="80781"/>
                    <a:pt x="403256" y="89341"/>
                  </a:cubicBezTo>
                  <a:cubicBezTo>
                    <a:pt x="411096" y="100900"/>
                    <a:pt x="417855" y="113419"/>
                    <a:pt x="427095" y="123739"/>
                  </a:cubicBezTo>
                  <a:cubicBezTo>
                    <a:pt x="439734" y="137898"/>
                    <a:pt x="439654" y="151257"/>
                    <a:pt x="431174" y="167216"/>
                  </a:cubicBezTo>
                  <a:cubicBezTo>
                    <a:pt x="414015" y="199494"/>
                    <a:pt x="397816" y="232332"/>
                    <a:pt x="381257" y="264930"/>
                  </a:cubicBezTo>
                  <a:cubicBezTo>
                    <a:pt x="378257" y="270850"/>
                    <a:pt x="374178" y="276530"/>
                    <a:pt x="372618" y="282809"/>
                  </a:cubicBezTo>
                  <a:cubicBezTo>
                    <a:pt x="371378" y="287889"/>
                    <a:pt x="373258" y="293689"/>
                    <a:pt x="373738" y="299168"/>
                  </a:cubicBezTo>
                  <a:cubicBezTo>
                    <a:pt x="379218" y="296849"/>
                    <a:pt x="387257" y="296089"/>
                    <a:pt x="389777" y="291969"/>
                  </a:cubicBezTo>
                  <a:cubicBezTo>
                    <a:pt x="404336" y="268170"/>
                    <a:pt x="417695" y="243652"/>
                    <a:pt x="431294" y="219253"/>
                  </a:cubicBezTo>
                  <a:cubicBezTo>
                    <a:pt x="440294" y="203134"/>
                    <a:pt x="449013" y="186815"/>
                    <a:pt x="459493" y="167536"/>
                  </a:cubicBezTo>
                  <a:cubicBezTo>
                    <a:pt x="495651" y="213133"/>
                    <a:pt x="525889" y="258531"/>
                    <a:pt x="545968" y="310168"/>
                  </a:cubicBezTo>
                  <a:cubicBezTo>
                    <a:pt x="566646" y="363285"/>
                    <a:pt x="568446" y="416961"/>
                    <a:pt x="545328" y="469478"/>
                  </a:cubicBezTo>
                  <a:cubicBezTo>
                    <a:pt x="536088" y="490477"/>
                    <a:pt x="521569" y="509116"/>
                    <a:pt x="508570" y="530315"/>
                  </a:cubicBezTo>
                  <a:cubicBezTo>
                    <a:pt x="511010" y="534075"/>
                    <a:pt x="515929" y="539554"/>
                    <a:pt x="518489" y="545954"/>
                  </a:cubicBezTo>
                  <a:cubicBezTo>
                    <a:pt x="523929" y="559593"/>
                    <a:pt x="518409" y="571032"/>
                    <a:pt x="505170" y="574392"/>
                  </a:cubicBezTo>
                  <a:cubicBezTo>
                    <a:pt x="489011" y="578512"/>
                    <a:pt x="486251" y="588031"/>
                    <a:pt x="486811" y="602151"/>
                  </a:cubicBezTo>
                  <a:cubicBezTo>
                    <a:pt x="487491" y="618670"/>
                    <a:pt x="486971" y="635269"/>
                    <a:pt x="486971" y="651588"/>
                  </a:cubicBezTo>
                  <a:cubicBezTo>
                    <a:pt x="503450" y="655947"/>
                    <a:pt x="519009" y="658907"/>
                    <a:pt x="533648" y="664387"/>
                  </a:cubicBezTo>
                  <a:cubicBezTo>
                    <a:pt x="542328" y="667627"/>
                    <a:pt x="552687" y="672586"/>
                    <a:pt x="545968" y="686706"/>
                  </a:cubicBezTo>
                  <a:cubicBezTo>
                    <a:pt x="544688" y="689425"/>
                    <a:pt x="549287" y="697225"/>
                    <a:pt x="553087" y="699585"/>
                  </a:cubicBezTo>
                  <a:cubicBezTo>
                    <a:pt x="560887" y="704424"/>
                    <a:pt x="570886" y="705944"/>
                    <a:pt x="578406" y="711104"/>
                  </a:cubicBezTo>
                  <a:cubicBezTo>
                    <a:pt x="589325" y="718624"/>
                    <a:pt x="598804" y="728143"/>
                    <a:pt x="608924" y="736823"/>
                  </a:cubicBezTo>
                  <a:cubicBezTo>
                    <a:pt x="598405" y="745222"/>
                    <a:pt x="589125" y="757141"/>
                    <a:pt x="577166" y="761301"/>
                  </a:cubicBezTo>
                  <a:cubicBezTo>
                    <a:pt x="550967" y="770381"/>
                    <a:pt x="523689" y="777380"/>
                    <a:pt x="496291" y="781820"/>
                  </a:cubicBezTo>
                  <a:cubicBezTo>
                    <a:pt x="454453" y="788619"/>
                    <a:pt x="453333" y="787420"/>
                    <a:pt x="455013" y="829017"/>
                  </a:cubicBezTo>
                  <a:cubicBezTo>
                    <a:pt x="459253" y="934451"/>
                    <a:pt x="475332" y="1038045"/>
                    <a:pt x="506130" y="1139199"/>
                  </a:cubicBezTo>
                  <a:cubicBezTo>
                    <a:pt x="514569" y="1166917"/>
                    <a:pt x="527009" y="1190876"/>
                    <a:pt x="555447" y="1203075"/>
                  </a:cubicBezTo>
                  <a:cubicBezTo>
                    <a:pt x="572806" y="1210515"/>
                    <a:pt x="574286" y="1226034"/>
                    <a:pt x="568566" y="1240073"/>
                  </a:cubicBezTo>
                  <a:cubicBezTo>
                    <a:pt x="559647" y="1262032"/>
                    <a:pt x="568086" y="1277151"/>
                    <a:pt x="582486" y="1291870"/>
                  </a:cubicBezTo>
                  <a:cubicBezTo>
                    <a:pt x="616043" y="1326108"/>
                    <a:pt x="649722" y="1360266"/>
                    <a:pt x="682960" y="1394864"/>
                  </a:cubicBezTo>
                  <a:cubicBezTo>
                    <a:pt x="707518" y="1420422"/>
                    <a:pt x="708078" y="1426342"/>
                    <a:pt x="687719" y="1454340"/>
                  </a:cubicBezTo>
                  <a:cubicBezTo>
                    <a:pt x="680600" y="1464100"/>
                    <a:pt x="682360" y="1468859"/>
                    <a:pt x="690439" y="1477419"/>
                  </a:cubicBezTo>
                  <a:cubicBezTo>
                    <a:pt x="698239" y="1485658"/>
                    <a:pt x="703798" y="1498018"/>
                    <a:pt x="705678" y="1509337"/>
                  </a:cubicBezTo>
                  <a:cubicBezTo>
                    <a:pt x="708198" y="1524216"/>
                    <a:pt x="706078" y="1539855"/>
                    <a:pt x="706118" y="1555174"/>
                  </a:cubicBezTo>
                  <a:cubicBezTo>
                    <a:pt x="706158" y="1570853"/>
                    <a:pt x="699199" y="1577413"/>
                    <a:pt x="682880" y="1577373"/>
                  </a:cubicBezTo>
                  <a:cubicBezTo>
                    <a:pt x="603604" y="1577173"/>
                    <a:pt x="524369" y="1578013"/>
                    <a:pt x="445094" y="1578053"/>
                  </a:cubicBezTo>
                  <a:cubicBezTo>
                    <a:pt x="309862" y="1578093"/>
                    <a:pt x="174670" y="1577893"/>
                    <a:pt x="39438" y="1577653"/>
                  </a:cubicBezTo>
                  <a:cubicBezTo>
                    <a:pt x="2440" y="1577573"/>
                    <a:pt x="40" y="1575133"/>
                    <a:pt x="0" y="1537575"/>
                  </a:cubicBezTo>
                  <a:cubicBezTo>
                    <a:pt x="0" y="1524336"/>
                    <a:pt x="600" y="1510897"/>
                    <a:pt x="2920" y="1497898"/>
                  </a:cubicBezTo>
                  <a:cubicBezTo>
                    <a:pt x="4080" y="1491418"/>
                    <a:pt x="8439" y="1483138"/>
                    <a:pt x="13799" y="1480219"/>
                  </a:cubicBezTo>
                  <a:cubicBezTo>
                    <a:pt x="31158" y="1470819"/>
                    <a:pt x="28438" y="1461220"/>
                    <a:pt x="17199" y="1449340"/>
                  </a:cubicBezTo>
                  <a:cubicBezTo>
                    <a:pt x="2520" y="1433781"/>
                    <a:pt x="4480" y="1418742"/>
                    <a:pt x="18839" y="1403783"/>
                  </a:cubicBezTo>
                  <a:cubicBezTo>
                    <a:pt x="54797" y="1366305"/>
                    <a:pt x="90274" y="1328388"/>
                    <a:pt x="126432" y="1291110"/>
                  </a:cubicBezTo>
                  <a:cubicBezTo>
                    <a:pt x="140472" y="1276671"/>
                    <a:pt x="147791" y="1262231"/>
                    <a:pt x="140552" y="1241113"/>
                  </a:cubicBezTo>
                  <a:cubicBezTo>
                    <a:pt x="134832" y="1224314"/>
                    <a:pt x="138112" y="1208555"/>
                    <a:pt x="157951" y="1200395"/>
                  </a:cubicBezTo>
                  <a:cubicBezTo>
                    <a:pt x="178989" y="1191756"/>
                    <a:pt x="190869" y="1174917"/>
                    <a:pt x="197708" y="1153358"/>
                  </a:cubicBezTo>
                  <a:cubicBezTo>
                    <a:pt x="233626" y="1040285"/>
                    <a:pt x="253625" y="924891"/>
                    <a:pt x="251825" y="805938"/>
                  </a:cubicBezTo>
                  <a:cubicBezTo>
                    <a:pt x="251625" y="792379"/>
                    <a:pt x="246665" y="788260"/>
                    <a:pt x="233746" y="785780"/>
                  </a:cubicBezTo>
                  <a:cubicBezTo>
                    <a:pt x="199268" y="779180"/>
                    <a:pt x="165070" y="770901"/>
                    <a:pt x="130992" y="762301"/>
                  </a:cubicBezTo>
                  <a:cubicBezTo>
                    <a:pt x="122193" y="760101"/>
                    <a:pt x="113673" y="755181"/>
                    <a:pt x="106114" y="749942"/>
                  </a:cubicBezTo>
                  <a:cubicBezTo>
                    <a:pt x="92394" y="740422"/>
                    <a:pt x="92394" y="730863"/>
                    <a:pt x="106434" y="722343"/>
                  </a:cubicBezTo>
                  <a:cubicBezTo>
                    <a:pt x="118913" y="714824"/>
                    <a:pt x="132512" y="709184"/>
                    <a:pt x="145671" y="702865"/>
                  </a:cubicBezTo>
                  <a:cubicBezTo>
                    <a:pt x="154351" y="698665"/>
                    <a:pt x="159630" y="694585"/>
                    <a:pt x="160110" y="682346"/>
                  </a:cubicBezTo>
                  <a:cubicBezTo>
                    <a:pt x="160430" y="674826"/>
                    <a:pt x="172470" y="665827"/>
                    <a:pt x="181149" y="661067"/>
                  </a:cubicBezTo>
                  <a:cubicBezTo>
                    <a:pt x="191189" y="655587"/>
                    <a:pt x="209547" y="657187"/>
                    <a:pt x="213267" y="649988"/>
                  </a:cubicBezTo>
                  <a:cubicBezTo>
                    <a:pt x="219027" y="638828"/>
                    <a:pt x="215667" y="622869"/>
                    <a:pt x="215827" y="608950"/>
                  </a:cubicBezTo>
                  <a:cubicBezTo>
                    <a:pt x="216027" y="592951"/>
                    <a:pt x="217347" y="577832"/>
                    <a:pt x="195268" y="572112"/>
                  </a:cubicBezTo>
                  <a:cubicBezTo>
                    <a:pt x="183989" y="569192"/>
                    <a:pt x="180029" y="555953"/>
                    <a:pt x="187549" y="543674"/>
                  </a:cubicBezTo>
                  <a:cubicBezTo>
                    <a:pt x="190789" y="538634"/>
                    <a:pt x="194108" y="533755"/>
                    <a:pt x="198028" y="527715"/>
                  </a:cubicBezTo>
                  <a:close/>
                </a:path>
              </a:pathLst>
            </a:custGeom>
            <a:solidFill>
              <a:schemeClr val="accent2"/>
            </a:solidFill>
            <a:ln w="399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4B6B6F8-7E40-418F-BE5D-34B4908D7A61}"/>
                </a:ext>
              </a:extLst>
            </p:cNvPr>
            <p:cNvSpPr/>
            <p:nvPr/>
          </p:nvSpPr>
          <p:spPr>
            <a:xfrm>
              <a:off x="2571336" y="4427850"/>
              <a:ext cx="637384" cy="1081484"/>
            </a:xfrm>
            <a:custGeom>
              <a:avLst/>
              <a:gdLst>
                <a:gd name="connsiteX0" fmla="*/ 77692 w 637384"/>
                <a:gd name="connsiteY0" fmla="*/ 762683 h 1081484"/>
                <a:gd name="connsiteX1" fmla="*/ 70453 w 637384"/>
                <a:gd name="connsiteY1" fmla="*/ 729245 h 1081484"/>
                <a:gd name="connsiteX2" fmla="*/ 136249 w 637384"/>
                <a:gd name="connsiteY2" fmla="*/ 512578 h 1081484"/>
                <a:gd name="connsiteX3" fmla="*/ 149728 w 637384"/>
                <a:gd name="connsiteY3" fmla="*/ 305390 h 1081484"/>
                <a:gd name="connsiteX4" fmla="*/ 152328 w 637384"/>
                <a:gd name="connsiteY4" fmla="*/ 249513 h 1081484"/>
                <a:gd name="connsiteX5" fmla="*/ 141208 w 637384"/>
                <a:gd name="connsiteY5" fmla="*/ 219235 h 1081484"/>
                <a:gd name="connsiteX6" fmla="*/ 138129 w 637384"/>
                <a:gd name="connsiteY6" fmla="*/ 210596 h 1081484"/>
                <a:gd name="connsiteX7" fmla="*/ 110330 w 637384"/>
                <a:gd name="connsiteY7" fmla="*/ 182877 h 1081484"/>
                <a:gd name="connsiteX8" fmla="*/ 87052 w 637384"/>
                <a:gd name="connsiteY8" fmla="*/ 160399 h 1081484"/>
                <a:gd name="connsiteX9" fmla="*/ 72373 w 637384"/>
                <a:gd name="connsiteY9" fmla="*/ 21447 h 1081484"/>
                <a:gd name="connsiteX10" fmla="*/ 79052 w 637384"/>
                <a:gd name="connsiteY10" fmla="*/ 5608 h 1081484"/>
                <a:gd name="connsiteX11" fmla="*/ 167007 w 637384"/>
                <a:gd name="connsiteY11" fmla="*/ 23647 h 1081484"/>
                <a:gd name="connsiteX12" fmla="*/ 170687 w 637384"/>
                <a:gd name="connsiteY12" fmla="*/ 128 h 1081484"/>
                <a:gd name="connsiteX13" fmla="*/ 463509 w 637384"/>
                <a:gd name="connsiteY13" fmla="*/ 128 h 1081484"/>
                <a:gd name="connsiteX14" fmla="*/ 466069 w 637384"/>
                <a:gd name="connsiteY14" fmla="*/ 25047 h 1081484"/>
                <a:gd name="connsiteX15" fmla="*/ 549664 w 637384"/>
                <a:gd name="connsiteY15" fmla="*/ 3688 h 1081484"/>
                <a:gd name="connsiteX16" fmla="*/ 563543 w 637384"/>
                <a:gd name="connsiteY16" fmla="*/ 21047 h 1081484"/>
                <a:gd name="connsiteX17" fmla="*/ 546305 w 637384"/>
                <a:gd name="connsiteY17" fmla="*/ 165718 h 1081484"/>
                <a:gd name="connsiteX18" fmla="*/ 526986 w 637384"/>
                <a:gd name="connsiteY18" fmla="*/ 182437 h 1081484"/>
                <a:gd name="connsiteX19" fmla="*/ 495868 w 637384"/>
                <a:gd name="connsiteY19" fmla="*/ 211276 h 1081484"/>
                <a:gd name="connsiteX20" fmla="*/ 495068 w 637384"/>
                <a:gd name="connsiteY20" fmla="*/ 215075 h 1081484"/>
                <a:gd name="connsiteX21" fmla="*/ 484028 w 637384"/>
                <a:gd name="connsiteY21" fmla="*/ 278992 h 1081484"/>
                <a:gd name="connsiteX22" fmla="*/ 497347 w 637384"/>
                <a:gd name="connsiteY22" fmla="*/ 508218 h 1081484"/>
                <a:gd name="connsiteX23" fmla="*/ 560024 w 637384"/>
                <a:gd name="connsiteY23" fmla="*/ 721565 h 1081484"/>
                <a:gd name="connsiteX24" fmla="*/ 557824 w 637384"/>
                <a:gd name="connsiteY24" fmla="*/ 763123 h 1081484"/>
                <a:gd name="connsiteX25" fmla="*/ 581622 w 637384"/>
                <a:gd name="connsiteY25" fmla="*/ 814680 h 1081484"/>
                <a:gd name="connsiteX26" fmla="*/ 626100 w 637384"/>
                <a:gd name="connsiteY26" fmla="*/ 923594 h 1081484"/>
                <a:gd name="connsiteX27" fmla="*/ 620540 w 637384"/>
                <a:gd name="connsiteY27" fmla="*/ 968871 h 1081484"/>
                <a:gd name="connsiteX28" fmla="*/ 624140 w 637384"/>
                <a:gd name="connsiteY28" fmla="*/ 992629 h 1081484"/>
                <a:gd name="connsiteX29" fmla="*/ 635819 w 637384"/>
                <a:gd name="connsiteY29" fmla="*/ 1012628 h 1081484"/>
                <a:gd name="connsiteX30" fmla="*/ 573223 w 637384"/>
                <a:gd name="connsiteY30" fmla="*/ 1081344 h 1081484"/>
                <a:gd name="connsiteX31" fmla="*/ 35695 w 637384"/>
                <a:gd name="connsiteY31" fmla="*/ 1081264 h 1081484"/>
                <a:gd name="connsiteX32" fmla="*/ 337 w 637384"/>
                <a:gd name="connsiteY32" fmla="*/ 1045466 h 1081484"/>
                <a:gd name="connsiteX33" fmla="*/ 177 w 637384"/>
                <a:gd name="connsiteY33" fmla="*/ 1015508 h 1081484"/>
                <a:gd name="connsiteX34" fmla="*/ 14016 w 637384"/>
                <a:gd name="connsiteY34" fmla="*/ 990270 h 1081484"/>
                <a:gd name="connsiteX35" fmla="*/ 17856 w 637384"/>
                <a:gd name="connsiteY35" fmla="*/ 968671 h 1081484"/>
                <a:gd name="connsiteX36" fmla="*/ 10096 w 637384"/>
                <a:gd name="connsiteY36" fmla="*/ 930393 h 1081484"/>
                <a:gd name="connsiteX37" fmla="*/ 59373 w 637384"/>
                <a:gd name="connsiteY37" fmla="*/ 797801 h 1081484"/>
                <a:gd name="connsiteX38" fmla="*/ 77692 w 637384"/>
                <a:gd name="connsiteY38" fmla="*/ 762683 h 10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37384" h="1081484">
                  <a:moveTo>
                    <a:pt x="77692" y="762683"/>
                  </a:moveTo>
                  <a:cubicBezTo>
                    <a:pt x="62733" y="754683"/>
                    <a:pt x="64133" y="743164"/>
                    <a:pt x="70453" y="729245"/>
                  </a:cubicBezTo>
                  <a:cubicBezTo>
                    <a:pt x="101851" y="659929"/>
                    <a:pt x="128529" y="588693"/>
                    <a:pt x="136249" y="512578"/>
                  </a:cubicBezTo>
                  <a:cubicBezTo>
                    <a:pt x="143208" y="443742"/>
                    <a:pt x="145488" y="374466"/>
                    <a:pt x="149728" y="305390"/>
                  </a:cubicBezTo>
                  <a:cubicBezTo>
                    <a:pt x="150848" y="286791"/>
                    <a:pt x="151608" y="268152"/>
                    <a:pt x="152328" y="249513"/>
                  </a:cubicBezTo>
                  <a:cubicBezTo>
                    <a:pt x="152768" y="238034"/>
                    <a:pt x="157008" y="225155"/>
                    <a:pt x="141208" y="219235"/>
                  </a:cubicBezTo>
                  <a:cubicBezTo>
                    <a:pt x="139289" y="218515"/>
                    <a:pt x="137609" y="213315"/>
                    <a:pt x="138129" y="210596"/>
                  </a:cubicBezTo>
                  <a:cubicBezTo>
                    <a:pt x="142568" y="187397"/>
                    <a:pt x="127769" y="182677"/>
                    <a:pt x="110330" y="182877"/>
                  </a:cubicBezTo>
                  <a:cubicBezTo>
                    <a:pt x="93931" y="183077"/>
                    <a:pt x="88532" y="175358"/>
                    <a:pt x="87052" y="160399"/>
                  </a:cubicBezTo>
                  <a:cubicBezTo>
                    <a:pt x="82452" y="114041"/>
                    <a:pt x="76812" y="67804"/>
                    <a:pt x="72373" y="21447"/>
                  </a:cubicBezTo>
                  <a:cubicBezTo>
                    <a:pt x="71893" y="16247"/>
                    <a:pt x="75052" y="7608"/>
                    <a:pt x="79052" y="5608"/>
                  </a:cubicBezTo>
                  <a:cubicBezTo>
                    <a:pt x="103691" y="-6672"/>
                    <a:pt x="146808" y="2048"/>
                    <a:pt x="167007" y="23647"/>
                  </a:cubicBezTo>
                  <a:cubicBezTo>
                    <a:pt x="168287" y="15407"/>
                    <a:pt x="169327" y="8688"/>
                    <a:pt x="170687" y="128"/>
                  </a:cubicBezTo>
                  <a:cubicBezTo>
                    <a:pt x="267801" y="128"/>
                    <a:pt x="365235" y="128"/>
                    <a:pt x="463509" y="128"/>
                  </a:cubicBezTo>
                  <a:cubicBezTo>
                    <a:pt x="464309" y="7848"/>
                    <a:pt x="465029" y="14727"/>
                    <a:pt x="466069" y="25047"/>
                  </a:cubicBezTo>
                  <a:cubicBezTo>
                    <a:pt x="490108" y="-4992"/>
                    <a:pt x="520306" y="1408"/>
                    <a:pt x="549664" y="3688"/>
                  </a:cubicBezTo>
                  <a:cubicBezTo>
                    <a:pt x="560544" y="4528"/>
                    <a:pt x="564823" y="10407"/>
                    <a:pt x="563543" y="21047"/>
                  </a:cubicBezTo>
                  <a:cubicBezTo>
                    <a:pt x="557664" y="69244"/>
                    <a:pt x="551584" y="117441"/>
                    <a:pt x="546305" y="165718"/>
                  </a:cubicBezTo>
                  <a:cubicBezTo>
                    <a:pt x="544905" y="178438"/>
                    <a:pt x="539105" y="182597"/>
                    <a:pt x="526986" y="182437"/>
                  </a:cubicBezTo>
                  <a:cubicBezTo>
                    <a:pt x="507987" y="182157"/>
                    <a:pt x="491708" y="185957"/>
                    <a:pt x="495868" y="211276"/>
                  </a:cubicBezTo>
                  <a:cubicBezTo>
                    <a:pt x="496067" y="212516"/>
                    <a:pt x="495868" y="214475"/>
                    <a:pt x="495068" y="215075"/>
                  </a:cubicBezTo>
                  <a:cubicBezTo>
                    <a:pt x="470949" y="232794"/>
                    <a:pt x="483068" y="257433"/>
                    <a:pt x="484028" y="278992"/>
                  </a:cubicBezTo>
                  <a:cubicBezTo>
                    <a:pt x="487428" y="355467"/>
                    <a:pt x="490628" y="432023"/>
                    <a:pt x="497347" y="508218"/>
                  </a:cubicBezTo>
                  <a:cubicBezTo>
                    <a:pt x="503947" y="583094"/>
                    <a:pt x="528946" y="653489"/>
                    <a:pt x="560024" y="721565"/>
                  </a:cubicBezTo>
                  <a:cubicBezTo>
                    <a:pt x="567303" y="737525"/>
                    <a:pt x="574303" y="752124"/>
                    <a:pt x="557824" y="763123"/>
                  </a:cubicBezTo>
                  <a:cubicBezTo>
                    <a:pt x="566303" y="781402"/>
                    <a:pt x="574543" y="797801"/>
                    <a:pt x="581622" y="814680"/>
                  </a:cubicBezTo>
                  <a:cubicBezTo>
                    <a:pt x="596741" y="850878"/>
                    <a:pt x="610901" y="887436"/>
                    <a:pt x="626100" y="923594"/>
                  </a:cubicBezTo>
                  <a:cubicBezTo>
                    <a:pt x="633019" y="940113"/>
                    <a:pt x="635859" y="954792"/>
                    <a:pt x="620540" y="968871"/>
                  </a:cubicBezTo>
                  <a:cubicBezTo>
                    <a:pt x="611861" y="976870"/>
                    <a:pt x="611941" y="985070"/>
                    <a:pt x="624140" y="992629"/>
                  </a:cubicBezTo>
                  <a:cubicBezTo>
                    <a:pt x="630060" y="996269"/>
                    <a:pt x="635339" y="1005549"/>
                    <a:pt x="635819" y="1012628"/>
                  </a:cubicBezTo>
                  <a:cubicBezTo>
                    <a:pt x="640179" y="1080664"/>
                    <a:pt x="639899" y="1081224"/>
                    <a:pt x="573223" y="1081344"/>
                  </a:cubicBezTo>
                  <a:cubicBezTo>
                    <a:pt x="394034" y="1081624"/>
                    <a:pt x="214884" y="1081424"/>
                    <a:pt x="35695" y="1081264"/>
                  </a:cubicBezTo>
                  <a:cubicBezTo>
                    <a:pt x="577" y="1081224"/>
                    <a:pt x="577" y="1080824"/>
                    <a:pt x="337" y="1045466"/>
                  </a:cubicBezTo>
                  <a:cubicBezTo>
                    <a:pt x="257" y="1035467"/>
                    <a:pt x="977" y="1025427"/>
                    <a:pt x="177" y="1015508"/>
                  </a:cubicBezTo>
                  <a:cubicBezTo>
                    <a:pt x="-783" y="1003669"/>
                    <a:pt x="1937" y="995189"/>
                    <a:pt x="14016" y="990270"/>
                  </a:cubicBezTo>
                  <a:cubicBezTo>
                    <a:pt x="25415" y="985630"/>
                    <a:pt x="26695" y="977630"/>
                    <a:pt x="17856" y="968671"/>
                  </a:cubicBezTo>
                  <a:cubicBezTo>
                    <a:pt x="6936" y="957551"/>
                    <a:pt x="4417" y="945352"/>
                    <a:pt x="10096" y="930393"/>
                  </a:cubicBezTo>
                  <a:cubicBezTo>
                    <a:pt x="26855" y="886316"/>
                    <a:pt x="42534" y="841838"/>
                    <a:pt x="59373" y="797801"/>
                  </a:cubicBezTo>
                  <a:cubicBezTo>
                    <a:pt x="63653" y="786322"/>
                    <a:pt x="70653" y="775922"/>
                    <a:pt x="77692" y="762683"/>
                  </a:cubicBezTo>
                  <a:close/>
                </a:path>
              </a:pathLst>
            </a:custGeom>
            <a:solidFill>
              <a:schemeClr val="accent3"/>
            </a:solidFill>
            <a:ln w="399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9D4D54D-2E5F-413D-87EB-6D70A1BCDDC0}"/>
                </a:ext>
              </a:extLst>
            </p:cNvPr>
            <p:cNvSpPr/>
            <p:nvPr/>
          </p:nvSpPr>
          <p:spPr>
            <a:xfrm>
              <a:off x="5005514" y="4417600"/>
              <a:ext cx="637384" cy="1091734"/>
            </a:xfrm>
            <a:custGeom>
              <a:avLst/>
              <a:gdLst>
                <a:gd name="connsiteX0" fmla="*/ 513956 w 636633"/>
                <a:gd name="connsiteY0" fmla="*/ 163903 h 1090448"/>
                <a:gd name="connsiteX1" fmla="*/ 519916 w 636633"/>
                <a:gd name="connsiteY1" fmla="*/ 175382 h 1090448"/>
                <a:gd name="connsiteX2" fmla="*/ 524915 w 636633"/>
                <a:gd name="connsiteY2" fmla="*/ 236259 h 1090448"/>
                <a:gd name="connsiteX3" fmla="*/ 504917 w 636633"/>
                <a:gd name="connsiteY3" fmla="*/ 244738 h 1090448"/>
                <a:gd name="connsiteX4" fmla="*/ 481558 w 636633"/>
                <a:gd name="connsiteY4" fmla="*/ 240298 h 1090448"/>
                <a:gd name="connsiteX5" fmla="*/ 374324 w 636633"/>
                <a:gd name="connsiteY5" fmla="*/ 276016 h 1090448"/>
                <a:gd name="connsiteX6" fmla="*/ 353886 w 636633"/>
                <a:gd name="connsiteY6" fmla="*/ 303095 h 1090448"/>
                <a:gd name="connsiteX7" fmla="*/ 363565 w 636633"/>
                <a:gd name="connsiteY7" fmla="*/ 359331 h 1090448"/>
                <a:gd name="connsiteX8" fmla="*/ 472678 w 636633"/>
                <a:gd name="connsiteY8" fmla="*/ 439967 h 1090448"/>
                <a:gd name="connsiteX9" fmla="*/ 554954 w 636633"/>
                <a:gd name="connsiteY9" fmla="*/ 539321 h 1090448"/>
                <a:gd name="connsiteX10" fmla="*/ 560793 w 636633"/>
                <a:gd name="connsiteY10" fmla="*/ 563879 h 1090448"/>
                <a:gd name="connsiteX11" fmla="*/ 559473 w 636633"/>
                <a:gd name="connsiteY11" fmla="*/ 667713 h 1090448"/>
                <a:gd name="connsiteX12" fmla="*/ 536195 w 636633"/>
                <a:gd name="connsiteY12" fmla="*/ 761748 h 1090448"/>
                <a:gd name="connsiteX13" fmla="*/ 553274 w 636633"/>
                <a:gd name="connsiteY13" fmla="*/ 893020 h 1090448"/>
                <a:gd name="connsiteX14" fmla="*/ 611910 w 636633"/>
                <a:gd name="connsiteY14" fmla="*/ 952976 h 1090448"/>
                <a:gd name="connsiteX15" fmla="*/ 621350 w 636633"/>
                <a:gd name="connsiteY15" fmla="*/ 1014933 h 1090448"/>
                <a:gd name="connsiteX16" fmla="*/ 636629 w 636633"/>
                <a:gd name="connsiteY16" fmla="*/ 1049731 h 1090448"/>
                <a:gd name="connsiteX17" fmla="*/ 594991 w 636633"/>
                <a:gd name="connsiteY17" fmla="*/ 1090448 h 1090448"/>
                <a:gd name="connsiteX18" fmla="*/ 55743 w 636633"/>
                <a:gd name="connsiteY18" fmla="*/ 1090088 h 1090448"/>
                <a:gd name="connsiteX19" fmla="*/ 41744 w 636633"/>
                <a:gd name="connsiteY19" fmla="*/ 1089968 h 1090448"/>
                <a:gd name="connsiteX20" fmla="*/ 2506 w 636633"/>
                <a:gd name="connsiteY20" fmla="*/ 1039731 h 1090448"/>
                <a:gd name="connsiteX21" fmla="*/ 21345 w 636633"/>
                <a:gd name="connsiteY21" fmla="*/ 1018972 h 1090448"/>
                <a:gd name="connsiteX22" fmla="*/ 17465 w 636633"/>
                <a:gd name="connsiteY22" fmla="*/ 1012933 h 1090448"/>
                <a:gd name="connsiteX23" fmla="*/ 17905 w 636633"/>
                <a:gd name="connsiteY23" fmla="*/ 963376 h 1090448"/>
                <a:gd name="connsiteX24" fmla="*/ 86221 w 636633"/>
                <a:gd name="connsiteY24" fmla="*/ 893300 h 1090448"/>
                <a:gd name="connsiteX25" fmla="*/ 105140 w 636633"/>
                <a:gd name="connsiteY25" fmla="*/ 763348 h 1090448"/>
                <a:gd name="connsiteX26" fmla="*/ 82422 w 636633"/>
                <a:gd name="connsiteY26" fmla="*/ 723630 h 1090448"/>
                <a:gd name="connsiteX27" fmla="*/ 64303 w 636633"/>
                <a:gd name="connsiteY27" fmla="*/ 714350 h 1090448"/>
                <a:gd name="connsiteX28" fmla="*/ 47744 w 636633"/>
                <a:gd name="connsiteY28" fmla="*/ 685352 h 1090448"/>
                <a:gd name="connsiteX29" fmla="*/ 77582 w 636633"/>
                <a:gd name="connsiteY29" fmla="*/ 580278 h 1090448"/>
                <a:gd name="connsiteX30" fmla="*/ 40904 w 636633"/>
                <a:gd name="connsiteY30" fmla="*/ 231099 h 1090448"/>
                <a:gd name="connsiteX31" fmla="*/ 30105 w 636633"/>
                <a:gd name="connsiteY31" fmla="*/ 169423 h 1090448"/>
                <a:gd name="connsiteX32" fmla="*/ 33704 w 636633"/>
                <a:gd name="connsiteY32" fmla="*/ 81788 h 1090448"/>
                <a:gd name="connsiteX33" fmla="*/ 49304 w 636633"/>
                <a:gd name="connsiteY33" fmla="*/ 55989 h 1090448"/>
                <a:gd name="connsiteX34" fmla="*/ 83341 w 636633"/>
                <a:gd name="connsiteY34" fmla="*/ 26711 h 1090448"/>
                <a:gd name="connsiteX35" fmla="*/ 129979 w 636633"/>
                <a:gd name="connsiteY35" fmla="*/ 3872 h 1090448"/>
                <a:gd name="connsiteX36" fmla="*/ 183736 w 636633"/>
                <a:gd name="connsiteY36" fmla="*/ 353 h 1090448"/>
                <a:gd name="connsiteX37" fmla="*/ 212894 w 636633"/>
                <a:gd name="connsiteY37" fmla="*/ 20111 h 1090448"/>
                <a:gd name="connsiteX38" fmla="*/ 223213 w 636633"/>
                <a:gd name="connsiteY38" fmla="*/ 47870 h 1090448"/>
                <a:gd name="connsiteX39" fmla="*/ 241972 w 636633"/>
                <a:gd name="connsiteY39" fmla="*/ 59349 h 1090448"/>
                <a:gd name="connsiteX40" fmla="*/ 447640 w 636633"/>
                <a:gd name="connsiteY40" fmla="*/ 58509 h 1090448"/>
                <a:gd name="connsiteX41" fmla="*/ 503477 w 636633"/>
                <a:gd name="connsiteY41" fmla="*/ 55869 h 1090448"/>
                <a:gd name="connsiteX42" fmla="*/ 548674 w 636633"/>
                <a:gd name="connsiteY42" fmla="*/ 101507 h 1090448"/>
                <a:gd name="connsiteX43" fmla="*/ 513956 w 636633"/>
                <a:gd name="connsiteY43" fmla="*/ 163903 h 109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36633" h="1090448">
                  <a:moveTo>
                    <a:pt x="513956" y="163903"/>
                  </a:moveTo>
                  <a:cubicBezTo>
                    <a:pt x="516956" y="169903"/>
                    <a:pt x="517636" y="173782"/>
                    <a:pt x="519916" y="175382"/>
                  </a:cubicBezTo>
                  <a:cubicBezTo>
                    <a:pt x="545714" y="193701"/>
                    <a:pt x="534275" y="215740"/>
                    <a:pt x="524915" y="236259"/>
                  </a:cubicBezTo>
                  <a:cubicBezTo>
                    <a:pt x="522636" y="241258"/>
                    <a:pt x="511956" y="244178"/>
                    <a:pt x="504917" y="244738"/>
                  </a:cubicBezTo>
                  <a:cubicBezTo>
                    <a:pt x="497277" y="245338"/>
                    <a:pt x="489157" y="242618"/>
                    <a:pt x="481558" y="240298"/>
                  </a:cubicBezTo>
                  <a:cubicBezTo>
                    <a:pt x="437321" y="227019"/>
                    <a:pt x="401803" y="239258"/>
                    <a:pt x="374324" y="276016"/>
                  </a:cubicBezTo>
                  <a:cubicBezTo>
                    <a:pt x="367565" y="285056"/>
                    <a:pt x="360365" y="293855"/>
                    <a:pt x="353886" y="303095"/>
                  </a:cubicBezTo>
                  <a:cubicBezTo>
                    <a:pt x="333567" y="331933"/>
                    <a:pt x="334567" y="337733"/>
                    <a:pt x="363565" y="359331"/>
                  </a:cubicBezTo>
                  <a:cubicBezTo>
                    <a:pt x="399843" y="386370"/>
                    <a:pt x="435761" y="413848"/>
                    <a:pt x="472678" y="439967"/>
                  </a:cubicBezTo>
                  <a:cubicBezTo>
                    <a:pt x="509156" y="465805"/>
                    <a:pt x="527595" y="506203"/>
                    <a:pt x="554954" y="539321"/>
                  </a:cubicBezTo>
                  <a:cubicBezTo>
                    <a:pt x="559793" y="545200"/>
                    <a:pt x="560753" y="555560"/>
                    <a:pt x="560793" y="563879"/>
                  </a:cubicBezTo>
                  <a:cubicBezTo>
                    <a:pt x="560993" y="598477"/>
                    <a:pt x="560953" y="633115"/>
                    <a:pt x="559473" y="667713"/>
                  </a:cubicBezTo>
                  <a:cubicBezTo>
                    <a:pt x="558073" y="700391"/>
                    <a:pt x="554514" y="731989"/>
                    <a:pt x="536195" y="761748"/>
                  </a:cubicBezTo>
                  <a:cubicBezTo>
                    <a:pt x="509116" y="805745"/>
                    <a:pt x="517436" y="855782"/>
                    <a:pt x="553274" y="893020"/>
                  </a:cubicBezTo>
                  <a:cubicBezTo>
                    <a:pt x="572673" y="913179"/>
                    <a:pt x="592551" y="932817"/>
                    <a:pt x="611910" y="952976"/>
                  </a:cubicBezTo>
                  <a:cubicBezTo>
                    <a:pt x="641789" y="984094"/>
                    <a:pt x="641709" y="984174"/>
                    <a:pt x="621350" y="1014933"/>
                  </a:cubicBezTo>
                  <a:cubicBezTo>
                    <a:pt x="627509" y="1028292"/>
                    <a:pt x="636589" y="1039011"/>
                    <a:pt x="636629" y="1049731"/>
                  </a:cubicBezTo>
                  <a:cubicBezTo>
                    <a:pt x="636749" y="1089408"/>
                    <a:pt x="634549" y="1090448"/>
                    <a:pt x="594991" y="1090448"/>
                  </a:cubicBezTo>
                  <a:cubicBezTo>
                    <a:pt x="415242" y="1090328"/>
                    <a:pt x="235493" y="1090208"/>
                    <a:pt x="55743" y="1090088"/>
                  </a:cubicBezTo>
                  <a:cubicBezTo>
                    <a:pt x="51063" y="1090088"/>
                    <a:pt x="46424" y="1090048"/>
                    <a:pt x="41744" y="1089968"/>
                  </a:cubicBezTo>
                  <a:cubicBezTo>
                    <a:pt x="7546" y="1089368"/>
                    <a:pt x="-6093" y="1072929"/>
                    <a:pt x="2506" y="1039731"/>
                  </a:cubicBezTo>
                  <a:cubicBezTo>
                    <a:pt x="4466" y="1032212"/>
                    <a:pt x="14066" y="1026692"/>
                    <a:pt x="21345" y="1018972"/>
                  </a:cubicBezTo>
                  <a:cubicBezTo>
                    <a:pt x="20665" y="1017932"/>
                    <a:pt x="19385" y="1015133"/>
                    <a:pt x="17465" y="1012933"/>
                  </a:cubicBezTo>
                  <a:cubicBezTo>
                    <a:pt x="-414" y="992454"/>
                    <a:pt x="-814" y="983255"/>
                    <a:pt x="17905" y="963376"/>
                  </a:cubicBezTo>
                  <a:cubicBezTo>
                    <a:pt x="40264" y="939617"/>
                    <a:pt x="63623" y="916858"/>
                    <a:pt x="86221" y="893300"/>
                  </a:cubicBezTo>
                  <a:cubicBezTo>
                    <a:pt x="121259" y="856782"/>
                    <a:pt x="128219" y="809105"/>
                    <a:pt x="105140" y="763348"/>
                  </a:cubicBezTo>
                  <a:cubicBezTo>
                    <a:pt x="98261" y="749708"/>
                    <a:pt x="91181" y="736029"/>
                    <a:pt x="82422" y="723630"/>
                  </a:cubicBezTo>
                  <a:cubicBezTo>
                    <a:pt x="78902" y="718670"/>
                    <a:pt x="70742" y="715110"/>
                    <a:pt x="64303" y="714350"/>
                  </a:cubicBezTo>
                  <a:cubicBezTo>
                    <a:pt x="44624" y="712071"/>
                    <a:pt x="42544" y="702071"/>
                    <a:pt x="47744" y="685352"/>
                  </a:cubicBezTo>
                  <a:cubicBezTo>
                    <a:pt x="58543" y="650554"/>
                    <a:pt x="72502" y="615996"/>
                    <a:pt x="77582" y="580278"/>
                  </a:cubicBezTo>
                  <a:cubicBezTo>
                    <a:pt x="94461" y="461205"/>
                    <a:pt x="85661" y="344292"/>
                    <a:pt x="40904" y="231099"/>
                  </a:cubicBezTo>
                  <a:cubicBezTo>
                    <a:pt x="33344" y="212020"/>
                    <a:pt x="30825" y="190141"/>
                    <a:pt x="30105" y="169423"/>
                  </a:cubicBezTo>
                  <a:cubicBezTo>
                    <a:pt x="29065" y="140264"/>
                    <a:pt x="30705" y="110826"/>
                    <a:pt x="33704" y="81788"/>
                  </a:cubicBezTo>
                  <a:cubicBezTo>
                    <a:pt x="34664" y="72668"/>
                    <a:pt x="42384" y="63109"/>
                    <a:pt x="49304" y="55989"/>
                  </a:cubicBezTo>
                  <a:cubicBezTo>
                    <a:pt x="59703" y="45310"/>
                    <a:pt x="73502" y="37830"/>
                    <a:pt x="83341" y="26711"/>
                  </a:cubicBezTo>
                  <a:cubicBezTo>
                    <a:pt x="96181" y="12232"/>
                    <a:pt x="110740" y="4432"/>
                    <a:pt x="129979" y="3872"/>
                  </a:cubicBezTo>
                  <a:cubicBezTo>
                    <a:pt x="147938" y="3352"/>
                    <a:pt x="165937" y="2512"/>
                    <a:pt x="183736" y="353"/>
                  </a:cubicBezTo>
                  <a:cubicBezTo>
                    <a:pt x="199975" y="-1607"/>
                    <a:pt x="208854" y="4552"/>
                    <a:pt x="212894" y="20111"/>
                  </a:cubicBezTo>
                  <a:cubicBezTo>
                    <a:pt x="215374" y="29671"/>
                    <a:pt x="217854" y="39870"/>
                    <a:pt x="223213" y="47870"/>
                  </a:cubicBezTo>
                  <a:cubicBezTo>
                    <a:pt x="226973" y="53509"/>
                    <a:pt x="235533" y="59309"/>
                    <a:pt x="241972" y="59349"/>
                  </a:cubicBezTo>
                  <a:cubicBezTo>
                    <a:pt x="310528" y="59749"/>
                    <a:pt x="379084" y="59229"/>
                    <a:pt x="447640" y="58509"/>
                  </a:cubicBezTo>
                  <a:cubicBezTo>
                    <a:pt x="466239" y="58309"/>
                    <a:pt x="484838" y="56069"/>
                    <a:pt x="503477" y="55869"/>
                  </a:cubicBezTo>
                  <a:cubicBezTo>
                    <a:pt x="527955" y="55589"/>
                    <a:pt x="549074" y="76788"/>
                    <a:pt x="548674" y="101507"/>
                  </a:cubicBezTo>
                  <a:cubicBezTo>
                    <a:pt x="548194" y="128065"/>
                    <a:pt x="558513" y="160383"/>
                    <a:pt x="513956" y="163903"/>
                  </a:cubicBezTo>
                  <a:close/>
                </a:path>
              </a:pathLst>
            </a:custGeom>
            <a:solidFill>
              <a:schemeClr val="accent4"/>
            </a:solidFill>
            <a:ln w="399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035F9AA-68FB-4C21-A5F1-A83BA1EA970E}"/>
              </a:ext>
            </a:extLst>
          </p:cNvPr>
          <p:cNvGrpSpPr/>
          <p:nvPr/>
        </p:nvGrpSpPr>
        <p:grpSpPr>
          <a:xfrm>
            <a:off x="3207636" y="5394666"/>
            <a:ext cx="4151401" cy="1216935"/>
            <a:chOff x="3971568" y="5366015"/>
            <a:chExt cx="3631367" cy="1064493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AD87C20-103D-4402-BCF3-FE6EA060409A}"/>
                </a:ext>
              </a:extLst>
            </p:cNvPr>
            <p:cNvSpPr/>
            <p:nvPr/>
          </p:nvSpPr>
          <p:spPr>
            <a:xfrm>
              <a:off x="6466780" y="5366015"/>
              <a:ext cx="474343" cy="1064493"/>
            </a:xfrm>
            <a:custGeom>
              <a:avLst/>
              <a:gdLst>
                <a:gd name="connsiteX0" fmla="*/ 30018 w 780876"/>
                <a:gd name="connsiteY0" fmla="*/ 1629924 h 1752396"/>
                <a:gd name="connsiteX1" fmla="*/ 20379 w 780876"/>
                <a:gd name="connsiteY1" fmla="*/ 1612845 h 1752396"/>
                <a:gd name="connsiteX2" fmla="*/ 26618 w 780876"/>
                <a:gd name="connsiteY2" fmla="*/ 1542009 h 1752396"/>
                <a:gd name="connsiteX3" fmla="*/ 138812 w 780876"/>
                <a:gd name="connsiteY3" fmla="*/ 1406777 h 1752396"/>
                <a:gd name="connsiteX4" fmla="*/ 156131 w 780876"/>
                <a:gd name="connsiteY4" fmla="*/ 1338381 h 1752396"/>
                <a:gd name="connsiteX5" fmla="*/ 153131 w 780876"/>
                <a:gd name="connsiteY5" fmla="*/ 1316663 h 1752396"/>
                <a:gd name="connsiteX6" fmla="*/ 171530 w 780876"/>
                <a:gd name="connsiteY6" fmla="*/ 1272665 h 1752396"/>
                <a:gd name="connsiteX7" fmla="*/ 221887 w 780876"/>
                <a:gd name="connsiteY7" fmla="*/ 1200629 h 1752396"/>
                <a:gd name="connsiteX8" fmla="*/ 277484 w 780876"/>
                <a:gd name="connsiteY8" fmla="*/ 853170 h 1752396"/>
                <a:gd name="connsiteX9" fmla="*/ 278123 w 780876"/>
                <a:gd name="connsiteY9" fmla="*/ 689380 h 1752396"/>
                <a:gd name="connsiteX10" fmla="*/ 255165 w 780876"/>
                <a:gd name="connsiteY10" fmla="*/ 664581 h 1752396"/>
                <a:gd name="connsiteX11" fmla="*/ 137252 w 780876"/>
                <a:gd name="connsiteY11" fmla="*/ 636623 h 1752396"/>
                <a:gd name="connsiteX12" fmla="*/ 114853 w 780876"/>
                <a:gd name="connsiteY12" fmla="*/ 623984 h 1752396"/>
                <a:gd name="connsiteX13" fmla="*/ 116053 w 780876"/>
                <a:gd name="connsiteY13" fmla="*/ 595065 h 1752396"/>
                <a:gd name="connsiteX14" fmla="*/ 162570 w 780876"/>
                <a:gd name="connsiteY14" fmla="*/ 572427 h 1752396"/>
                <a:gd name="connsiteX15" fmla="*/ 175130 w 780876"/>
                <a:gd name="connsiteY15" fmla="*/ 550788 h 1752396"/>
                <a:gd name="connsiteX16" fmla="*/ 185969 w 780876"/>
                <a:gd name="connsiteY16" fmla="*/ 533229 h 1752396"/>
                <a:gd name="connsiteX17" fmla="*/ 238366 w 780876"/>
                <a:gd name="connsiteY17" fmla="*/ 516630 h 1752396"/>
                <a:gd name="connsiteX18" fmla="*/ 237886 w 780876"/>
                <a:gd name="connsiteY18" fmla="*/ 475792 h 1752396"/>
                <a:gd name="connsiteX19" fmla="*/ 227686 w 780876"/>
                <a:gd name="connsiteY19" fmla="*/ 463593 h 1752396"/>
                <a:gd name="connsiteX20" fmla="*/ 227447 w 780876"/>
                <a:gd name="connsiteY20" fmla="*/ 415436 h 1752396"/>
                <a:gd name="connsiteX21" fmla="*/ 237006 w 780876"/>
                <a:gd name="connsiteY21" fmla="*/ 400917 h 1752396"/>
                <a:gd name="connsiteX22" fmla="*/ 193568 w 780876"/>
                <a:gd name="connsiteY22" fmla="*/ 192329 h 1752396"/>
                <a:gd name="connsiteX23" fmla="*/ 163330 w 780876"/>
                <a:gd name="connsiteY23" fmla="*/ 150771 h 1752396"/>
                <a:gd name="connsiteX24" fmla="*/ 172530 w 780876"/>
                <a:gd name="connsiteY24" fmla="*/ 112134 h 1752396"/>
                <a:gd name="connsiteX25" fmla="*/ 215047 w 780876"/>
                <a:gd name="connsiteY25" fmla="*/ 111614 h 1752396"/>
                <a:gd name="connsiteX26" fmla="*/ 260925 w 780876"/>
                <a:gd name="connsiteY26" fmla="*/ 107454 h 1752396"/>
                <a:gd name="connsiteX27" fmla="*/ 293522 w 780876"/>
                <a:gd name="connsiteY27" fmla="*/ 100374 h 1752396"/>
                <a:gd name="connsiteX28" fmla="*/ 330040 w 780876"/>
                <a:gd name="connsiteY28" fmla="*/ 114974 h 1752396"/>
                <a:gd name="connsiteX29" fmla="*/ 337120 w 780876"/>
                <a:gd name="connsiteY29" fmla="*/ 54737 h 1752396"/>
                <a:gd name="connsiteX30" fmla="*/ 411116 w 780876"/>
                <a:gd name="connsiteY30" fmla="*/ 3300 h 1752396"/>
                <a:gd name="connsiteX31" fmla="*/ 444834 w 780876"/>
                <a:gd name="connsiteY31" fmla="*/ 44778 h 1752396"/>
                <a:gd name="connsiteX32" fmla="*/ 452553 w 780876"/>
                <a:gd name="connsiteY32" fmla="*/ 115014 h 1752396"/>
                <a:gd name="connsiteX33" fmla="*/ 486831 w 780876"/>
                <a:gd name="connsiteY33" fmla="*/ 101214 h 1752396"/>
                <a:gd name="connsiteX34" fmla="*/ 522949 w 780876"/>
                <a:gd name="connsiteY34" fmla="*/ 108574 h 1752396"/>
                <a:gd name="connsiteX35" fmla="*/ 568106 w 780876"/>
                <a:gd name="connsiteY35" fmla="*/ 111734 h 1752396"/>
                <a:gd name="connsiteX36" fmla="*/ 616823 w 780876"/>
                <a:gd name="connsiteY36" fmla="*/ 122693 h 1752396"/>
                <a:gd name="connsiteX37" fmla="*/ 616783 w 780876"/>
                <a:gd name="connsiteY37" fmla="*/ 149332 h 1752396"/>
                <a:gd name="connsiteX38" fmla="*/ 542428 w 780876"/>
                <a:gd name="connsiteY38" fmla="*/ 399877 h 1752396"/>
                <a:gd name="connsiteX39" fmla="*/ 552707 w 780876"/>
                <a:gd name="connsiteY39" fmla="*/ 415916 h 1752396"/>
                <a:gd name="connsiteX40" fmla="*/ 553107 w 780876"/>
                <a:gd name="connsiteY40" fmla="*/ 461593 h 1752396"/>
                <a:gd name="connsiteX41" fmla="*/ 542308 w 780876"/>
                <a:gd name="connsiteY41" fmla="*/ 516830 h 1752396"/>
                <a:gd name="connsiteX42" fmla="*/ 554827 w 780876"/>
                <a:gd name="connsiteY42" fmla="*/ 521430 h 1752396"/>
                <a:gd name="connsiteX43" fmla="*/ 585545 w 780876"/>
                <a:gd name="connsiteY43" fmla="*/ 529029 h 1752396"/>
                <a:gd name="connsiteX44" fmla="*/ 601104 w 780876"/>
                <a:gd name="connsiteY44" fmla="*/ 564427 h 1752396"/>
                <a:gd name="connsiteX45" fmla="*/ 648781 w 780876"/>
                <a:gd name="connsiteY45" fmla="*/ 586826 h 1752396"/>
                <a:gd name="connsiteX46" fmla="*/ 670860 w 780876"/>
                <a:gd name="connsiteY46" fmla="*/ 611464 h 1752396"/>
                <a:gd name="connsiteX47" fmla="*/ 648662 w 780876"/>
                <a:gd name="connsiteY47" fmla="*/ 632903 h 1752396"/>
                <a:gd name="connsiteX48" fmla="*/ 521589 w 780876"/>
                <a:gd name="connsiteY48" fmla="*/ 664541 h 1752396"/>
                <a:gd name="connsiteX49" fmla="*/ 502150 w 780876"/>
                <a:gd name="connsiteY49" fmla="*/ 683300 h 1752396"/>
                <a:gd name="connsiteX50" fmla="*/ 558747 w 780876"/>
                <a:gd name="connsiteY50" fmla="*/ 1194830 h 1752396"/>
                <a:gd name="connsiteX51" fmla="*/ 613904 w 780876"/>
                <a:gd name="connsiteY51" fmla="*/ 1274905 h 1752396"/>
                <a:gd name="connsiteX52" fmla="*/ 630143 w 780876"/>
                <a:gd name="connsiteY52" fmla="*/ 1315783 h 1752396"/>
                <a:gd name="connsiteX53" fmla="*/ 662381 w 780876"/>
                <a:gd name="connsiteY53" fmla="*/ 1431296 h 1752396"/>
                <a:gd name="connsiteX54" fmla="*/ 756175 w 780876"/>
                <a:gd name="connsiteY54" fmla="*/ 1542849 h 1752396"/>
                <a:gd name="connsiteX55" fmla="*/ 760615 w 780876"/>
                <a:gd name="connsiteY55" fmla="*/ 1617645 h 1752396"/>
                <a:gd name="connsiteX56" fmla="*/ 765015 w 780876"/>
                <a:gd name="connsiteY56" fmla="*/ 1643883 h 1752396"/>
                <a:gd name="connsiteX57" fmla="*/ 779734 w 780876"/>
                <a:gd name="connsiteY57" fmla="*/ 1670962 h 1752396"/>
                <a:gd name="connsiteX58" fmla="*/ 780214 w 780876"/>
                <a:gd name="connsiteY58" fmla="*/ 1730798 h 1752396"/>
                <a:gd name="connsiteX59" fmla="*/ 758775 w 780876"/>
                <a:gd name="connsiteY59" fmla="*/ 1752397 h 1752396"/>
                <a:gd name="connsiteX60" fmla="*/ 23699 w 780876"/>
                <a:gd name="connsiteY60" fmla="*/ 1752317 h 1752396"/>
                <a:gd name="connsiteX61" fmla="*/ 340 w 780876"/>
                <a:gd name="connsiteY61" fmla="*/ 1731998 h 1752396"/>
                <a:gd name="connsiteX62" fmla="*/ 3220 w 780876"/>
                <a:gd name="connsiteY62" fmla="*/ 1660642 h 1752396"/>
                <a:gd name="connsiteX63" fmla="*/ 30018 w 780876"/>
                <a:gd name="connsiteY63" fmla="*/ 1629924 h 17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80876" h="1752396">
                  <a:moveTo>
                    <a:pt x="30018" y="1629924"/>
                  </a:moveTo>
                  <a:cubicBezTo>
                    <a:pt x="26858" y="1624324"/>
                    <a:pt x="23858" y="1618445"/>
                    <a:pt x="20379" y="1612845"/>
                  </a:cubicBezTo>
                  <a:cubicBezTo>
                    <a:pt x="1140" y="1582047"/>
                    <a:pt x="2100" y="1571688"/>
                    <a:pt x="26618" y="1542009"/>
                  </a:cubicBezTo>
                  <a:cubicBezTo>
                    <a:pt x="63976" y="1496892"/>
                    <a:pt x="100574" y="1451135"/>
                    <a:pt x="138812" y="1406777"/>
                  </a:cubicBezTo>
                  <a:cubicBezTo>
                    <a:pt x="156571" y="1386138"/>
                    <a:pt x="161650" y="1364100"/>
                    <a:pt x="156131" y="1338381"/>
                  </a:cubicBezTo>
                  <a:cubicBezTo>
                    <a:pt x="154611" y="1331262"/>
                    <a:pt x="154571" y="1323822"/>
                    <a:pt x="153131" y="1316663"/>
                  </a:cubicBezTo>
                  <a:cubicBezTo>
                    <a:pt x="149331" y="1297704"/>
                    <a:pt x="154411" y="1283984"/>
                    <a:pt x="171530" y="1272665"/>
                  </a:cubicBezTo>
                  <a:cubicBezTo>
                    <a:pt x="197288" y="1255586"/>
                    <a:pt x="212687" y="1230468"/>
                    <a:pt x="221887" y="1200629"/>
                  </a:cubicBezTo>
                  <a:cubicBezTo>
                    <a:pt x="256925" y="1087396"/>
                    <a:pt x="275444" y="971563"/>
                    <a:pt x="277484" y="853170"/>
                  </a:cubicBezTo>
                  <a:cubicBezTo>
                    <a:pt x="278403" y="798573"/>
                    <a:pt x="277204" y="743976"/>
                    <a:pt x="278123" y="689380"/>
                  </a:cubicBezTo>
                  <a:cubicBezTo>
                    <a:pt x="278403" y="672021"/>
                    <a:pt x="271204" y="667661"/>
                    <a:pt x="255165" y="664581"/>
                  </a:cubicBezTo>
                  <a:cubicBezTo>
                    <a:pt x="215527" y="656942"/>
                    <a:pt x="176369" y="646702"/>
                    <a:pt x="137252" y="636623"/>
                  </a:cubicBezTo>
                  <a:cubicBezTo>
                    <a:pt x="129212" y="634543"/>
                    <a:pt x="121453" y="629343"/>
                    <a:pt x="114853" y="623984"/>
                  </a:cubicBezTo>
                  <a:cubicBezTo>
                    <a:pt x="103054" y="614424"/>
                    <a:pt x="101974" y="603145"/>
                    <a:pt x="116053" y="595065"/>
                  </a:cubicBezTo>
                  <a:cubicBezTo>
                    <a:pt x="130972" y="586506"/>
                    <a:pt x="147051" y="579946"/>
                    <a:pt x="162570" y="572427"/>
                  </a:cubicBezTo>
                  <a:cubicBezTo>
                    <a:pt x="171450" y="568147"/>
                    <a:pt x="181809" y="565707"/>
                    <a:pt x="175130" y="550788"/>
                  </a:cubicBezTo>
                  <a:cubicBezTo>
                    <a:pt x="173450" y="547028"/>
                    <a:pt x="180529" y="535549"/>
                    <a:pt x="185969" y="533229"/>
                  </a:cubicBezTo>
                  <a:cubicBezTo>
                    <a:pt x="201568" y="526549"/>
                    <a:pt x="218367" y="522709"/>
                    <a:pt x="238366" y="516630"/>
                  </a:cubicBezTo>
                  <a:cubicBezTo>
                    <a:pt x="238366" y="504591"/>
                    <a:pt x="239166" y="490111"/>
                    <a:pt x="237886" y="475792"/>
                  </a:cubicBezTo>
                  <a:cubicBezTo>
                    <a:pt x="237486" y="471393"/>
                    <a:pt x="232046" y="466473"/>
                    <a:pt x="227686" y="463593"/>
                  </a:cubicBezTo>
                  <a:cubicBezTo>
                    <a:pt x="207368" y="450234"/>
                    <a:pt x="207368" y="429555"/>
                    <a:pt x="227447" y="415436"/>
                  </a:cubicBezTo>
                  <a:cubicBezTo>
                    <a:pt x="231966" y="412276"/>
                    <a:pt x="237126" y="405756"/>
                    <a:pt x="237006" y="400917"/>
                  </a:cubicBezTo>
                  <a:cubicBezTo>
                    <a:pt x="235006" y="328841"/>
                    <a:pt x="230966" y="256925"/>
                    <a:pt x="193568" y="192329"/>
                  </a:cubicBezTo>
                  <a:cubicBezTo>
                    <a:pt x="185009" y="177570"/>
                    <a:pt x="174130" y="164011"/>
                    <a:pt x="163330" y="150771"/>
                  </a:cubicBezTo>
                  <a:cubicBezTo>
                    <a:pt x="154171" y="139532"/>
                    <a:pt x="157971" y="119933"/>
                    <a:pt x="172530" y="112134"/>
                  </a:cubicBezTo>
                  <a:cubicBezTo>
                    <a:pt x="186409" y="104694"/>
                    <a:pt x="200888" y="100494"/>
                    <a:pt x="215047" y="111614"/>
                  </a:cubicBezTo>
                  <a:cubicBezTo>
                    <a:pt x="231766" y="124733"/>
                    <a:pt x="245405" y="125413"/>
                    <a:pt x="260925" y="107454"/>
                  </a:cubicBezTo>
                  <a:cubicBezTo>
                    <a:pt x="266884" y="100574"/>
                    <a:pt x="282723" y="99214"/>
                    <a:pt x="293522" y="100374"/>
                  </a:cubicBezTo>
                  <a:cubicBezTo>
                    <a:pt x="304842" y="101574"/>
                    <a:pt x="315481" y="108854"/>
                    <a:pt x="330040" y="114974"/>
                  </a:cubicBezTo>
                  <a:cubicBezTo>
                    <a:pt x="332480" y="94495"/>
                    <a:pt x="335520" y="74696"/>
                    <a:pt x="337120" y="54737"/>
                  </a:cubicBezTo>
                  <a:cubicBezTo>
                    <a:pt x="340560" y="11620"/>
                    <a:pt x="369038" y="-8419"/>
                    <a:pt x="411116" y="3300"/>
                  </a:cubicBezTo>
                  <a:cubicBezTo>
                    <a:pt x="433034" y="9380"/>
                    <a:pt x="442274" y="20819"/>
                    <a:pt x="444834" y="44778"/>
                  </a:cubicBezTo>
                  <a:cubicBezTo>
                    <a:pt x="447273" y="67576"/>
                    <a:pt x="449833" y="90375"/>
                    <a:pt x="452553" y="115014"/>
                  </a:cubicBezTo>
                  <a:cubicBezTo>
                    <a:pt x="466312" y="109174"/>
                    <a:pt x="476352" y="101934"/>
                    <a:pt x="486831" y="101214"/>
                  </a:cubicBezTo>
                  <a:cubicBezTo>
                    <a:pt x="498950" y="100374"/>
                    <a:pt x="515949" y="101094"/>
                    <a:pt x="522949" y="108574"/>
                  </a:cubicBezTo>
                  <a:cubicBezTo>
                    <a:pt x="538908" y="125613"/>
                    <a:pt x="551787" y="121773"/>
                    <a:pt x="568106" y="111734"/>
                  </a:cubicBezTo>
                  <a:cubicBezTo>
                    <a:pt x="594425" y="95575"/>
                    <a:pt x="599145" y="97415"/>
                    <a:pt x="616823" y="122693"/>
                  </a:cubicBezTo>
                  <a:cubicBezTo>
                    <a:pt x="623543" y="132333"/>
                    <a:pt x="624703" y="140172"/>
                    <a:pt x="616783" y="149332"/>
                  </a:cubicBezTo>
                  <a:cubicBezTo>
                    <a:pt x="554307" y="221607"/>
                    <a:pt x="542708" y="309162"/>
                    <a:pt x="542428" y="399877"/>
                  </a:cubicBezTo>
                  <a:cubicBezTo>
                    <a:pt x="542428" y="405316"/>
                    <a:pt x="547787" y="412556"/>
                    <a:pt x="552707" y="415916"/>
                  </a:cubicBezTo>
                  <a:cubicBezTo>
                    <a:pt x="570386" y="427915"/>
                    <a:pt x="571026" y="448954"/>
                    <a:pt x="553107" y="461593"/>
                  </a:cubicBezTo>
                  <a:cubicBezTo>
                    <a:pt x="541788" y="469593"/>
                    <a:pt x="533908" y="507190"/>
                    <a:pt x="542308" y="516830"/>
                  </a:cubicBezTo>
                  <a:cubicBezTo>
                    <a:pt x="544868" y="519790"/>
                    <a:pt x="550467" y="520310"/>
                    <a:pt x="554827" y="521430"/>
                  </a:cubicBezTo>
                  <a:cubicBezTo>
                    <a:pt x="565066" y="524069"/>
                    <a:pt x="575866" y="525109"/>
                    <a:pt x="585545" y="529029"/>
                  </a:cubicBezTo>
                  <a:cubicBezTo>
                    <a:pt x="605344" y="537029"/>
                    <a:pt x="607024" y="541628"/>
                    <a:pt x="601104" y="564427"/>
                  </a:cubicBezTo>
                  <a:cubicBezTo>
                    <a:pt x="616823" y="571587"/>
                    <a:pt x="633742" y="577666"/>
                    <a:pt x="648781" y="586826"/>
                  </a:cubicBezTo>
                  <a:cubicBezTo>
                    <a:pt x="658181" y="592545"/>
                    <a:pt x="669420" y="602185"/>
                    <a:pt x="670860" y="611464"/>
                  </a:cubicBezTo>
                  <a:cubicBezTo>
                    <a:pt x="671820" y="617544"/>
                    <a:pt x="657941" y="630223"/>
                    <a:pt x="648662" y="632903"/>
                  </a:cubicBezTo>
                  <a:cubicBezTo>
                    <a:pt x="606744" y="644982"/>
                    <a:pt x="564266" y="655422"/>
                    <a:pt x="521589" y="664541"/>
                  </a:cubicBezTo>
                  <a:cubicBezTo>
                    <a:pt x="509350" y="667141"/>
                    <a:pt x="502270" y="669141"/>
                    <a:pt x="502150" y="683300"/>
                  </a:cubicBezTo>
                  <a:cubicBezTo>
                    <a:pt x="500590" y="856050"/>
                    <a:pt x="506310" y="1027880"/>
                    <a:pt x="558747" y="1194830"/>
                  </a:cubicBezTo>
                  <a:cubicBezTo>
                    <a:pt x="569186" y="1228028"/>
                    <a:pt x="584425" y="1256066"/>
                    <a:pt x="613904" y="1274905"/>
                  </a:cubicBezTo>
                  <a:cubicBezTo>
                    <a:pt x="629663" y="1284945"/>
                    <a:pt x="635862" y="1299144"/>
                    <a:pt x="630143" y="1315783"/>
                  </a:cubicBezTo>
                  <a:cubicBezTo>
                    <a:pt x="614223" y="1362220"/>
                    <a:pt x="631543" y="1397538"/>
                    <a:pt x="662381" y="1431296"/>
                  </a:cubicBezTo>
                  <a:cubicBezTo>
                    <a:pt x="695139" y="1467134"/>
                    <a:pt x="725377" y="1505291"/>
                    <a:pt x="756175" y="1542849"/>
                  </a:cubicBezTo>
                  <a:cubicBezTo>
                    <a:pt x="782094" y="1574447"/>
                    <a:pt x="786373" y="1588807"/>
                    <a:pt x="760615" y="1617645"/>
                  </a:cubicBezTo>
                  <a:cubicBezTo>
                    <a:pt x="751376" y="1628004"/>
                    <a:pt x="754735" y="1635124"/>
                    <a:pt x="765015" y="1643883"/>
                  </a:cubicBezTo>
                  <a:cubicBezTo>
                    <a:pt x="772414" y="1650203"/>
                    <a:pt x="778654" y="1661362"/>
                    <a:pt x="779734" y="1670962"/>
                  </a:cubicBezTo>
                  <a:cubicBezTo>
                    <a:pt x="781934" y="1690681"/>
                    <a:pt x="780294" y="1710839"/>
                    <a:pt x="780214" y="1730798"/>
                  </a:cubicBezTo>
                  <a:cubicBezTo>
                    <a:pt x="780174" y="1745037"/>
                    <a:pt x="774854" y="1752397"/>
                    <a:pt x="758775" y="1752397"/>
                  </a:cubicBezTo>
                  <a:cubicBezTo>
                    <a:pt x="513749" y="1752037"/>
                    <a:pt x="268724" y="1751997"/>
                    <a:pt x="23699" y="1752317"/>
                  </a:cubicBezTo>
                  <a:cubicBezTo>
                    <a:pt x="8539" y="1752317"/>
                    <a:pt x="460" y="1746357"/>
                    <a:pt x="340" y="1731998"/>
                  </a:cubicBezTo>
                  <a:cubicBezTo>
                    <a:pt x="140" y="1708159"/>
                    <a:pt x="-1180" y="1683801"/>
                    <a:pt x="3220" y="1660642"/>
                  </a:cubicBezTo>
                  <a:cubicBezTo>
                    <a:pt x="5220" y="1649843"/>
                    <a:pt x="19539" y="1641363"/>
                    <a:pt x="30018" y="1629924"/>
                  </a:cubicBezTo>
                  <a:close/>
                </a:path>
              </a:pathLst>
            </a:custGeom>
            <a:solidFill>
              <a:schemeClr val="tx1"/>
            </a:solidFill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11C0D3-114E-4D17-B35B-668ABFB1AABB}"/>
                </a:ext>
              </a:extLst>
            </p:cNvPr>
            <p:cNvSpPr/>
            <p:nvPr/>
          </p:nvSpPr>
          <p:spPr>
            <a:xfrm>
              <a:off x="7180261" y="5370122"/>
              <a:ext cx="422674" cy="1060386"/>
            </a:xfrm>
            <a:custGeom>
              <a:avLst/>
              <a:gdLst>
                <a:gd name="connsiteX0" fmla="*/ 286941 w 695818"/>
                <a:gd name="connsiteY0" fmla="*/ 258481 h 1758806"/>
                <a:gd name="connsiteX1" fmla="*/ 291180 w 695818"/>
                <a:gd name="connsiteY1" fmla="*/ 181925 h 1758806"/>
                <a:gd name="connsiteX2" fmla="*/ 240703 w 695818"/>
                <a:gd name="connsiteY2" fmla="*/ 181925 h 1758806"/>
                <a:gd name="connsiteX3" fmla="*/ 240703 w 695818"/>
                <a:gd name="connsiteY3" fmla="*/ 76811 h 1758806"/>
                <a:gd name="connsiteX4" fmla="*/ 306340 w 695818"/>
                <a:gd name="connsiteY4" fmla="*/ 76811 h 1758806"/>
                <a:gd name="connsiteX5" fmla="*/ 335898 w 695818"/>
                <a:gd name="connsiteY5" fmla="*/ 5695 h 1758806"/>
                <a:gd name="connsiteX6" fmla="*/ 372936 w 695818"/>
                <a:gd name="connsiteY6" fmla="*/ 6215 h 1758806"/>
                <a:gd name="connsiteX7" fmla="*/ 398694 w 695818"/>
                <a:gd name="connsiteY7" fmla="*/ 21414 h 1758806"/>
                <a:gd name="connsiteX8" fmla="*/ 410494 w 695818"/>
                <a:gd name="connsiteY8" fmla="*/ 56012 h 1758806"/>
                <a:gd name="connsiteX9" fmla="*/ 424773 w 695818"/>
                <a:gd name="connsiteY9" fmla="*/ 78331 h 1758806"/>
                <a:gd name="connsiteX10" fmla="*/ 471250 w 695818"/>
                <a:gd name="connsiteY10" fmla="*/ 78331 h 1758806"/>
                <a:gd name="connsiteX11" fmla="*/ 470650 w 695818"/>
                <a:gd name="connsiteY11" fmla="*/ 171446 h 1758806"/>
                <a:gd name="connsiteX12" fmla="*/ 457251 w 695818"/>
                <a:gd name="connsiteY12" fmla="*/ 181125 h 1758806"/>
                <a:gd name="connsiteX13" fmla="*/ 419333 w 695818"/>
                <a:gd name="connsiteY13" fmla="*/ 187485 h 1758806"/>
                <a:gd name="connsiteX14" fmla="*/ 434292 w 695818"/>
                <a:gd name="connsiteY14" fmla="*/ 221363 h 1758806"/>
                <a:gd name="connsiteX15" fmla="*/ 434812 w 695818"/>
                <a:gd name="connsiteY15" fmla="*/ 253801 h 1758806"/>
                <a:gd name="connsiteX16" fmla="*/ 461090 w 695818"/>
                <a:gd name="connsiteY16" fmla="*/ 285799 h 1758806"/>
                <a:gd name="connsiteX17" fmla="*/ 482449 w 695818"/>
                <a:gd name="connsiteY17" fmla="*/ 293798 h 1758806"/>
                <a:gd name="connsiteX18" fmla="*/ 540166 w 695818"/>
                <a:gd name="connsiteY18" fmla="*/ 298238 h 1758806"/>
                <a:gd name="connsiteX19" fmla="*/ 566684 w 695818"/>
                <a:gd name="connsiteY19" fmla="*/ 331836 h 1758806"/>
                <a:gd name="connsiteX20" fmla="*/ 552565 w 695818"/>
                <a:gd name="connsiteY20" fmla="*/ 379353 h 1758806"/>
                <a:gd name="connsiteX21" fmla="*/ 482969 w 695818"/>
                <a:gd name="connsiteY21" fmla="*/ 547303 h 1758806"/>
                <a:gd name="connsiteX22" fmla="*/ 491089 w 695818"/>
                <a:gd name="connsiteY22" fmla="*/ 554063 h 1758806"/>
                <a:gd name="connsiteX23" fmla="*/ 492169 w 695818"/>
                <a:gd name="connsiteY23" fmla="*/ 595661 h 1758806"/>
                <a:gd name="connsiteX24" fmla="*/ 483649 w 695818"/>
                <a:gd name="connsiteY24" fmla="*/ 645058 h 1758806"/>
                <a:gd name="connsiteX25" fmla="*/ 493728 w 695818"/>
                <a:gd name="connsiteY25" fmla="*/ 649777 h 1758806"/>
                <a:gd name="connsiteX26" fmla="*/ 515127 w 695818"/>
                <a:gd name="connsiteY26" fmla="*/ 654257 h 1758806"/>
                <a:gd name="connsiteX27" fmla="*/ 535806 w 695818"/>
                <a:gd name="connsiteY27" fmla="*/ 688935 h 1758806"/>
                <a:gd name="connsiteX28" fmla="*/ 583803 w 695818"/>
                <a:gd name="connsiteY28" fmla="*/ 711534 h 1758806"/>
                <a:gd name="connsiteX29" fmla="*/ 582963 w 695818"/>
                <a:gd name="connsiteY29" fmla="*/ 746772 h 1758806"/>
                <a:gd name="connsiteX30" fmla="*/ 469930 w 695818"/>
                <a:gd name="connsiteY30" fmla="*/ 776810 h 1758806"/>
                <a:gd name="connsiteX31" fmla="*/ 448291 w 695818"/>
                <a:gd name="connsiteY31" fmla="*/ 796289 h 1758806"/>
                <a:gd name="connsiteX32" fmla="*/ 500888 w 695818"/>
                <a:gd name="connsiteY32" fmla="*/ 1264141 h 1758806"/>
                <a:gd name="connsiteX33" fmla="*/ 544006 w 695818"/>
                <a:gd name="connsiteY33" fmla="*/ 1324458 h 1758806"/>
                <a:gd name="connsiteX34" fmla="*/ 561045 w 695818"/>
                <a:gd name="connsiteY34" fmla="*/ 1369015 h 1758806"/>
                <a:gd name="connsiteX35" fmla="*/ 584123 w 695818"/>
                <a:gd name="connsiteY35" fmla="*/ 1460369 h 1758806"/>
                <a:gd name="connsiteX36" fmla="*/ 675718 w 695818"/>
                <a:gd name="connsiteY36" fmla="*/ 1571203 h 1758806"/>
                <a:gd name="connsiteX37" fmla="*/ 677638 w 695818"/>
                <a:gd name="connsiteY37" fmla="*/ 1635519 h 1758806"/>
                <a:gd name="connsiteX38" fmla="*/ 678958 w 695818"/>
                <a:gd name="connsiteY38" fmla="*/ 1654598 h 1758806"/>
                <a:gd name="connsiteX39" fmla="*/ 695437 w 695818"/>
                <a:gd name="connsiteY39" fmla="*/ 1693996 h 1758806"/>
                <a:gd name="connsiteX40" fmla="*/ 688317 w 695818"/>
                <a:gd name="connsiteY40" fmla="*/ 1753272 h 1758806"/>
                <a:gd name="connsiteX41" fmla="*/ 633001 w 695818"/>
                <a:gd name="connsiteY41" fmla="*/ 1756912 h 1758806"/>
                <a:gd name="connsiteX42" fmla="*/ 31636 w 695818"/>
                <a:gd name="connsiteY42" fmla="*/ 1756352 h 1758806"/>
                <a:gd name="connsiteX43" fmla="*/ 278 w 695818"/>
                <a:gd name="connsiteY43" fmla="*/ 1723874 h 1758806"/>
                <a:gd name="connsiteX44" fmla="*/ 1798 w 695818"/>
                <a:gd name="connsiteY44" fmla="*/ 1684076 h 1758806"/>
                <a:gd name="connsiteX45" fmla="*/ 17037 w 695818"/>
                <a:gd name="connsiteY45" fmla="*/ 1658198 h 1758806"/>
                <a:gd name="connsiteX46" fmla="*/ 20676 w 695818"/>
                <a:gd name="connsiteY46" fmla="*/ 1630720 h 1758806"/>
                <a:gd name="connsiteX47" fmla="*/ 21597 w 695818"/>
                <a:gd name="connsiteY47" fmla="*/ 1572403 h 1758806"/>
                <a:gd name="connsiteX48" fmla="*/ 120591 w 695818"/>
                <a:gd name="connsiteY48" fmla="*/ 1452130 h 1758806"/>
                <a:gd name="connsiteX49" fmla="*/ 138590 w 695818"/>
                <a:gd name="connsiteY49" fmla="*/ 1374295 h 1758806"/>
                <a:gd name="connsiteX50" fmla="*/ 156668 w 695818"/>
                <a:gd name="connsiteY50" fmla="*/ 1323058 h 1758806"/>
                <a:gd name="connsiteX51" fmla="*/ 199746 w 695818"/>
                <a:gd name="connsiteY51" fmla="*/ 1258102 h 1758806"/>
                <a:gd name="connsiteX52" fmla="*/ 249223 w 695818"/>
                <a:gd name="connsiteY52" fmla="*/ 833847 h 1758806"/>
                <a:gd name="connsiteX53" fmla="*/ 248303 w 695818"/>
                <a:gd name="connsiteY53" fmla="*/ 803928 h 1758806"/>
                <a:gd name="connsiteX54" fmla="*/ 223065 w 695818"/>
                <a:gd name="connsiteY54" fmla="*/ 776530 h 1758806"/>
                <a:gd name="connsiteX55" fmla="*/ 129990 w 695818"/>
                <a:gd name="connsiteY55" fmla="*/ 755531 h 1758806"/>
                <a:gd name="connsiteX56" fmla="*/ 105711 w 695818"/>
                <a:gd name="connsiteY56" fmla="*/ 742132 h 1758806"/>
                <a:gd name="connsiteX57" fmla="*/ 106831 w 695818"/>
                <a:gd name="connsiteY57" fmla="*/ 714734 h 1758806"/>
                <a:gd name="connsiteX58" fmla="*/ 147869 w 695818"/>
                <a:gd name="connsiteY58" fmla="*/ 694575 h 1758806"/>
                <a:gd name="connsiteX59" fmla="*/ 158748 w 695818"/>
                <a:gd name="connsiteY59" fmla="*/ 681296 h 1758806"/>
                <a:gd name="connsiteX60" fmla="*/ 173787 w 695818"/>
                <a:gd name="connsiteY60" fmla="*/ 656737 h 1758806"/>
                <a:gd name="connsiteX61" fmla="*/ 188827 w 695818"/>
                <a:gd name="connsiteY61" fmla="*/ 651497 h 1758806"/>
                <a:gd name="connsiteX62" fmla="*/ 213985 w 695818"/>
                <a:gd name="connsiteY62" fmla="*/ 639098 h 1758806"/>
                <a:gd name="connsiteX63" fmla="*/ 200666 w 695818"/>
                <a:gd name="connsiteY63" fmla="*/ 593621 h 1758806"/>
                <a:gd name="connsiteX64" fmla="*/ 201506 w 695818"/>
                <a:gd name="connsiteY64" fmla="*/ 557463 h 1758806"/>
                <a:gd name="connsiteX65" fmla="*/ 207225 w 695818"/>
                <a:gd name="connsiteY65" fmla="*/ 532864 h 1758806"/>
                <a:gd name="connsiteX66" fmla="*/ 137990 w 695818"/>
                <a:gd name="connsiteY66" fmla="*/ 367274 h 1758806"/>
                <a:gd name="connsiteX67" fmla="*/ 128550 w 695818"/>
                <a:gd name="connsiteY67" fmla="*/ 336876 h 1758806"/>
                <a:gd name="connsiteX68" fmla="*/ 158388 w 695818"/>
                <a:gd name="connsiteY68" fmla="*/ 298078 h 1758806"/>
                <a:gd name="connsiteX69" fmla="*/ 224104 w 695818"/>
                <a:gd name="connsiteY69" fmla="*/ 293998 h 1758806"/>
                <a:gd name="connsiteX70" fmla="*/ 239384 w 695818"/>
                <a:gd name="connsiteY70" fmla="*/ 288719 h 1758806"/>
                <a:gd name="connsiteX71" fmla="*/ 286941 w 695818"/>
                <a:gd name="connsiteY71" fmla="*/ 258481 h 175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95818" h="1758806">
                  <a:moveTo>
                    <a:pt x="286941" y="258481"/>
                  </a:moveTo>
                  <a:cubicBezTo>
                    <a:pt x="251543" y="227282"/>
                    <a:pt x="293140" y="209443"/>
                    <a:pt x="291180" y="181925"/>
                  </a:cubicBezTo>
                  <a:cubicBezTo>
                    <a:pt x="274221" y="181925"/>
                    <a:pt x="258023" y="181925"/>
                    <a:pt x="240703" y="181925"/>
                  </a:cubicBezTo>
                  <a:cubicBezTo>
                    <a:pt x="240703" y="146287"/>
                    <a:pt x="240703" y="113449"/>
                    <a:pt x="240703" y="76811"/>
                  </a:cubicBezTo>
                  <a:cubicBezTo>
                    <a:pt x="262942" y="76811"/>
                    <a:pt x="284301" y="76811"/>
                    <a:pt x="306340" y="76811"/>
                  </a:cubicBezTo>
                  <a:cubicBezTo>
                    <a:pt x="293180" y="30694"/>
                    <a:pt x="294620" y="28374"/>
                    <a:pt x="335898" y="5695"/>
                  </a:cubicBezTo>
                  <a:cubicBezTo>
                    <a:pt x="349057" y="-1544"/>
                    <a:pt x="360457" y="-2424"/>
                    <a:pt x="372936" y="6215"/>
                  </a:cubicBezTo>
                  <a:cubicBezTo>
                    <a:pt x="381095" y="11895"/>
                    <a:pt x="389775" y="17015"/>
                    <a:pt x="398694" y="21414"/>
                  </a:cubicBezTo>
                  <a:cubicBezTo>
                    <a:pt x="414453" y="29214"/>
                    <a:pt x="419933" y="39373"/>
                    <a:pt x="410494" y="56012"/>
                  </a:cubicBezTo>
                  <a:cubicBezTo>
                    <a:pt x="401894" y="71212"/>
                    <a:pt x="408334" y="78331"/>
                    <a:pt x="424773" y="78331"/>
                  </a:cubicBezTo>
                  <a:cubicBezTo>
                    <a:pt x="440012" y="78331"/>
                    <a:pt x="455291" y="78331"/>
                    <a:pt x="471250" y="78331"/>
                  </a:cubicBezTo>
                  <a:cubicBezTo>
                    <a:pt x="471250" y="110729"/>
                    <a:pt x="471690" y="141127"/>
                    <a:pt x="470650" y="171446"/>
                  </a:cubicBezTo>
                  <a:cubicBezTo>
                    <a:pt x="470530" y="174925"/>
                    <a:pt x="462411" y="179885"/>
                    <a:pt x="457251" y="181125"/>
                  </a:cubicBezTo>
                  <a:cubicBezTo>
                    <a:pt x="444851" y="184165"/>
                    <a:pt x="431972" y="185485"/>
                    <a:pt x="419333" y="187485"/>
                  </a:cubicBezTo>
                  <a:cubicBezTo>
                    <a:pt x="424493" y="198724"/>
                    <a:pt x="431452" y="209563"/>
                    <a:pt x="434292" y="221363"/>
                  </a:cubicBezTo>
                  <a:cubicBezTo>
                    <a:pt x="436852" y="231962"/>
                    <a:pt x="434812" y="243641"/>
                    <a:pt x="434812" y="253801"/>
                  </a:cubicBezTo>
                  <a:cubicBezTo>
                    <a:pt x="442972" y="264000"/>
                    <a:pt x="450971" y="276039"/>
                    <a:pt x="461090" y="285799"/>
                  </a:cubicBezTo>
                  <a:cubicBezTo>
                    <a:pt x="466170" y="290679"/>
                    <a:pt x="475010" y="292958"/>
                    <a:pt x="482449" y="293798"/>
                  </a:cubicBezTo>
                  <a:cubicBezTo>
                    <a:pt x="501608" y="295998"/>
                    <a:pt x="521007" y="296118"/>
                    <a:pt x="540166" y="298238"/>
                  </a:cubicBezTo>
                  <a:cubicBezTo>
                    <a:pt x="561485" y="300598"/>
                    <a:pt x="570004" y="310517"/>
                    <a:pt x="566684" y="331836"/>
                  </a:cubicBezTo>
                  <a:cubicBezTo>
                    <a:pt x="564164" y="348035"/>
                    <a:pt x="558765" y="364074"/>
                    <a:pt x="552565" y="379353"/>
                  </a:cubicBezTo>
                  <a:cubicBezTo>
                    <a:pt x="529887" y="435350"/>
                    <a:pt x="506368" y="491027"/>
                    <a:pt x="482969" y="547303"/>
                  </a:cubicBezTo>
                  <a:cubicBezTo>
                    <a:pt x="486129" y="549903"/>
                    <a:pt x="488529" y="552063"/>
                    <a:pt x="491089" y="554063"/>
                  </a:cubicBezTo>
                  <a:cubicBezTo>
                    <a:pt x="510048" y="568742"/>
                    <a:pt x="510368" y="579902"/>
                    <a:pt x="492169" y="595661"/>
                  </a:cubicBezTo>
                  <a:cubicBezTo>
                    <a:pt x="483649" y="603060"/>
                    <a:pt x="477450" y="636298"/>
                    <a:pt x="483649" y="645058"/>
                  </a:cubicBezTo>
                  <a:cubicBezTo>
                    <a:pt x="485529" y="647697"/>
                    <a:pt x="490129" y="648857"/>
                    <a:pt x="493728" y="649777"/>
                  </a:cubicBezTo>
                  <a:cubicBezTo>
                    <a:pt x="500768" y="651577"/>
                    <a:pt x="508208" y="652057"/>
                    <a:pt x="515127" y="654257"/>
                  </a:cubicBezTo>
                  <a:cubicBezTo>
                    <a:pt x="537086" y="661217"/>
                    <a:pt x="540206" y="666536"/>
                    <a:pt x="535806" y="688935"/>
                  </a:cubicBezTo>
                  <a:cubicBezTo>
                    <a:pt x="551685" y="696295"/>
                    <a:pt x="568404" y="702774"/>
                    <a:pt x="583803" y="711534"/>
                  </a:cubicBezTo>
                  <a:cubicBezTo>
                    <a:pt x="605082" y="723653"/>
                    <a:pt x="605682" y="738812"/>
                    <a:pt x="582963" y="746772"/>
                  </a:cubicBezTo>
                  <a:cubicBezTo>
                    <a:pt x="546285" y="759611"/>
                    <a:pt x="507968" y="768130"/>
                    <a:pt x="469930" y="776810"/>
                  </a:cubicBezTo>
                  <a:cubicBezTo>
                    <a:pt x="457771" y="779610"/>
                    <a:pt x="448611" y="780730"/>
                    <a:pt x="448291" y="796289"/>
                  </a:cubicBezTo>
                  <a:cubicBezTo>
                    <a:pt x="445211" y="954559"/>
                    <a:pt x="452211" y="1111590"/>
                    <a:pt x="500888" y="1264141"/>
                  </a:cubicBezTo>
                  <a:cubicBezTo>
                    <a:pt x="508968" y="1289420"/>
                    <a:pt x="522287" y="1309978"/>
                    <a:pt x="544006" y="1324458"/>
                  </a:cubicBezTo>
                  <a:cubicBezTo>
                    <a:pt x="560885" y="1335737"/>
                    <a:pt x="566844" y="1350656"/>
                    <a:pt x="561045" y="1369015"/>
                  </a:cubicBezTo>
                  <a:cubicBezTo>
                    <a:pt x="549765" y="1404653"/>
                    <a:pt x="560285" y="1433251"/>
                    <a:pt x="584123" y="1460369"/>
                  </a:cubicBezTo>
                  <a:cubicBezTo>
                    <a:pt x="615761" y="1496367"/>
                    <a:pt x="645840" y="1533725"/>
                    <a:pt x="675718" y="1571203"/>
                  </a:cubicBezTo>
                  <a:cubicBezTo>
                    <a:pt x="699676" y="1601241"/>
                    <a:pt x="698756" y="1604161"/>
                    <a:pt x="677638" y="1635519"/>
                  </a:cubicBezTo>
                  <a:cubicBezTo>
                    <a:pt x="674678" y="1639919"/>
                    <a:pt x="675638" y="1652558"/>
                    <a:pt x="678958" y="1654598"/>
                  </a:cubicBezTo>
                  <a:cubicBezTo>
                    <a:pt x="694637" y="1664237"/>
                    <a:pt x="696917" y="1677877"/>
                    <a:pt x="695437" y="1693996"/>
                  </a:cubicBezTo>
                  <a:cubicBezTo>
                    <a:pt x="693597" y="1714354"/>
                    <a:pt x="698917" y="1740153"/>
                    <a:pt x="688317" y="1753272"/>
                  </a:cubicBezTo>
                  <a:cubicBezTo>
                    <a:pt x="680438" y="1763032"/>
                    <a:pt x="652199" y="1756912"/>
                    <a:pt x="633001" y="1756912"/>
                  </a:cubicBezTo>
                  <a:cubicBezTo>
                    <a:pt x="432532" y="1756872"/>
                    <a:pt x="232104" y="1756672"/>
                    <a:pt x="31636" y="1756352"/>
                  </a:cubicBezTo>
                  <a:cubicBezTo>
                    <a:pt x="2838" y="1756312"/>
                    <a:pt x="278" y="1753432"/>
                    <a:pt x="278" y="1723874"/>
                  </a:cubicBezTo>
                  <a:cubicBezTo>
                    <a:pt x="278" y="1710555"/>
                    <a:pt x="-962" y="1696876"/>
                    <a:pt x="1798" y="1684076"/>
                  </a:cubicBezTo>
                  <a:cubicBezTo>
                    <a:pt x="3837" y="1674677"/>
                    <a:pt x="9717" y="1664397"/>
                    <a:pt x="17037" y="1658198"/>
                  </a:cubicBezTo>
                  <a:cubicBezTo>
                    <a:pt x="27876" y="1648998"/>
                    <a:pt x="30636" y="1642799"/>
                    <a:pt x="20676" y="1630720"/>
                  </a:cubicBezTo>
                  <a:cubicBezTo>
                    <a:pt x="2278" y="1608441"/>
                    <a:pt x="2838" y="1595642"/>
                    <a:pt x="21597" y="1572403"/>
                  </a:cubicBezTo>
                  <a:cubicBezTo>
                    <a:pt x="54194" y="1532005"/>
                    <a:pt x="86353" y="1491168"/>
                    <a:pt x="120591" y="1452130"/>
                  </a:cubicBezTo>
                  <a:cubicBezTo>
                    <a:pt x="141309" y="1428531"/>
                    <a:pt x="145789" y="1402893"/>
                    <a:pt x="138590" y="1374295"/>
                  </a:cubicBezTo>
                  <a:cubicBezTo>
                    <a:pt x="133070" y="1352496"/>
                    <a:pt x="136150" y="1335657"/>
                    <a:pt x="156668" y="1323058"/>
                  </a:cubicBezTo>
                  <a:cubicBezTo>
                    <a:pt x="180787" y="1308298"/>
                    <a:pt x="191547" y="1284140"/>
                    <a:pt x="199746" y="1258102"/>
                  </a:cubicBezTo>
                  <a:cubicBezTo>
                    <a:pt x="243303" y="1119790"/>
                    <a:pt x="251943" y="977478"/>
                    <a:pt x="249223" y="833847"/>
                  </a:cubicBezTo>
                  <a:cubicBezTo>
                    <a:pt x="249023" y="823847"/>
                    <a:pt x="247263" y="813768"/>
                    <a:pt x="248303" y="803928"/>
                  </a:cubicBezTo>
                  <a:cubicBezTo>
                    <a:pt x="250303" y="784449"/>
                    <a:pt x="240424" y="779450"/>
                    <a:pt x="223065" y="776530"/>
                  </a:cubicBezTo>
                  <a:cubicBezTo>
                    <a:pt x="191746" y="771250"/>
                    <a:pt x="160788" y="763451"/>
                    <a:pt x="129990" y="755531"/>
                  </a:cubicBezTo>
                  <a:cubicBezTo>
                    <a:pt x="121311" y="753291"/>
                    <a:pt x="113071" y="747652"/>
                    <a:pt x="105711" y="742132"/>
                  </a:cubicBezTo>
                  <a:cubicBezTo>
                    <a:pt x="91832" y="731733"/>
                    <a:pt x="91832" y="723813"/>
                    <a:pt x="106831" y="714734"/>
                  </a:cubicBezTo>
                  <a:cubicBezTo>
                    <a:pt x="119791" y="706854"/>
                    <a:pt x="134590" y="702014"/>
                    <a:pt x="147869" y="694575"/>
                  </a:cubicBezTo>
                  <a:cubicBezTo>
                    <a:pt x="152749" y="691855"/>
                    <a:pt x="159868" y="683775"/>
                    <a:pt x="158748" y="681296"/>
                  </a:cubicBezTo>
                  <a:cubicBezTo>
                    <a:pt x="151589" y="664817"/>
                    <a:pt x="163988" y="661657"/>
                    <a:pt x="173787" y="656737"/>
                  </a:cubicBezTo>
                  <a:cubicBezTo>
                    <a:pt x="178467" y="654377"/>
                    <a:pt x="183947" y="653577"/>
                    <a:pt x="188827" y="651497"/>
                  </a:cubicBezTo>
                  <a:cubicBezTo>
                    <a:pt x="197746" y="647658"/>
                    <a:pt x="213065" y="644538"/>
                    <a:pt x="213985" y="639098"/>
                  </a:cubicBezTo>
                  <a:cubicBezTo>
                    <a:pt x="216665" y="623299"/>
                    <a:pt x="221025" y="605460"/>
                    <a:pt x="200666" y="593621"/>
                  </a:cubicBezTo>
                  <a:cubicBezTo>
                    <a:pt x="185587" y="584861"/>
                    <a:pt x="186667" y="568622"/>
                    <a:pt x="201506" y="557463"/>
                  </a:cubicBezTo>
                  <a:cubicBezTo>
                    <a:pt x="211465" y="549983"/>
                    <a:pt x="212145" y="544224"/>
                    <a:pt x="207225" y="532864"/>
                  </a:cubicBezTo>
                  <a:cubicBezTo>
                    <a:pt x="183387" y="477988"/>
                    <a:pt x="160748" y="422631"/>
                    <a:pt x="137990" y="367274"/>
                  </a:cubicBezTo>
                  <a:cubicBezTo>
                    <a:pt x="133950" y="357475"/>
                    <a:pt x="130390" y="347235"/>
                    <a:pt x="128550" y="336876"/>
                  </a:cubicBezTo>
                  <a:cubicBezTo>
                    <a:pt x="124270" y="312597"/>
                    <a:pt x="133630" y="300358"/>
                    <a:pt x="158388" y="298078"/>
                  </a:cubicBezTo>
                  <a:cubicBezTo>
                    <a:pt x="180227" y="296038"/>
                    <a:pt x="202226" y="295718"/>
                    <a:pt x="224104" y="293998"/>
                  </a:cubicBezTo>
                  <a:cubicBezTo>
                    <a:pt x="229504" y="293558"/>
                    <a:pt x="238184" y="291959"/>
                    <a:pt x="239384" y="288719"/>
                  </a:cubicBezTo>
                  <a:cubicBezTo>
                    <a:pt x="246463" y="269680"/>
                    <a:pt x="258503" y="257841"/>
                    <a:pt x="286941" y="258481"/>
                  </a:cubicBezTo>
                  <a:close/>
                </a:path>
              </a:pathLst>
            </a:custGeom>
            <a:solidFill>
              <a:schemeClr val="tx1"/>
            </a:solidFill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2558A62-7862-437B-BA43-EE42EB58B1ED}"/>
                </a:ext>
              </a:extLst>
            </p:cNvPr>
            <p:cNvSpPr/>
            <p:nvPr/>
          </p:nvSpPr>
          <p:spPr>
            <a:xfrm>
              <a:off x="5798226" y="5471918"/>
              <a:ext cx="429415" cy="958590"/>
            </a:xfrm>
            <a:custGeom>
              <a:avLst/>
              <a:gdLst>
                <a:gd name="connsiteX0" fmla="*/ 198028 w 706914"/>
                <a:gd name="connsiteY0" fmla="*/ 527715 h 1578057"/>
                <a:gd name="connsiteX1" fmla="*/ 143911 w 706914"/>
                <a:gd name="connsiteY1" fmla="*/ 371964 h 1578057"/>
                <a:gd name="connsiteX2" fmla="*/ 177389 w 706914"/>
                <a:gd name="connsiteY2" fmla="*/ 273090 h 1578057"/>
                <a:gd name="connsiteX3" fmla="*/ 259705 w 706914"/>
                <a:gd name="connsiteY3" fmla="*/ 153177 h 1578057"/>
                <a:gd name="connsiteX4" fmla="*/ 300862 w 706914"/>
                <a:gd name="connsiteY4" fmla="*/ 99180 h 1578057"/>
                <a:gd name="connsiteX5" fmla="*/ 297302 w 706914"/>
                <a:gd name="connsiteY5" fmla="*/ 65022 h 1578057"/>
                <a:gd name="connsiteX6" fmla="*/ 283783 w 706914"/>
                <a:gd name="connsiteY6" fmla="*/ 37744 h 1578057"/>
                <a:gd name="connsiteX7" fmla="*/ 307142 w 706914"/>
                <a:gd name="connsiteY7" fmla="*/ 3186 h 1578057"/>
                <a:gd name="connsiteX8" fmla="*/ 393817 w 706914"/>
                <a:gd name="connsiteY8" fmla="*/ 626 h 1578057"/>
                <a:gd name="connsiteX9" fmla="*/ 426735 w 706914"/>
                <a:gd name="connsiteY9" fmla="*/ 28104 h 1578057"/>
                <a:gd name="connsiteX10" fmla="*/ 407576 w 706914"/>
                <a:gd name="connsiteY10" fmla="*/ 68022 h 1578057"/>
                <a:gd name="connsiteX11" fmla="*/ 403256 w 706914"/>
                <a:gd name="connsiteY11" fmla="*/ 89341 h 1578057"/>
                <a:gd name="connsiteX12" fmla="*/ 427095 w 706914"/>
                <a:gd name="connsiteY12" fmla="*/ 123739 h 1578057"/>
                <a:gd name="connsiteX13" fmla="*/ 431174 w 706914"/>
                <a:gd name="connsiteY13" fmla="*/ 167216 h 1578057"/>
                <a:gd name="connsiteX14" fmla="*/ 381257 w 706914"/>
                <a:gd name="connsiteY14" fmla="*/ 264930 h 1578057"/>
                <a:gd name="connsiteX15" fmla="*/ 372618 w 706914"/>
                <a:gd name="connsiteY15" fmla="*/ 282809 h 1578057"/>
                <a:gd name="connsiteX16" fmla="*/ 373738 w 706914"/>
                <a:gd name="connsiteY16" fmla="*/ 299168 h 1578057"/>
                <a:gd name="connsiteX17" fmla="*/ 389777 w 706914"/>
                <a:gd name="connsiteY17" fmla="*/ 291969 h 1578057"/>
                <a:gd name="connsiteX18" fmla="*/ 431294 w 706914"/>
                <a:gd name="connsiteY18" fmla="*/ 219253 h 1578057"/>
                <a:gd name="connsiteX19" fmla="*/ 459493 w 706914"/>
                <a:gd name="connsiteY19" fmla="*/ 167536 h 1578057"/>
                <a:gd name="connsiteX20" fmla="*/ 545968 w 706914"/>
                <a:gd name="connsiteY20" fmla="*/ 310168 h 1578057"/>
                <a:gd name="connsiteX21" fmla="*/ 545328 w 706914"/>
                <a:gd name="connsiteY21" fmla="*/ 469478 h 1578057"/>
                <a:gd name="connsiteX22" fmla="*/ 508570 w 706914"/>
                <a:gd name="connsiteY22" fmla="*/ 530315 h 1578057"/>
                <a:gd name="connsiteX23" fmla="*/ 518489 w 706914"/>
                <a:gd name="connsiteY23" fmla="*/ 545954 h 1578057"/>
                <a:gd name="connsiteX24" fmla="*/ 505170 w 706914"/>
                <a:gd name="connsiteY24" fmla="*/ 574392 h 1578057"/>
                <a:gd name="connsiteX25" fmla="*/ 486811 w 706914"/>
                <a:gd name="connsiteY25" fmla="*/ 602151 h 1578057"/>
                <a:gd name="connsiteX26" fmla="*/ 486971 w 706914"/>
                <a:gd name="connsiteY26" fmla="*/ 651588 h 1578057"/>
                <a:gd name="connsiteX27" fmla="*/ 533648 w 706914"/>
                <a:gd name="connsiteY27" fmla="*/ 664387 h 1578057"/>
                <a:gd name="connsiteX28" fmla="*/ 545968 w 706914"/>
                <a:gd name="connsiteY28" fmla="*/ 686706 h 1578057"/>
                <a:gd name="connsiteX29" fmla="*/ 553087 w 706914"/>
                <a:gd name="connsiteY29" fmla="*/ 699585 h 1578057"/>
                <a:gd name="connsiteX30" fmla="*/ 578406 w 706914"/>
                <a:gd name="connsiteY30" fmla="*/ 711104 h 1578057"/>
                <a:gd name="connsiteX31" fmla="*/ 608924 w 706914"/>
                <a:gd name="connsiteY31" fmla="*/ 736823 h 1578057"/>
                <a:gd name="connsiteX32" fmla="*/ 577166 w 706914"/>
                <a:gd name="connsiteY32" fmla="*/ 761301 h 1578057"/>
                <a:gd name="connsiteX33" fmla="*/ 496291 w 706914"/>
                <a:gd name="connsiteY33" fmla="*/ 781820 h 1578057"/>
                <a:gd name="connsiteX34" fmla="*/ 455013 w 706914"/>
                <a:gd name="connsiteY34" fmla="*/ 829017 h 1578057"/>
                <a:gd name="connsiteX35" fmla="*/ 506130 w 706914"/>
                <a:gd name="connsiteY35" fmla="*/ 1139199 h 1578057"/>
                <a:gd name="connsiteX36" fmla="*/ 555447 w 706914"/>
                <a:gd name="connsiteY36" fmla="*/ 1203075 h 1578057"/>
                <a:gd name="connsiteX37" fmla="*/ 568566 w 706914"/>
                <a:gd name="connsiteY37" fmla="*/ 1240073 h 1578057"/>
                <a:gd name="connsiteX38" fmla="*/ 582486 w 706914"/>
                <a:gd name="connsiteY38" fmla="*/ 1291870 h 1578057"/>
                <a:gd name="connsiteX39" fmla="*/ 682960 w 706914"/>
                <a:gd name="connsiteY39" fmla="*/ 1394864 h 1578057"/>
                <a:gd name="connsiteX40" fmla="*/ 687719 w 706914"/>
                <a:gd name="connsiteY40" fmla="*/ 1454340 h 1578057"/>
                <a:gd name="connsiteX41" fmla="*/ 690439 w 706914"/>
                <a:gd name="connsiteY41" fmla="*/ 1477419 h 1578057"/>
                <a:gd name="connsiteX42" fmla="*/ 705678 w 706914"/>
                <a:gd name="connsiteY42" fmla="*/ 1509337 h 1578057"/>
                <a:gd name="connsiteX43" fmla="*/ 706118 w 706914"/>
                <a:gd name="connsiteY43" fmla="*/ 1555174 h 1578057"/>
                <a:gd name="connsiteX44" fmla="*/ 682880 w 706914"/>
                <a:gd name="connsiteY44" fmla="*/ 1577373 h 1578057"/>
                <a:gd name="connsiteX45" fmla="*/ 445094 w 706914"/>
                <a:gd name="connsiteY45" fmla="*/ 1578053 h 1578057"/>
                <a:gd name="connsiteX46" fmla="*/ 39438 w 706914"/>
                <a:gd name="connsiteY46" fmla="*/ 1577653 h 1578057"/>
                <a:gd name="connsiteX47" fmla="*/ 0 w 706914"/>
                <a:gd name="connsiteY47" fmla="*/ 1537575 h 1578057"/>
                <a:gd name="connsiteX48" fmla="*/ 2920 w 706914"/>
                <a:gd name="connsiteY48" fmla="*/ 1497898 h 1578057"/>
                <a:gd name="connsiteX49" fmla="*/ 13799 w 706914"/>
                <a:gd name="connsiteY49" fmla="*/ 1480219 h 1578057"/>
                <a:gd name="connsiteX50" fmla="*/ 17199 w 706914"/>
                <a:gd name="connsiteY50" fmla="*/ 1449340 h 1578057"/>
                <a:gd name="connsiteX51" fmla="*/ 18839 w 706914"/>
                <a:gd name="connsiteY51" fmla="*/ 1403783 h 1578057"/>
                <a:gd name="connsiteX52" fmla="*/ 126432 w 706914"/>
                <a:gd name="connsiteY52" fmla="*/ 1291110 h 1578057"/>
                <a:gd name="connsiteX53" fmla="*/ 140552 w 706914"/>
                <a:gd name="connsiteY53" fmla="*/ 1241113 h 1578057"/>
                <a:gd name="connsiteX54" fmla="*/ 157951 w 706914"/>
                <a:gd name="connsiteY54" fmla="*/ 1200395 h 1578057"/>
                <a:gd name="connsiteX55" fmla="*/ 197708 w 706914"/>
                <a:gd name="connsiteY55" fmla="*/ 1153358 h 1578057"/>
                <a:gd name="connsiteX56" fmla="*/ 251825 w 706914"/>
                <a:gd name="connsiteY56" fmla="*/ 805938 h 1578057"/>
                <a:gd name="connsiteX57" fmla="*/ 233746 w 706914"/>
                <a:gd name="connsiteY57" fmla="*/ 785780 h 1578057"/>
                <a:gd name="connsiteX58" fmla="*/ 130992 w 706914"/>
                <a:gd name="connsiteY58" fmla="*/ 762301 h 1578057"/>
                <a:gd name="connsiteX59" fmla="*/ 106114 w 706914"/>
                <a:gd name="connsiteY59" fmla="*/ 749942 h 1578057"/>
                <a:gd name="connsiteX60" fmla="*/ 106434 w 706914"/>
                <a:gd name="connsiteY60" fmla="*/ 722343 h 1578057"/>
                <a:gd name="connsiteX61" fmla="*/ 145671 w 706914"/>
                <a:gd name="connsiteY61" fmla="*/ 702865 h 1578057"/>
                <a:gd name="connsiteX62" fmla="*/ 160110 w 706914"/>
                <a:gd name="connsiteY62" fmla="*/ 682346 h 1578057"/>
                <a:gd name="connsiteX63" fmla="*/ 181149 w 706914"/>
                <a:gd name="connsiteY63" fmla="*/ 661067 h 1578057"/>
                <a:gd name="connsiteX64" fmla="*/ 213267 w 706914"/>
                <a:gd name="connsiteY64" fmla="*/ 649988 h 1578057"/>
                <a:gd name="connsiteX65" fmla="*/ 215827 w 706914"/>
                <a:gd name="connsiteY65" fmla="*/ 608950 h 1578057"/>
                <a:gd name="connsiteX66" fmla="*/ 195268 w 706914"/>
                <a:gd name="connsiteY66" fmla="*/ 572112 h 1578057"/>
                <a:gd name="connsiteX67" fmla="*/ 187549 w 706914"/>
                <a:gd name="connsiteY67" fmla="*/ 543674 h 1578057"/>
                <a:gd name="connsiteX68" fmla="*/ 198028 w 706914"/>
                <a:gd name="connsiteY68" fmla="*/ 527715 h 157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706914" h="1578057">
                  <a:moveTo>
                    <a:pt x="198028" y="527715"/>
                  </a:moveTo>
                  <a:cubicBezTo>
                    <a:pt x="151591" y="485517"/>
                    <a:pt x="135432" y="431241"/>
                    <a:pt x="143911" y="371964"/>
                  </a:cubicBezTo>
                  <a:cubicBezTo>
                    <a:pt x="148791" y="337966"/>
                    <a:pt x="160670" y="303088"/>
                    <a:pt x="177389" y="273090"/>
                  </a:cubicBezTo>
                  <a:cubicBezTo>
                    <a:pt x="200908" y="230932"/>
                    <a:pt x="231586" y="192735"/>
                    <a:pt x="259705" y="153177"/>
                  </a:cubicBezTo>
                  <a:cubicBezTo>
                    <a:pt x="272824" y="134738"/>
                    <a:pt x="287063" y="117139"/>
                    <a:pt x="300862" y="99180"/>
                  </a:cubicBezTo>
                  <a:cubicBezTo>
                    <a:pt x="310502" y="86621"/>
                    <a:pt x="310742" y="76502"/>
                    <a:pt x="297302" y="65022"/>
                  </a:cubicBezTo>
                  <a:cubicBezTo>
                    <a:pt x="290143" y="58903"/>
                    <a:pt x="285943" y="47503"/>
                    <a:pt x="283783" y="37744"/>
                  </a:cubicBezTo>
                  <a:cubicBezTo>
                    <a:pt x="279663" y="19185"/>
                    <a:pt x="287943" y="4986"/>
                    <a:pt x="307142" y="3186"/>
                  </a:cubicBezTo>
                  <a:cubicBezTo>
                    <a:pt x="335900" y="506"/>
                    <a:pt x="365018" y="-894"/>
                    <a:pt x="393817" y="626"/>
                  </a:cubicBezTo>
                  <a:cubicBezTo>
                    <a:pt x="408896" y="1426"/>
                    <a:pt x="423255" y="10305"/>
                    <a:pt x="426735" y="28104"/>
                  </a:cubicBezTo>
                  <a:cubicBezTo>
                    <a:pt x="430175" y="45863"/>
                    <a:pt x="423655" y="59463"/>
                    <a:pt x="407576" y="68022"/>
                  </a:cubicBezTo>
                  <a:cubicBezTo>
                    <a:pt x="397336" y="73462"/>
                    <a:pt x="397457" y="80781"/>
                    <a:pt x="403256" y="89341"/>
                  </a:cubicBezTo>
                  <a:cubicBezTo>
                    <a:pt x="411096" y="100900"/>
                    <a:pt x="417855" y="113419"/>
                    <a:pt x="427095" y="123739"/>
                  </a:cubicBezTo>
                  <a:cubicBezTo>
                    <a:pt x="439734" y="137898"/>
                    <a:pt x="439654" y="151257"/>
                    <a:pt x="431174" y="167216"/>
                  </a:cubicBezTo>
                  <a:cubicBezTo>
                    <a:pt x="414015" y="199494"/>
                    <a:pt x="397816" y="232332"/>
                    <a:pt x="381257" y="264930"/>
                  </a:cubicBezTo>
                  <a:cubicBezTo>
                    <a:pt x="378257" y="270850"/>
                    <a:pt x="374178" y="276530"/>
                    <a:pt x="372618" y="282809"/>
                  </a:cubicBezTo>
                  <a:cubicBezTo>
                    <a:pt x="371378" y="287889"/>
                    <a:pt x="373258" y="293689"/>
                    <a:pt x="373738" y="299168"/>
                  </a:cubicBezTo>
                  <a:cubicBezTo>
                    <a:pt x="379218" y="296849"/>
                    <a:pt x="387257" y="296089"/>
                    <a:pt x="389777" y="291969"/>
                  </a:cubicBezTo>
                  <a:cubicBezTo>
                    <a:pt x="404336" y="268170"/>
                    <a:pt x="417695" y="243652"/>
                    <a:pt x="431294" y="219253"/>
                  </a:cubicBezTo>
                  <a:cubicBezTo>
                    <a:pt x="440294" y="203134"/>
                    <a:pt x="449013" y="186815"/>
                    <a:pt x="459493" y="167536"/>
                  </a:cubicBezTo>
                  <a:cubicBezTo>
                    <a:pt x="495651" y="213133"/>
                    <a:pt x="525889" y="258531"/>
                    <a:pt x="545968" y="310168"/>
                  </a:cubicBezTo>
                  <a:cubicBezTo>
                    <a:pt x="566646" y="363285"/>
                    <a:pt x="568446" y="416961"/>
                    <a:pt x="545328" y="469478"/>
                  </a:cubicBezTo>
                  <a:cubicBezTo>
                    <a:pt x="536088" y="490477"/>
                    <a:pt x="521569" y="509116"/>
                    <a:pt x="508570" y="530315"/>
                  </a:cubicBezTo>
                  <a:cubicBezTo>
                    <a:pt x="511010" y="534075"/>
                    <a:pt x="515929" y="539554"/>
                    <a:pt x="518489" y="545954"/>
                  </a:cubicBezTo>
                  <a:cubicBezTo>
                    <a:pt x="523929" y="559593"/>
                    <a:pt x="518409" y="571032"/>
                    <a:pt x="505170" y="574392"/>
                  </a:cubicBezTo>
                  <a:cubicBezTo>
                    <a:pt x="489011" y="578512"/>
                    <a:pt x="486251" y="588031"/>
                    <a:pt x="486811" y="602151"/>
                  </a:cubicBezTo>
                  <a:cubicBezTo>
                    <a:pt x="487491" y="618670"/>
                    <a:pt x="486971" y="635269"/>
                    <a:pt x="486971" y="651588"/>
                  </a:cubicBezTo>
                  <a:cubicBezTo>
                    <a:pt x="503450" y="655947"/>
                    <a:pt x="519009" y="658907"/>
                    <a:pt x="533648" y="664387"/>
                  </a:cubicBezTo>
                  <a:cubicBezTo>
                    <a:pt x="542328" y="667627"/>
                    <a:pt x="552687" y="672586"/>
                    <a:pt x="545968" y="686706"/>
                  </a:cubicBezTo>
                  <a:cubicBezTo>
                    <a:pt x="544688" y="689425"/>
                    <a:pt x="549287" y="697225"/>
                    <a:pt x="553087" y="699585"/>
                  </a:cubicBezTo>
                  <a:cubicBezTo>
                    <a:pt x="560887" y="704424"/>
                    <a:pt x="570886" y="705944"/>
                    <a:pt x="578406" y="711104"/>
                  </a:cubicBezTo>
                  <a:cubicBezTo>
                    <a:pt x="589325" y="718624"/>
                    <a:pt x="598804" y="728143"/>
                    <a:pt x="608924" y="736823"/>
                  </a:cubicBezTo>
                  <a:cubicBezTo>
                    <a:pt x="598405" y="745222"/>
                    <a:pt x="589125" y="757141"/>
                    <a:pt x="577166" y="761301"/>
                  </a:cubicBezTo>
                  <a:cubicBezTo>
                    <a:pt x="550967" y="770381"/>
                    <a:pt x="523689" y="777380"/>
                    <a:pt x="496291" y="781820"/>
                  </a:cubicBezTo>
                  <a:cubicBezTo>
                    <a:pt x="454453" y="788619"/>
                    <a:pt x="453333" y="787420"/>
                    <a:pt x="455013" y="829017"/>
                  </a:cubicBezTo>
                  <a:cubicBezTo>
                    <a:pt x="459253" y="934451"/>
                    <a:pt x="475332" y="1038045"/>
                    <a:pt x="506130" y="1139199"/>
                  </a:cubicBezTo>
                  <a:cubicBezTo>
                    <a:pt x="514569" y="1166917"/>
                    <a:pt x="527009" y="1190876"/>
                    <a:pt x="555447" y="1203075"/>
                  </a:cubicBezTo>
                  <a:cubicBezTo>
                    <a:pt x="572806" y="1210515"/>
                    <a:pt x="574286" y="1226034"/>
                    <a:pt x="568566" y="1240073"/>
                  </a:cubicBezTo>
                  <a:cubicBezTo>
                    <a:pt x="559647" y="1262032"/>
                    <a:pt x="568086" y="1277151"/>
                    <a:pt x="582486" y="1291870"/>
                  </a:cubicBezTo>
                  <a:cubicBezTo>
                    <a:pt x="616043" y="1326108"/>
                    <a:pt x="649722" y="1360266"/>
                    <a:pt x="682960" y="1394864"/>
                  </a:cubicBezTo>
                  <a:cubicBezTo>
                    <a:pt x="707518" y="1420422"/>
                    <a:pt x="708078" y="1426342"/>
                    <a:pt x="687719" y="1454340"/>
                  </a:cubicBezTo>
                  <a:cubicBezTo>
                    <a:pt x="680600" y="1464100"/>
                    <a:pt x="682360" y="1468859"/>
                    <a:pt x="690439" y="1477419"/>
                  </a:cubicBezTo>
                  <a:cubicBezTo>
                    <a:pt x="698239" y="1485658"/>
                    <a:pt x="703798" y="1498018"/>
                    <a:pt x="705678" y="1509337"/>
                  </a:cubicBezTo>
                  <a:cubicBezTo>
                    <a:pt x="708198" y="1524216"/>
                    <a:pt x="706078" y="1539855"/>
                    <a:pt x="706118" y="1555174"/>
                  </a:cubicBezTo>
                  <a:cubicBezTo>
                    <a:pt x="706158" y="1570853"/>
                    <a:pt x="699199" y="1577413"/>
                    <a:pt x="682880" y="1577373"/>
                  </a:cubicBezTo>
                  <a:cubicBezTo>
                    <a:pt x="603604" y="1577173"/>
                    <a:pt x="524369" y="1578013"/>
                    <a:pt x="445094" y="1578053"/>
                  </a:cubicBezTo>
                  <a:cubicBezTo>
                    <a:pt x="309862" y="1578093"/>
                    <a:pt x="174670" y="1577893"/>
                    <a:pt x="39438" y="1577653"/>
                  </a:cubicBezTo>
                  <a:cubicBezTo>
                    <a:pt x="2440" y="1577573"/>
                    <a:pt x="40" y="1575133"/>
                    <a:pt x="0" y="1537575"/>
                  </a:cubicBezTo>
                  <a:cubicBezTo>
                    <a:pt x="0" y="1524336"/>
                    <a:pt x="600" y="1510897"/>
                    <a:pt x="2920" y="1497898"/>
                  </a:cubicBezTo>
                  <a:cubicBezTo>
                    <a:pt x="4080" y="1491418"/>
                    <a:pt x="8439" y="1483138"/>
                    <a:pt x="13799" y="1480219"/>
                  </a:cubicBezTo>
                  <a:cubicBezTo>
                    <a:pt x="31158" y="1470819"/>
                    <a:pt x="28438" y="1461220"/>
                    <a:pt x="17199" y="1449340"/>
                  </a:cubicBezTo>
                  <a:cubicBezTo>
                    <a:pt x="2520" y="1433781"/>
                    <a:pt x="4480" y="1418742"/>
                    <a:pt x="18839" y="1403783"/>
                  </a:cubicBezTo>
                  <a:cubicBezTo>
                    <a:pt x="54797" y="1366305"/>
                    <a:pt x="90274" y="1328388"/>
                    <a:pt x="126432" y="1291110"/>
                  </a:cubicBezTo>
                  <a:cubicBezTo>
                    <a:pt x="140472" y="1276671"/>
                    <a:pt x="147791" y="1262231"/>
                    <a:pt x="140552" y="1241113"/>
                  </a:cubicBezTo>
                  <a:cubicBezTo>
                    <a:pt x="134832" y="1224314"/>
                    <a:pt x="138112" y="1208555"/>
                    <a:pt x="157951" y="1200395"/>
                  </a:cubicBezTo>
                  <a:cubicBezTo>
                    <a:pt x="178989" y="1191756"/>
                    <a:pt x="190869" y="1174917"/>
                    <a:pt x="197708" y="1153358"/>
                  </a:cubicBezTo>
                  <a:cubicBezTo>
                    <a:pt x="233626" y="1040285"/>
                    <a:pt x="253625" y="924891"/>
                    <a:pt x="251825" y="805938"/>
                  </a:cubicBezTo>
                  <a:cubicBezTo>
                    <a:pt x="251625" y="792379"/>
                    <a:pt x="246665" y="788260"/>
                    <a:pt x="233746" y="785780"/>
                  </a:cubicBezTo>
                  <a:cubicBezTo>
                    <a:pt x="199268" y="779180"/>
                    <a:pt x="165070" y="770901"/>
                    <a:pt x="130992" y="762301"/>
                  </a:cubicBezTo>
                  <a:cubicBezTo>
                    <a:pt x="122193" y="760101"/>
                    <a:pt x="113673" y="755181"/>
                    <a:pt x="106114" y="749942"/>
                  </a:cubicBezTo>
                  <a:cubicBezTo>
                    <a:pt x="92394" y="740422"/>
                    <a:pt x="92394" y="730863"/>
                    <a:pt x="106434" y="722343"/>
                  </a:cubicBezTo>
                  <a:cubicBezTo>
                    <a:pt x="118913" y="714824"/>
                    <a:pt x="132512" y="709184"/>
                    <a:pt x="145671" y="702865"/>
                  </a:cubicBezTo>
                  <a:cubicBezTo>
                    <a:pt x="154351" y="698665"/>
                    <a:pt x="159630" y="694585"/>
                    <a:pt x="160110" y="682346"/>
                  </a:cubicBezTo>
                  <a:cubicBezTo>
                    <a:pt x="160430" y="674826"/>
                    <a:pt x="172470" y="665827"/>
                    <a:pt x="181149" y="661067"/>
                  </a:cubicBezTo>
                  <a:cubicBezTo>
                    <a:pt x="191189" y="655587"/>
                    <a:pt x="209547" y="657187"/>
                    <a:pt x="213267" y="649988"/>
                  </a:cubicBezTo>
                  <a:cubicBezTo>
                    <a:pt x="219027" y="638828"/>
                    <a:pt x="215667" y="622869"/>
                    <a:pt x="215827" y="608950"/>
                  </a:cubicBezTo>
                  <a:cubicBezTo>
                    <a:pt x="216027" y="592951"/>
                    <a:pt x="217347" y="577832"/>
                    <a:pt x="195268" y="572112"/>
                  </a:cubicBezTo>
                  <a:cubicBezTo>
                    <a:pt x="183989" y="569192"/>
                    <a:pt x="180029" y="555953"/>
                    <a:pt x="187549" y="543674"/>
                  </a:cubicBezTo>
                  <a:cubicBezTo>
                    <a:pt x="190789" y="538634"/>
                    <a:pt x="194108" y="533755"/>
                    <a:pt x="198028" y="527715"/>
                  </a:cubicBezTo>
                  <a:close/>
                </a:path>
              </a:pathLst>
            </a:custGeom>
            <a:solidFill>
              <a:schemeClr val="tx1"/>
            </a:solidFill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1322FDD-5B41-4723-A045-23EBA19BA58A}"/>
                </a:ext>
              </a:extLst>
            </p:cNvPr>
            <p:cNvSpPr/>
            <p:nvPr/>
          </p:nvSpPr>
          <p:spPr>
            <a:xfrm>
              <a:off x="5171908" y="5773561"/>
              <a:ext cx="387179" cy="656947"/>
            </a:xfrm>
            <a:custGeom>
              <a:avLst/>
              <a:gdLst>
                <a:gd name="connsiteX0" fmla="*/ 77692 w 637384"/>
                <a:gd name="connsiteY0" fmla="*/ 762683 h 1081484"/>
                <a:gd name="connsiteX1" fmla="*/ 70453 w 637384"/>
                <a:gd name="connsiteY1" fmla="*/ 729245 h 1081484"/>
                <a:gd name="connsiteX2" fmla="*/ 136249 w 637384"/>
                <a:gd name="connsiteY2" fmla="*/ 512578 h 1081484"/>
                <a:gd name="connsiteX3" fmla="*/ 149728 w 637384"/>
                <a:gd name="connsiteY3" fmla="*/ 305390 h 1081484"/>
                <a:gd name="connsiteX4" fmla="*/ 152328 w 637384"/>
                <a:gd name="connsiteY4" fmla="*/ 249513 h 1081484"/>
                <a:gd name="connsiteX5" fmla="*/ 141208 w 637384"/>
                <a:gd name="connsiteY5" fmla="*/ 219235 h 1081484"/>
                <a:gd name="connsiteX6" fmla="*/ 138129 w 637384"/>
                <a:gd name="connsiteY6" fmla="*/ 210596 h 1081484"/>
                <a:gd name="connsiteX7" fmla="*/ 110330 w 637384"/>
                <a:gd name="connsiteY7" fmla="*/ 182877 h 1081484"/>
                <a:gd name="connsiteX8" fmla="*/ 87052 w 637384"/>
                <a:gd name="connsiteY8" fmla="*/ 160399 h 1081484"/>
                <a:gd name="connsiteX9" fmla="*/ 72373 w 637384"/>
                <a:gd name="connsiteY9" fmla="*/ 21447 h 1081484"/>
                <a:gd name="connsiteX10" fmla="*/ 79052 w 637384"/>
                <a:gd name="connsiteY10" fmla="*/ 5608 h 1081484"/>
                <a:gd name="connsiteX11" fmla="*/ 167007 w 637384"/>
                <a:gd name="connsiteY11" fmla="*/ 23647 h 1081484"/>
                <a:gd name="connsiteX12" fmla="*/ 170687 w 637384"/>
                <a:gd name="connsiteY12" fmla="*/ 128 h 1081484"/>
                <a:gd name="connsiteX13" fmla="*/ 463509 w 637384"/>
                <a:gd name="connsiteY13" fmla="*/ 128 h 1081484"/>
                <a:gd name="connsiteX14" fmla="*/ 466069 w 637384"/>
                <a:gd name="connsiteY14" fmla="*/ 25047 h 1081484"/>
                <a:gd name="connsiteX15" fmla="*/ 549664 w 637384"/>
                <a:gd name="connsiteY15" fmla="*/ 3688 h 1081484"/>
                <a:gd name="connsiteX16" fmla="*/ 563543 w 637384"/>
                <a:gd name="connsiteY16" fmla="*/ 21047 h 1081484"/>
                <a:gd name="connsiteX17" fmla="*/ 546305 w 637384"/>
                <a:gd name="connsiteY17" fmla="*/ 165718 h 1081484"/>
                <a:gd name="connsiteX18" fmla="*/ 526986 w 637384"/>
                <a:gd name="connsiteY18" fmla="*/ 182437 h 1081484"/>
                <a:gd name="connsiteX19" fmla="*/ 495868 w 637384"/>
                <a:gd name="connsiteY19" fmla="*/ 211276 h 1081484"/>
                <a:gd name="connsiteX20" fmla="*/ 495068 w 637384"/>
                <a:gd name="connsiteY20" fmla="*/ 215075 h 1081484"/>
                <a:gd name="connsiteX21" fmla="*/ 484028 w 637384"/>
                <a:gd name="connsiteY21" fmla="*/ 278992 h 1081484"/>
                <a:gd name="connsiteX22" fmla="*/ 497347 w 637384"/>
                <a:gd name="connsiteY22" fmla="*/ 508218 h 1081484"/>
                <a:gd name="connsiteX23" fmla="*/ 560024 w 637384"/>
                <a:gd name="connsiteY23" fmla="*/ 721565 h 1081484"/>
                <a:gd name="connsiteX24" fmla="*/ 557824 w 637384"/>
                <a:gd name="connsiteY24" fmla="*/ 763123 h 1081484"/>
                <a:gd name="connsiteX25" fmla="*/ 581622 w 637384"/>
                <a:gd name="connsiteY25" fmla="*/ 814680 h 1081484"/>
                <a:gd name="connsiteX26" fmla="*/ 626100 w 637384"/>
                <a:gd name="connsiteY26" fmla="*/ 923594 h 1081484"/>
                <a:gd name="connsiteX27" fmla="*/ 620540 w 637384"/>
                <a:gd name="connsiteY27" fmla="*/ 968871 h 1081484"/>
                <a:gd name="connsiteX28" fmla="*/ 624140 w 637384"/>
                <a:gd name="connsiteY28" fmla="*/ 992629 h 1081484"/>
                <a:gd name="connsiteX29" fmla="*/ 635819 w 637384"/>
                <a:gd name="connsiteY29" fmla="*/ 1012628 h 1081484"/>
                <a:gd name="connsiteX30" fmla="*/ 573223 w 637384"/>
                <a:gd name="connsiteY30" fmla="*/ 1081344 h 1081484"/>
                <a:gd name="connsiteX31" fmla="*/ 35695 w 637384"/>
                <a:gd name="connsiteY31" fmla="*/ 1081264 h 1081484"/>
                <a:gd name="connsiteX32" fmla="*/ 337 w 637384"/>
                <a:gd name="connsiteY32" fmla="*/ 1045466 h 1081484"/>
                <a:gd name="connsiteX33" fmla="*/ 177 w 637384"/>
                <a:gd name="connsiteY33" fmla="*/ 1015508 h 1081484"/>
                <a:gd name="connsiteX34" fmla="*/ 14016 w 637384"/>
                <a:gd name="connsiteY34" fmla="*/ 990270 h 1081484"/>
                <a:gd name="connsiteX35" fmla="*/ 17856 w 637384"/>
                <a:gd name="connsiteY35" fmla="*/ 968671 h 1081484"/>
                <a:gd name="connsiteX36" fmla="*/ 10096 w 637384"/>
                <a:gd name="connsiteY36" fmla="*/ 930393 h 1081484"/>
                <a:gd name="connsiteX37" fmla="*/ 59373 w 637384"/>
                <a:gd name="connsiteY37" fmla="*/ 797801 h 1081484"/>
                <a:gd name="connsiteX38" fmla="*/ 77692 w 637384"/>
                <a:gd name="connsiteY38" fmla="*/ 762683 h 10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37384" h="1081484">
                  <a:moveTo>
                    <a:pt x="77692" y="762683"/>
                  </a:moveTo>
                  <a:cubicBezTo>
                    <a:pt x="62733" y="754683"/>
                    <a:pt x="64133" y="743164"/>
                    <a:pt x="70453" y="729245"/>
                  </a:cubicBezTo>
                  <a:cubicBezTo>
                    <a:pt x="101851" y="659929"/>
                    <a:pt x="128529" y="588693"/>
                    <a:pt x="136249" y="512578"/>
                  </a:cubicBezTo>
                  <a:cubicBezTo>
                    <a:pt x="143208" y="443742"/>
                    <a:pt x="145488" y="374466"/>
                    <a:pt x="149728" y="305390"/>
                  </a:cubicBezTo>
                  <a:cubicBezTo>
                    <a:pt x="150848" y="286791"/>
                    <a:pt x="151608" y="268152"/>
                    <a:pt x="152328" y="249513"/>
                  </a:cubicBezTo>
                  <a:cubicBezTo>
                    <a:pt x="152768" y="238034"/>
                    <a:pt x="157008" y="225155"/>
                    <a:pt x="141208" y="219235"/>
                  </a:cubicBezTo>
                  <a:cubicBezTo>
                    <a:pt x="139289" y="218515"/>
                    <a:pt x="137609" y="213315"/>
                    <a:pt x="138129" y="210596"/>
                  </a:cubicBezTo>
                  <a:cubicBezTo>
                    <a:pt x="142568" y="187397"/>
                    <a:pt x="127769" y="182677"/>
                    <a:pt x="110330" y="182877"/>
                  </a:cubicBezTo>
                  <a:cubicBezTo>
                    <a:pt x="93931" y="183077"/>
                    <a:pt x="88532" y="175358"/>
                    <a:pt x="87052" y="160399"/>
                  </a:cubicBezTo>
                  <a:cubicBezTo>
                    <a:pt x="82452" y="114041"/>
                    <a:pt x="76812" y="67804"/>
                    <a:pt x="72373" y="21447"/>
                  </a:cubicBezTo>
                  <a:cubicBezTo>
                    <a:pt x="71893" y="16247"/>
                    <a:pt x="75052" y="7608"/>
                    <a:pt x="79052" y="5608"/>
                  </a:cubicBezTo>
                  <a:cubicBezTo>
                    <a:pt x="103691" y="-6672"/>
                    <a:pt x="146808" y="2048"/>
                    <a:pt x="167007" y="23647"/>
                  </a:cubicBezTo>
                  <a:cubicBezTo>
                    <a:pt x="168287" y="15407"/>
                    <a:pt x="169327" y="8688"/>
                    <a:pt x="170687" y="128"/>
                  </a:cubicBezTo>
                  <a:cubicBezTo>
                    <a:pt x="267801" y="128"/>
                    <a:pt x="365235" y="128"/>
                    <a:pt x="463509" y="128"/>
                  </a:cubicBezTo>
                  <a:cubicBezTo>
                    <a:pt x="464309" y="7848"/>
                    <a:pt x="465029" y="14727"/>
                    <a:pt x="466069" y="25047"/>
                  </a:cubicBezTo>
                  <a:cubicBezTo>
                    <a:pt x="490108" y="-4992"/>
                    <a:pt x="520306" y="1408"/>
                    <a:pt x="549664" y="3688"/>
                  </a:cubicBezTo>
                  <a:cubicBezTo>
                    <a:pt x="560544" y="4528"/>
                    <a:pt x="564823" y="10407"/>
                    <a:pt x="563543" y="21047"/>
                  </a:cubicBezTo>
                  <a:cubicBezTo>
                    <a:pt x="557664" y="69244"/>
                    <a:pt x="551584" y="117441"/>
                    <a:pt x="546305" y="165718"/>
                  </a:cubicBezTo>
                  <a:cubicBezTo>
                    <a:pt x="544905" y="178438"/>
                    <a:pt x="539105" y="182597"/>
                    <a:pt x="526986" y="182437"/>
                  </a:cubicBezTo>
                  <a:cubicBezTo>
                    <a:pt x="507987" y="182157"/>
                    <a:pt x="491708" y="185957"/>
                    <a:pt x="495868" y="211276"/>
                  </a:cubicBezTo>
                  <a:cubicBezTo>
                    <a:pt x="496067" y="212516"/>
                    <a:pt x="495868" y="214475"/>
                    <a:pt x="495068" y="215075"/>
                  </a:cubicBezTo>
                  <a:cubicBezTo>
                    <a:pt x="470949" y="232794"/>
                    <a:pt x="483068" y="257433"/>
                    <a:pt x="484028" y="278992"/>
                  </a:cubicBezTo>
                  <a:cubicBezTo>
                    <a:pt x="487428" y="355467"/>
                    <a:pt x="490628" y="432023"/>
                    <a:pt x="497347" y="508218"/>
                  </a:cubicBezTo>
                  <a:cubicBezTo>
                    <a:pt x="503947" y="583094"/>
                    <a:pt x="528946" y="653489"/>
                    <a:pt x="560024" y="721565"/>
                  </a:cubicBezTo>
                  <a:cubicBezTo>
                    <a:pt x="567303" y="737525"/>
                    <a:pt x="574303" y="752124"/>
                    <a:pt x="557824" y="763123"/>
                  </a:cubicBezTo>
                  <a:cubicBezTo>
                    <a:pt x="566303" y="781402"/>
                    <a:pt x="574543" y="797801"/>
                    <a:pt x="581622" y="814680"/>
                  </a:cubicBezTo>
                  <a:cubicBezTo>
                    <a:pt x="596741" y="850878"/>
                    <a:pt x="610901" y="887436"/>
                    <a:pt x="626100" y="923594"/>
                  </a:cubicBezTo>
                  <a:cubicBezTo>
                    <a:pt x="633019" y="940113"/>
                    <a:pt x="635859" y="954792"/>
                    <a:pt x="620540" y="968871"/>
                  </a:cubicBezTo>
                  <a:cubicBezTo>
                    <a:pt x="611861" y="976870"/>
                    <a:pt x="611941" y="985070"/>
                    <a:pt x="624140" y="992629"/>
                  </a:cubicBezTo>
                  <a:cubicBezTo>
                    <a:pt x="630060" y="996269"/>
                    <a:pt x="635339" y="1005549"/>
                    <a:pt x="635819" y="1012628"/>
                  </a:cubicBezTo>
                  <a:cubicBezTo>
                    <a:pt x="640179" y="1080664"/>
                    <a:pt x="639899" y="1081224"/>
                    <a:pt x="573223" y="1081344"/>
                  </a:cubicBezTo>
                  <a:cubicBezTo>
                    <a:pt x="394034" y="1081624"/>
                    <a:pt x="214884" y="1081424"/>
                    <a:pt x="35695" y="1081264"/>
                  </a:cubicBezTo>
                  <a:cubicBezTo>
                    <a:pt x="577" y="1081224"/>
                    <a:pt x="577" y="1080824"/>
                    <a:pt x="337" y="1045466"/>
                  </a:cubicBezTo>
                  <a:cubicBezTo>
                    <a:pt x="257" y="1035467"/>
                    <a:pt x="977" y="1025427"/>
                    <a:pt x="177" y="1015508"/>
                  </a:cubicBezTo>
                  <a:cubicBezTo>
                    <a:pt x="-783" y="1003669"/>
                    <a:pt x="1937" y="995189"/>
                    <a:pt x="14016" y="990270"/>
                  </a:cubicBezTo>
                  <a:cubicBezTo>
                    <a:pt x="25415" y="985630"/>
                    <a:pt x="26695" y="977630"/>
                    <a:pt x="17856" y="968671"/>
                  </a:cubicBezTo>
                  <a:cubicBezTo>
                    <a:pt x="6936" y="957551"/>
                    <a:pt x="4417" y="945352"/>
                    <a:pt x="10096" y="930393"/>
                  </a:cubicBezTo>
                  <a:cubicBezTo>
                    <a:pt x="26855" y="886316"/>
                    <a:pt x="42534" y="841838"/>
                    <a:pt x="59373" y="797801"/>
                  </a:cubicBezTo>
                  <a:cubicBezTo>
                    <a:pt x="63653" y="786322"/>
                    <a:pt x="70653" y="775922"/>
                    <a:pt x="77692" y="762683"/>
                  </a:cubicBezTo>
                  <a:close/>
                </a:path>
              </a:pathLst>
            </a:custGeom>
            <a:solidFill>
              <a:schemeClr val="tx1"/>
            </a:solidFill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32B82E-09A4-4610-A473-BF10A39C7AAC}"/>
                </a:ext>
              </a:extLst>
            </p:cNvPr>
            <p:cNvSpPr/>
            <p:nvPr/>
          </p:nvSpPr>
          <p:spPr>
            <a:xfrm>
              <a:off x="4546046" y="5768115"/>
              <a:ext cx="386723" cy="662393"/>
            </a:xfrm>
            <a:custGeom>
              <a:avLst/>
              <a:gdLst>
                <a:gd name="connsiteX0" fmla="*/ 513956 w 636633"/>
                <a:gd name="connsiteY0" fmla="*/ 163903 h 1090448"/>
                <a:gd name="connsiteX1" fmla="*/ 519916 w 636633"/>
                <a:gd name="connsiteY1" fmla="*/ 175382 h 1090448"/>
                <a:gd name="connsiteX2" fmla="*/ 524915 w 636633"/>
                <a:gd name="connsiteY2" fmla="*/ 236259 h 1090448"/>
                <a:gd name="connsiteX3" fmla="*/ 504917 w 636633"/>
                <a:gd name="connsiteY3" fmla="*/ 244738 h 1090448"/>
                <a:gd name="connsiteX4" fmla="*/ 481558 w 636633"/>
                <a:gd name="connsiteY4" fmla="*/ 240298 h 1090448"/>
                <a:gd name="connsiteX5" fmla="*/ 374324 w 636633"/>
                <a:gd name="connsiteY5" fmla="*/ 276016 h 1090448"/>
                <a:gd name="connsiteX6" fmla="*/ 353886 w 636633"/>
                <a:gd name="connsiteY6" fmla="*/ 303095 h 1090448"/>
                <a:gd name="connsiteX7" fmla="*/ 363565 w 636633"/>
                <a:gd name="connsiteY7" fmla="*/ 359331 h 1090448"/>
                <a:gd name="connsiteX8" fmla="*/ 472678 w 636633"/>
                <a:gd name="connsiteY8" fmla="*/ 439967 h 1090448"/>
                <a:gd name="connsiteX9" fmla="*/ 554954 w 636633"/>
                <a:gd name="connsiteY9" fmla="*/ 539321 h 1090448"/>
                <a:gd name="connsiteX10" fmla="*/ 560793 w 636633"/>
                <a:gd name="connsiteY10" fmla="*/ 563879 h 1090448"/>
                <a:gd name="connsiteX11" fmla="*/ 559473 w 636633"/>
                <a:gd name="connsiteY11" fmla="*/ 667713 h 1090448"/>
                <a:gd name="connsiteX12" fmla="*/ 536195 w 636633"/>
                <a:gd name="connsiteY12" fmla="*/ 761748 h 1090448"/>
                <a:gd name="connsiteX13" fmla="*/ 553274 w 636633"/>
                <a:gd name="connsiteY13" fmla="*/ 893020 h 1090448"/>
                <a:gd name="connsiteX14" fmla="*/ 611910 w 636633"/>
                <a:gd name="connsiteY14" fmla="*/ 952976 h 1090448"/>
                <a:gd name="connsiteX15" fmla="*/ 621350 w 636633"/>
                <a:gd name="connsiteY15" fmla="*/ 1014933 h 1090448"/>
                <a:gd name="connsiteX16" fmla="*/ 636629 w 636633"/>
                <a:gd name="connsiteY16" fmla="*/ 1049731 h 1090448"/>
                <a:gd name="connsiteX17" fmla="*/ 594991 w 636633"/>
                <a:gd name="connsiteY17" fmla="*/ 1090448 h 1090448"/>
                <a:gd name="connsiteX18" fmla="*/ 55743 w 636633"/>
                <a:gd name="connsiteY18" fmla="*/ 1090088 h 1090448"/>
                <a:gd name="connsiteX19" fmla="*/ 41744 w 636633"/>
                <a:gd name="connsiteY19" fmla="*/ 1089968 h 1090448"/>
                <a:gd name="connsiteX20" fmla="*/ 2506 w 636633"/>
                <a:gd name="connsiteY20" fmla="*/ 1039731 h 1090448"/>
                <a:gd name="connsiteX21" fmla="*/ 21345 w 636633"/>
                <a:gd name="connsiteY21" fmla="*/ 1018972 h 1090448"/>
                <a:gd name="connsiteX22" fmla="*/ 17465 w 636633"/>
                <a:gd name="connsiteY22" fmla="*/ 1012933 h 1090448"/>
                <a:gd name="connsiteX23" fmla="*/ 17905 w 636633"/>
                <a:gd name="connsiteY23" fmla="*/ 963376 h 1090448"/>
                <a:gd name="connsiteX24" fmla="*/ 86221 w 636633"/>
                <a:gd name="connsiteY24" fmla="*/ 893300 h 1090448"/>
                <a:gd name="connsiteX25" fmla="*/ 105140 w 636633"/>
                <a:gd name="connsiteY25" fmla="*/ 763348 h 1090448"/>
                <a:gd name="connsiteX26" fmla="*/ 82422 w 636633"/>
                <a:gd name="connsiteY26" fmla="*/ 723630 h 1090448"/>
                <a:gd name="connsiteX27" fmla="*/ 64303 w 636633"/>
                <a:gd name="connsiteY27" fmla="*/ 714350 h 1090448"/>
                <a:gd name="connsiteX28" fmla="*/ 47744 w 636633"/>
                <a:gd name="connsiteY28" fmla="*/ 685352 h 1090448"/>
                <a:gd name="connsiteX29" fmla="*/ 77582 w 636633"/>
                <a:gd name="connsiteY29" fmla="*/ 580278 h 1090448"/>
                <a:gd name="connsiteX30" fmla="*/ 40904 w 636633"/>
                <a:gd name="connsiteY30" fmla="*/ 231099 h 1090448"/>
                <a:gd name="connsiteX31" fmla="*/ 30105 w 636633"/>
                <a:gd name="connsiteY31" fmla="*/ 169423 h 1090448"/>
                <a:gd name="connsiteX32" fmla="*/ 33704 w 636633"/>
                <a:gd name="connsiteY32" fmla="*/ 81788 h 1090448"/>
                <a:gd name="connsiteX33" fmla="*/ 49304 w 636633"/>
                <a:gd name="connsiteY33" fmla="*/ 55989 h 1090448"/>
                <a:gd name="connsiteX34" fmla="*/ 83341 w 636633"/>
                <a:gd name="connsiteY34" fmla="*/ 26711 h 1090448"/>
                <a:gd name="connsiteX35" fmla="*/ 129979 w 636633"/>
                <a:gd name="connsiteY35" fmla="*/ 3872 h 1090448"/>
                <a:gd name="connsiteX36" fmla="*/ 183736 w 636633"/>
                <a:gd name="connsiteY36" fmla="*/ 353 h 1090448"/>
                <a:gd name="connsiteX37" fmla="*/ 212894 w 636633"/>
                <a:gd name="connsiteY37" fmla="*/ 20111 h 1090448"/>
                <a:gd name="connsiteX38" fmla="*/ 223213 w 636633"/>
                <a:gd name="connsiteY38" fmla="*/ 47870 h 1090448"/>
                <a:gd name="connsiteX39" fmla="*/ 241972 w 636633"/>
                <a:gd name="connsiteY39" fmla="*/ 59349 h 1090448"/>
                <a:gd name="connsiteX40" fmla="*/ 447640 w 636633"/>
                <a:gd name="connsiteY40" fmla="*/ 58509 h 1090448"/>
                <a:gd name="connsiteX41" fmla="*/ 503477 w 636633"/>
                <a:gd name="connsiteY41" fmla="*/ 55869 h 1090448"/>
                <a:gd name="connsiteX42" fmla="*/ 548674 w 636633"/>
                <a:gd name="connsiteY42" fmla="*/ 101507 h 1090448"/>
                <a:gd name="connsiteX43" fmla="*/ 513956 w 636633"/>
                <a:gd name="connsiteY43" fmla="*/ 163903 h 109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36633" h="1090448">
                  <a:moveTo>
                    <a:pt x="513956" y="163903"/>
                  </a:moveTo>
                  <a:cubicBezTo>
                    <a:pt x="516956" y="169903"/>
                    <a:pt x="517636" y="173782"/>
                    <a:pt x="519916" y="175382"/>
                  </a:cubicBezTo>
                  <a:cubicBezTo>
                    <a:pt x="545714" y="193701"/>
                    <a:pt x="534275" y="215740"/>
                    <a:pt x="524915" y="236259"/>
                  </a:cubicBezTo>
                  <a:cubicBezTo>
                    <a:pt x="522636" y="241258"/>
                    <a:pt x="511956" y="244178"/>
                    <a:pt x="504917" y="244738"/>
                  </a:cubicBezTo>
                  <a:cubicBezTo>
                    <a:pt x="497277" y="245338"/>
                    <a:pt x="489157" y="242618"/>
                    <a:pt x="481558" y="240298"/>
                  </a:cubicBezTo>
                  <a:cubicBezTo>
                    <a:pt x="437321" y="227019"/>
                    <a:pt x="401803" y="239258"/>
                    <a:pt x="374324" y="276016"/>
                  </a:cubicBezTo>
                  <a:cubicBezTo>
                    <a:pt x="367565" y="285056"/>
                    <a:pt x="360365" y="293855"/>
                    <a:pt x="353886" y="303095"/>
                  </a:cubicBezTo>
                  <a:cubicBezTo>
                    <a:pt x="333567" y="331933"/>
                    <a:pt x="334567" y="337733"/>
                    <a:pt x="363565" y="359331"/>
                  </a:cubicBezTo>
                  <a:cubicBezTo>
                    <a:pt x="399843" y="386370"/>
                    <a:pt x="435761" y="413848"/>
                    <a:pt x="472678" y="439967"/>
                  </a:cubicBezTo>
                  <a:cubicBezTo>
                    <a:pt x="509156" y="465805"/>
                    <a:pt x="527595" y="506203"/>
                    <a:pt x="554954" y="539321"/>
                  </a:cubicBezTo>
                  <a:cubicBezTo>
                    <a:pt x="559793" y="545200"/>
                    <a:pt x="560753" y="555560"/>
                    <a:pt x="560793" y="563879"/>
                  </a:cubicBezTo>
                  <a:cubicBezTo>
                    <a:pt x="560993" y="598477"/>
                    <a:pt x="560953" y="633115"/>
                    <a:pt x="559473" y="667713"/>
                  </a:cubicBezTo>
                  <a:cubicBezTo>
                    <a:pt x="558073" y="700391"/>
                    <a:pt x="554514" y="731989"/>
                    <a:pt x="536195" y="761748"/>
                  </a:cubicBezTo>
                  <a:cubicBezTo>
                    <a:pt x="509116" y="805745"/>
                    <a:pt x="517436" y="855782"/>
                    <a:pt x="553274" y="893020"/>
                  </a:cubicBezTo>
                  <a:cubicBezTo>
                    <a:pt x="572673" y="913179"/>
                    <a:pt x="592551" y="932817"/>
                    <a:pt x="611910" y="952976"/>
                  </a:cubicBezTo>
                  <a:cubicBezTo>
                    <a:pt x="641789" y="984094"/>
                    <a:pt x="641709" y="984174"/>
                    <a:pt x="621350" y="1014933"/>
                  </a:cubicBezTo>
                  <a:cubicBezTo>
                    <a:pt x="627509" y="1028292"/>
                    <a:pt x="636589" y="1039011"/>
                    <a:pt x="636629" y="1049731"/>
                  </a:cubicBezTo>
                  <a:cubicBezTo>
                    <a:pt x="636749" y="1089408"/>
                    <a:pt x="634549" y="1090448"/>
                    <a:pt x="594991" y="1090448"/>
                  </a:cubicBezTo>
                  <a:cubicBezTo>
                    <a:pt x="415242" y="1090328"/>
                    <a:pt x="235493" y="1090208"/>
                    <a:pt x="55743" y="1090088"/>
                  </a:cubicBezTo>
                  <a:cubicBezTo>
                    <a:pt x="51063" y="1090088"/>
                    <a:pt x="46424" y="1090048"/>
                    <a:pt x="41744" y="1089968"/>
                  </a:cubicBezTo>
                  <a:cubicBezTo>
                    <a:pt x="7546" y="1089368"/>
                    <a:pt x="-6093" y="1072929"/>
                    <a:pt x="2506" y="1039731"/>
                  </a:cubicBezTo>
                  <a:cubicBezTo>
                    <a:pt x="4466" y="1032212"/>
                    <a:pt x="14066" y="1026692"/>
                    <a:pt x="21345" y="1018972"/>
                  </a:cubicBezTo>
                  <a:cubicBezTo>
                    <a:pt x="20665" y="1017932"/>
                    <a:pt x="19385" y="1015133"/>
                    <a:pt x="17465" y="1012933"/>
                  </a:cubicBezTo>
                  <a:cubicBezTo>
                    <a:pt x="-414" y="992454"/>
                    <a:pt x="-814" y="983255"/>
                    <a:pt x="17905" y="963376"/>
                  </a:cubicBezTo>
                  <a:cubicBezTo>
                    <a:pt x="40264" y="939617"/>
                    <a:pt x="63623" y="916858"/>
                    <a:pt x="86221" y="893300"/>
                  </a:cubicBezTo>
                  <a:cubicBezTo>
                    <a:pt x="121259" y="856782"/>
                    <a:pt x="128219" y="809105"/>
                    <a:pt x="105140" y="763348"/>
                  </a:cubicBezTo>
                  <a:cubicBezTo>
                    <a:pt x="98261" y="749708"/>
                    <a:pt x="91181" y="736029"/>
                    <a:pt x="82422" y="723630"/>
                  </a:cubicBezTo>
                  <a:cubicBezTo>
                    <a:pt x="78902" y="718670"/>
                    <a:pt x="70742" y="715110"/>
                    <a:pt x="64303" y="714350"/>
                  </a:cubicBezTo>
                  <a:cubicBezTo>
                    <a:pt x="44624" y="712071"/>
                    <a:pt x="42544" y="702071"/>
                    <a:pt x="47744" y="685352"/>
                  </a:cubicBezTo>
                  <a:cubicBezTo>
                    <a:pt x="58543" y="650554"/>
                    <a:pt x="72502" y="615996"/>
                    <a:pt x="77582" y="580278"/>
                  </a:cubicBezTo>
                  <a:cubicBezTo>
                    <a:pt x="94461" y="461205"/>
                    <a:pt x="85661" y="344292"/>
                    <a:pt x="40904" y="231099"/>
                  </a:cubicBezTo>
                  <a:cubicBezTo>
                    <a:pt x="33344" y="212020"/>
                    <a:pt x="30825" y="190141"/>
                    <a:pt x="30105" y="169423"/>
                  </a:cubicBezTo>
                  <a:cubicBezTo>
                    <a:pt x="29065" y="140264"/>
                    <a:pt x="30705" y="110826"/>
                    <a:pt x="33704" y="81788"/>
                  </a:cubicBezTo>
                  <a:cubicBezTo>
                    <a:pt x="34664" y="72668"/>
                    <a:pt x="42384" y="63109"/>
                    <a:pt x="49304" y="55989"/>
                  </a:cubicBezTo>
                  <a:cubicBezTo>
                    <a:pt x="59703" y="45310"/>
                    <a:pt x="73502" y="37830"/>
                    <a:pt x="83341" y="26711"/>
                  </a:cubicBezTo>
                  <a:cubicBezTo>
                    <a:pt x="96181" y="12232"/>
                    <a:pt x="110740" y="4432"/>
                    <a:pt x="129979" y="3872"/>
                  </a:cubicBezTo>
                  <a:cubicBezTo>
                    <a:pt x="147938" y="3352"/>
                    <a:pt x="165937" y="2512"/>
                    <a:pt x="183736" y="353"/>
                  </a:cubicBezTo>
                  <a:cubicBezTo>
                    <a:pt x="199975" y="-1607"/>
                    <a:pt x="208854" y="4552"/>
                    <a:pt x="212894" y="20111"/>
                  </a:cubicBezTo>
                  <a:cubicBezTo>
                    <a:pt x="215374" y="29671"/>
                    <a:pt x="217854" y="39870"/>
                    <a:pt x="223213" y="47870"/>
                  </a:cubicBezTo>
                  <a:cubicBezTo>
                    <a:pt x="226973" y="53509"/>
                    <a:pt x="235533" y="59309"/>
                    <a:pt x="241972" y="59349"/>
                  </a:cubicBezTo>
                  <a:cubicBezTo>
                    <a:pt x="310528" y="59749"/>
                    <a:pt x="379084" y="59229"/>
                    <a:pt x="447640" y="58509"/>
                  </a:cubicBezTo>
                  <a:cubicBezTo>
                    <a:pt x="466239" y="58309"/>
                    <a:pt x="484838" y="56069"/>
                    <a:pt x="503477" y="55869"/>
                  </a:cubicBezTo>
                  <a:cubicBezTo>
                    <a:pt x="527955" y="55589"/>
                    <a:pt x="549074" y="76788"/>
                    <a:pt x="548674" y="101507"/>
                  </a:cubicBezTo>
                  <a:cubicBezTo>
                    <a:pt x="548194" y="128065"/>
                    <a:pt x="558513" y="160383"/>
                    <a:pt x="513956" y="163903"/>
                  </a:cubicBezTo>
                  <a:close/>
                </a:path>
              </a:pathLst>
            </a:custGeom>
            <a:solidFill>
              <a:schemeClr val="tx1"/>
            </a:solidFill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3EFD56D-6980-4DE2-93A7-6D88C43F6521}"/>
                </a:ext>
              </a:extLst>
            </p:cNvPr>
            <p:cNvSpPr/>
            <p:nvPr/>
          </p:nvSpPr>
          <p:spPr>
            <a:xfrm>
              <a:off x="3971568" y="5811007"/>
              <a:ext cx="335339" cy="619501"/>
            </a:xfrm>
            <a:custGeom>
              <a:avLst/>
              <a:gdLst>
                <a:gd name="connsiteX0" fmla="*/ 77952 w 552045"/>
                <a:gd name="connsiteY0" fmla="*/ 368758 h 1019839"/>
                <a:gd name="connsiteX1" fmla="*/ 190265 w 552045"/>
                <a:gd name="connsiteY1" fmla="*/ 310122 h 1019839"/>
                <a:gd name="connsiteX2" fmla="*/ 166826 w 552045"/>
                <a:gd name="connsiteY2" fmla="*/ 287083 h 1019839"/>
                <a:gd name="connsiteX3" fmla="*/ 195225 w 552045"/>
                <a:gd name="connsiteY3" fmla="*/ 21299 h 1019839"/>
                <a:gd name="connsiteX4" fmla="*/ 410052 w 552045"/>
                <a:gd name="connsiteY4" fmla="*/ 70096 h 1019839"/>
                <a:gd name="connsiteX5" fmla="*/ 386214 w 552045"/>
                <a:gd name="connsiteY5" fmla="*/ 286163 h 1019839"/>
                <a:gd name="connsiteX6" fmla="*/ 360775 w 552045"/>
                <a:gd name="connsiteY6" fmla="*/ 309682 h 1019839"/>
                <a:gd name="connsiteX7" fmla="*/ 385294 w 552045"/>
                <a:gd name="connsiteY7" fmla="*/ 320401 h 1019839"/>
                <a:gd name="connsiteX8" fmla="*/ 452450 w 552045"/>
                <a:gd name="connsiteY8" fmla="*/ 350640 h 1019839"/>
                <a:gd name="connsiteX9" fmla="*/ 467369 w 552045"/>
                <a:gd name="connsiteY9" fmla="*/ 367759 h 1019839"/>
                <a:gd name="connsiteX10" fmla="*/ 450370 w 552045"/>
                <a:gd name="connsiteY10" fmla="*/ 379678 h 1019839"/>
                <a:gd name="connsiteX11" fmla="*/ 371054 w 552045"/>
                <a:gd name="connsiteY11" fmla="*/ 398757 h 1019839"/>
                <a:gd name="connsiteX12" fmla="*/ 353695 w 552045"/>
                <a:gd name="connsiteY12" fmla="*/ 419995 h 1019839"/>
                <a:gd name="connsiteX13" fmla="*/ 399773 w 552045"/>
                <a:gd name="connsiteY13" fmla="*/ 688380 h 1019839"/>
                <a:gd name="connsiteX14" fmla="*/ 428411 w 552045"/>
                <a:gd name="connsiteY14" fmla="*/ 722058 h 1019839"/>
                <a:gd name="connsiteX15" fmla="*/ 443130 w 552045"/>
                <a:gd name="connsiteY15" fmla="*/ 756655 h 1019839"/>
                <a:gd name="connsiteX16" fmla="*/ 454090 w 552045"/>
                <a:gd name="connsiteY16" fmla="*/ 794213 h 1019839"/>
                <a:gd name="connsiteX17" fmla="*/ 524805 w 552045"/>
                <a:gd name="connsiteY17" fmla="*/ 867529 h 1019839"/>
                <a:gd name="connsiteX18" fmla="*/ 531045 w 552045"/>
                <a:gd name="connsiteY18" fmla="*/ 933365 h 1019839"/>
                <a:gd name="connsiteX19" fmla="*/ 551564 w 552045"/>
                <a:gd name="connsiteY19" fmla="*/ 992202 h 1019839"/>
                <a:gd name="connsiteX20" fmla="*/ 524285 w 552045"/>
                <a:gd name="connsiteY20" fmla="*/ 1019840 h 1019839"/>
                <a:gd name="connsiteX21" fmla="*/ 74752 w 552045"/>
                <a:gd name="connsiteY21" fmla="*/ 1019760 h 1019839"/>
                <a:gd name="connsiteX22" fmla="*/ 18835 w 552045"/>
                <a:gd name="connsiteY22" fmla="*/ 1019360 h 1019839"/>
                <a:gd name="connsiteX23" fmla="*/ 756 w 552045"/>
                <a:gd name="connsiteY23" fmla="*/ 1000961 h 1019839"/>
                <a:gd name="connsiteX24" fmla="*/ 12916 w 552045"/>
                <a:gd name="connsiteY24" fmla="*/ 936565 h 1019839"/>
                <a:gd name="connsiteX25" fmla="*/ 11596 w 552045"/>
                <a:gd name="connsiteY25" fmla="*/ 920526 h 1019839"/>
                <a:gd name="connsiteX26" fmla="*/ 17835 w 552045"/>
                <a:gd name="connsiteY26" fmla="*/ 877928 h 1019839"/>
                <a:gd name="connsiteX27" fmla="*/ 90191 w 552045"/>
                <a:gd name="connsiteY27" fmla="*/ 803413 h 1019839"/>
                <a:gd name="connsiteX28" fmla="*/ 108190 w 552045"/>
                <a:gd name="connsiteY28" fmla="*/ 750656 h 1019839"/>
                <a:gd name="connsiteX29" fmla="*/ 120749 w 552045"/>
                <a:gd name="connsiteY29" fmla="*/ 724777 h 1019839"/>
                <a:gd name="connsiteX30" fmla="*/ 155787 w 552045"/>
                <a:gd name="connsiteY30" fmla="*/ 681060 h 1019839"/>
                <a:gd name="connsiteX31" fmla="*/ 197185 w 552045"/>
                <a:gd name="connsiteY31" fmla="*/ 423835 h 1019839"/>
                <a:gd name="connsiteX32" fmla="*/ 175626 w 552045"/>
                <a:gd name="connsiteY32" fmla="*/ 398277 h 1019839"/>
                <a:gd name="connsiteX33" fmla="*/ 109590 w 552045"/>
                <a:gd name="connsiteY33" fmla="*/ 383638 h 1019839"/>
                <a:gd name="connsiteX34" fmla="*/ 77952 w 552045"/>
                <a:gd name="connsiteY34" fmla="*/ 368758 h 101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52045" h="1019839">
                  <a:moveTo>
                    <a:pt x="77952" y="368758"/>
                  </a:moveTo>
                  <a:cubicBezTo>
                    <a:pt x="110070" y="334600"/>
                    <a:pt x="151707" y="329281"/>
                    <a:pt x="190265" y="310122"/>
                  </a:cubicBezTo>
                  <a:cubicBezTo>
                    <a:pt x="181346" y="301322"/>
                    <a:pt x="174266" y="294043"/>
                    <a:pt x="166826" y="287083"/>
                  </a:cubicBezTo>
                  <a:cubicBezTo>
                    <a:pt x="83791" y="209408"/>
                    <a:pt x="97751" y="78656"/>
                    <a:pt x="195225" y="21299"/>
                  </a:cubicBezTo>
                  <a:cubicBezTo>
                    <a:pt x="266221" y="-20499"/>
                    <a:pt x="360815" y="1020"/>
                    <a:pt x="410052" y="70096"/>
                  </a:cubicBezTo>
                  <a:cubicBezTo>
                    <a:pt x="457289" y="136412"/>
                    <a:pt x="446570" y="233286"/>
                    <a:pt x="386214" y="286163"/>
                  </a:cubicBezTo>
                  <a:cubicBezTo>
                    <a:pt x="378414" y="293003"/>
                    <a:pt x="370974" y="300242"/>
                    <a:pt x="360775" y="309682"/>
                  </a:cubicBezTo>
                  <a:cubicBezTo>
                    <a:pt x="371254" y="314242"/>
                    <a:pt x="378254" y="317321"/>
                    <a:pt x="385294" y="320401"/>
                  </a:cubicBezTo>
                  <a:cubicBezTo>
                    <a:pt x="407772" y="330321"/>
                    <a:pt x="430531" y="339640"/>
                    <a:pt x="452450" y="350640"/>
                  </a:cubicBezTo>
                  <a:cubicBezTo>
                    <a:pt x="458689" y="353759"/>
                    <a:pt x="462449" y="361919"/>
                    <a:pt x="467369" y="367759"/>
                  </a:cubicBezTo>
                  <a:cubicBezTo>
                    <a:pt x="461729" y="371838"/>
                    <a:pt x="456649" y="377958"/>
                    <a:pt x="450370" y="379678"/>
                  </a:cubicBezTo>
                  <a:cubicBezTo>
                    <a:pt x="424171" y="386917"/>
                    <a:pt x="397773" y="393997"/>
                    <a:pt x="371054" y="398757"/>
                  </a:cubicBezTo>
                  <a:cubicBezTo>
                    <a:pt x="357175" y="401237"/>
                    <a:pt x="353335" y="407596"/>
                    <a:pt x="353695" y="419995"/>
                  </a:cubicBezTo>
                  <a:cubicBezTo>
                    <a:pt x="356375" y="511630"/>
                    <a:pt x="370974" y="601385"/>
                    <a:pt x="399773" y="688380"/>
                  </a:cubicBezTo>
                  <a:cubicBezTo>
                    <a:pt x="404132" y="701539"/>
                    <a:pt x="416412" y="714298"/>
                    <a:pt x="428411" y="722058"/>
                  </a:cubicBezTo>
                  <a:cubicBezTo>
                    <a:pt x="442810" y="731377"/>
                    <a:pt x="448250" y="741896"/>
                    <a:pt x="443130" y="756655"/>
                  </a:cubicBezTo>
                  <a:cubicBezTo>
                    <a:pt x="437610" y="772655"/>
                    <a:pt x="443930" y="783654"/>
                    <a:pt x="454090" y="794213"/>
                  </a:cubicBezTo>
                  <a:cubicBezTo>
                    <a:pt x="477608" y="818692"/>
                    <a:pt x="501247" y="843090"/>
                    <a:pt x="524805" y="867529"/>
                  </a:cubicBezTo>
                  <a:cubicBezTo>
                    <a:pt x="553444" y="897247"/>
                    <a:pt x="553604" y="898487"/>
                    <a:pt x="531045" y="933365"/>
                  </a:cubicBezTo>
                  <a:cubicBezTo>
                    <a:pt x="557043" y="945804"/>
                    <a:pt x="551564" y="969963"/>
                    <a:pt x="551564" y="992202"/>
                  </a:cubicBezTo>
                  <a:cubicBezTo>
                    <a:pt x="551564" y="1017320"/>
                    <a:pt x="548924" y="1019840"/>
                    <a:pt x="524285" y="1019840"/>
                  </a:cubicBezTo>
                  <a:cubicBezTo>
                    <a:pt x="374454" y="1019840"/>
                    <a:pt x="224583" y="1019800"/>
                    <a:pt x="74752" y="1019760"/>
                  </a:cubicBezTo>
                  <a:cubicBezTo>
                    <a:pt x="56113" y="1019760"/>
                    <a:pt x="37474" y="1019400"/>
                    <a:pt x="18835" y="1019360"/>
                  </a:cubicBezTo>
                  <a:cubicBezTo>
                    <a:pt x="6476" y="1019320"/>
                    <a:pt x="-4" y="1013320"/>
                    <a:pt x="756" y="1000961"/>
                  </a:cubicBezTo>
                  <a:cubicBezTo>
                    <a:pt x="2116" y="979122"/>
                    <a:pt x="-6483" y="955524"/>
                    <a:pt x="12916" y="936565"/>
                  </a:cubicBezTo>
                  <a:cubicBezTo>
                    <a:pt x="15475" y="934085"/>
                    <a:pt x="14355" y="924526"/>
                    <a:pt x="11596" y="920526"/>
                  </a:cubicBezTo>
                  <a:cubicBezTo>
                    <a:pt x="196" y="903887"/>
                    <a:pt x="5396" y="890688"/>
                    <a:pt x="17835" y="877928"/>
                  </a:cubicBezTo>
                  <a:cubicBezTo>
                    <a:pt x="41994" y="853130"/>
                    <a:pt x="65952" y="828131"/>
                    <a:pt x="90191" y="803413"/>
                  </a:cubicBezTo>
                  <a:cubicBezTo>
                    <a:pt x="104710" y="788654"/>
                    <a:pt x="116309" y="773615"/>
                    <a:pt x="108190" y="750656"/>
                  </a:cubicBezTo>
                  <a:cubicBezTo>
                    <a:pt x="104190" y="739337"/>
                    <a:pt x="109190" y="730257"/>
                    <a:pt x="120749" y="724777"/>
                  </a:cubicBezTo>
                  <a:cubicBezTo>
                    <a:pt x="139348" y="715938"/>
                    <a:pt x="149987" y="700619"/>
                    <a:pt x="155787" y="681060"/>
                  </a:cubicBezTo>
                  <a:cubicBezTo>
                    <a:pt x="180706" y="597105"/>
                    <a:pt x="195545" y="511590"/>
                    <a:pt x="197185" y="423835"/>
                  </a:cubicBezTo>
                  <a:cubicBezTo>
                    <a:pt x="197505" y="407436"/>
                    <a:pt x="192905" y="400397"/>
                    <a:pt x="175626" y="398277"/>
                  </a:cubicBezTo>
                  <a:cubicBezTo>
                    <a:pt x="153347" y="395557"/>
                    <a:pt x="131309" y="389597"/>
                    <a:pt x="109590" y="383638"/>
                  </a:cubicBezTo>
                  <a:cubicBezTo>
                    <a:pt x="99670" y="380998"/>
                    <a:pt x="90791" y="374958"/>
                    <a:pt x="77952" y="368758"/>
                  </a:cubicBezTo>
                  <a:close/>
                </a:path>
              </a:pathLst>
            </a:custGeom>
            <a:solidFill>
              <a:schemeClr val="tx1"/>
            </a:solidFill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1C6AB1-ED40-4BD3-9202-F5891765916D}"/>
              </a:ext>
            </a:extLst>
          </p:cNvPr>
          <p:cNvGrpSpPr/>
          <p:nvPr/>
        </p:nvGrpSpPr>
        <p:grpSpPr>
          <a:xfrm rot="10800000" flipH="1" flipV="1">
            <a:off x="7451555" y="5176072"/>
            <a:ext cx="1378814" cy="1378814"/>
            <a:chOff x="6876256" y="3063517"/>
            <a:chExt cx="1944216" cy="1944216"/>
          </a:xfrm>
          <a:solidFill>
            <a:schemeClr val="bg1"/>
          </a:solidFill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  <a:scene3d>
            <a:camera prst="perspectiveLeft">
              <a:rot lat="0" lon="2400000" rev="0"/>
            </a:camera>
            <a:lightRig rig="threePt" dir="t"/>
          </a:scene3d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A95CC4-0AB7-427D-9B0A-8E66F3C0BDD1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accent3"/>
            </a:solidFill>
            <a:ln w="165100">
              <a:solidFill>
                <a:schemeClr val="accent5"/>
              </a:solidFill>
            </a:ln>
            <a:sp3d extrusionH="16510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2BA7B4-15C4-48C8-8DC2-B9F52FC74572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accent3"/>
            </a:solidFill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D6F12E4-D32A-4D54-82CE-C29D162C2D89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3"/>
            </a:solidFill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11" name="그룹 14">
            <a:extLst>
              <a:ext uri="{FF2B5EF4-FFF2-40B4-BE49-F238E27FC236}">
                <a16:creationId xmlns:a16="http://schemas.microsoft.com/office/drawing/2014/main" id="{C08FF18F-6D4D-419A-8C91-0D6D4A18EE8C}"/>
              </a:ext>
            </a:extLst>
          </p:cNvPr>
          <p:cNvGrpSpPr/>
          <p:nvPr/>
        </p:nvGrpSpPr>
        <p:grpSpPr>
          <a:xfrm>
            <a:off x="8115338" y="5305165"/>
            <a:ext cx="3880982" cy="1112309"/>
            <a:chOff x="4592236" y="5223977"/>
            <a:chExt cx="4061372" cy="1164009"/>
          </a:xfrm>
        </p:grpSpPr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B841DEFA-C473-4301-BDD9-99E076C10046}"/>
                </a:ext>
              </a:extLst>
            </p:cNvPr>
            <p:cNvSpPr/>
            <p:nvPr/>
          </p:nvSpPr>
          <p:spPr>
            <a:xfrm rot="10800000">
              <a:off x="7243669" y="5562867"/>
              <a:ext cx="1349259" cy="239345"/>
            </a:xfrm>
            <a:prstGeom prst="parallelogram">
              <a:avLst>
                <a:gd name="adj" fmla="val 19222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자유형: 도형 71">
              <a:extLst>
                <a:ext uri="{FF2B5EF4-FFF2-40B4-BE49-F238E27FC236}">
                  <a16:creationId xmlns:a16="http://schemas.microsoft.com/office/drawing/2014/main" id="{17CE672E-D5AF-461F-BDE9-59C5A6CBA547}"/>
                </a:ext>
              </a:extLst>
            </p:cNvPr>
            <p:cNvSpPr/>
            <p:nvPr/>
          </p:nvSpPr>
          <p:spPr>
            <a:xfrm>
              <a:off x="4592236" y="5770733"/>
              <a:ext cx="964161" cy="39601"/>
            </a:xfrm>
            <a:custGeom>
              <a:avLst/>
              <a:gdLst>
                <a:gd name="connsiteX0" fmla="*/ 108000 w 964161"/>
                <a:gd name="connsiteY0" fmla="*/ 1 h 39601"/>
                <a:gd name="connsiteX1" fmla="*/ 108000 w 964161"/>
                <a:gd name="connsiteY1" fmla="*/ 39601 h 39601"/>
                <a:gd name="connsiteX2" fmla="*/ 0 w 964161"/>
                <a:gd name="connsiteY2" fmla="*/ 19801 h 39601"/>
                <a:gd name="connsiteX3" fmla="*/ 108001 w 964161"/>
                <a:gd name="connsiteY3" fmla="*/ 0 h 39601"/>
                <a:gd name="connsiteX4" fmla="*/ 964161 w 964161"/>
                <a:gd name="connsiteY4" fmla="*/ 0 h 39601"/>
                <a:gd name="connsiteX5" fmla="*/ 964161 w 964161"/>
                <a:gd name="connsiteY5" fmla="*/ 39270 h 39601"/>
                <a:gd name="connsiteX6" fmla="*/ 108001 w 964161"/>
                <a:gd name="connsiteY6" fmla="*/ 39270 h 3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1" h="39601">
                  <a:moveTo>
                    <a:pt x="108000" y="1"/>
                  </a:moveTo>
                  <a:lnTo>
                    <a:pt x="108000" y="39601"/>
                  </a:lnTo>
                  <a:lnTo>
                    <a:pt x="0" y="19801"/>
                  </a:lnTo>
                  <a:close/>
                  <a:moveTo>
                    <a:pt x="108001" y="0"/>
                  </a:moveTo>
                  <a:lnTo>
                    <a:pt x="964161" y="0"/>
                  </a:lnTo>
                  <a:lnTo>
                    <a:pt x="964161" y="39270"/>
                  </a:lnTo>
                  <a:lnTo>
                    <a:pt x="108001" y="392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404FD9A-C8B1-401D-B196-09E3357D8C10}"/>
                </a:ext>
              </a:extLst>
            </p:cNvPr>
            <p:cNvGrpSpPr/>
            <p:nvPr/>
          </p:nvGrpSpPr>
          <p:grpSpPr>
            <a:xfrm>
              <a:off x="5511627" y="5656147"/>
              <a:ext cx="2616689" cy="268441"/>
              <a:chOff x="1688158" y="3440846"/>
              <a:chExt cx="1659706" cy="379529"/>
            </a:xfrm>
          </p:grpSpPr>
          <p:sp>
            <p:nvSpPr>
              <p:cNvPr id="118" name="Trapezoid 33">
                <a:extLst>
                  <a:ext uri="{FF2B5EF4-FFF2-40B4-BE49-F238E27FC236}">
                    <a16:creationId xmlns:a16="http://schemas.microsoft.com/office/drawing/2014/main" id="{6A8A13DF-748A-48F0-8BD0-50EA001FE10C}"/>
                  </a:ext>
                </a:extLst>
              </p:cNvPr>
              <p:cNvSpPr/>
              <p:nvPr/>
            </p:nvSpPr>
            <p:spPr>
              <a:xfrm rot="5400000" flipH="1">
                <a:off x="2653493" y="3090551"/>
                <a:ext cx="308621" cy="1080120"/>
              </a:xfrm>
              <a:custGeom>
                <a:avLst/>
                <a:gdLst/>
                <a:ahLst/>
                <a:cxnLst/>
                <a:rect l="l" t="t" r="r" b="b"/>
                <a:pathLst>
                  <a:path w="308621" h="1080120">
                    <a:moveTo>
                      <a:pt x="308621" y="1080120"/>
                    </a:moveTo>
                    <a:lnTo>
                      <a:pt x="232649" y="0"/>
                    </a:lnTo>
                    <a:lnTo>
                      <a:pt x="75972" y="0"/>
                    </a:lnTo>
                    <a:lnTo>
                      <a:pt x="0" y="1080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33019058-D8DC-41B1-9102-F0685E306724}"/>
                  </a:ext>
                </a:extLst>
              </p:cNvPr>
              <p:cNvSpPr/>
              <p:nvPr/>
            </p:nvSpPr>
            <p:spPr>
              <a:xfrm>
                <a:off x="1688158" y="3454556"/>
                <a:ext cx="155575" cy="352111"/>
              </a:xfrm>
              <a:prstGeom prst="chord">
                <a:avLst>
                  <a:gd name="adj1" fmla="val 5391179"/>
                  <a:gd name="adj2" fmla="val 162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0" name="Trapezoid 37">
                <a:extLst>
                  <a:ext uri="{FF2B5EF4-FFF2-40B4-BE49-F238E27FC236}">
                    <a16:creationId xmlns:a16="http://schemas.microsoft.com/office/drawing/2014/main" id="{B426699B-4620-4C7E-AC97-D5E8F538EA89}"/>
                  </a:ext>
                </a:extLst>
              </p:cNvPr>
              <p:cNvSpPr/>
              <p:nvPr/>
            </p:nvSpPr>
            <p:spPr>
              <a:xfrm rot="5400000" flipH="1">
                <a:off x="1825951" y="3378583"/>
                <a:ext cx="379529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79529" h="504056">
                    <a:moveTo>
                      <a:pt x="379529" y="504056"/>
                    </a:moveTo>
                    <a:lnTo>
                      <a:pt x="344075" y="0"/>
                    </a:lnTo>
                    <a:lnTo>
                      <a:pt x="35454" y="0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FD985A11-B9F0-4484-896D-A5BE807058DF}"/>
                </a:ext>
              </a:extLst>
            </p:cNvPr>
            <p:cNvSpPr/>
            <p:nvPr/>
          </p:nvSpPr>
          <p:spPr>
            <a:xfrm rot="10680000" flipH="1">
              <a:off x="7253673" y="5854960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52684CDD-169D-48A5-A66D-031DE24B8C17}"/>
                </a:ext>
              </a:extLst>
            </p:cNvPr>
            <p:cNvSpPr/>
            <p:nvPr/>
          </p:nvSpPr>
          <p:spPr>
            <a:xfrm rot="10920000">
              <a:off x="7253673" y="5223977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121A0253-A312-4806-9525-899378F1F78D}"/>
                </a:ext>
              </a:extLst>
            </p:cNvPr>
            <p:cNvSpPr/>
            <p:nvPr/>
          </p:nvSpPr>
          <p:spPr>
            <a:xfrm rot="10800000" flipH="1">
              <a:off x="7248499" y="5802213"/>
              <a:ext cx="1405109" cy="239345"/>
            </a:xfrm>
            <a:prstGeom prst="parallelogram">
              <a:avLst>
                <a:gd name="adj" fmla="val 2058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B32E3CE-C76D-4C44-96AB-6DE073B42CCD}"/>
              </a:ext>
            </a:extLst>
          </p:cNvPr>
          <p:cNvSpPr/>
          <p:nvPr/>
        </p:nvSpPr>
        <p:spPr>
          <a:xfrm>
            <a:off x="4864396" y="2060088"/>
            <a:ext cx="1943613" cy="3941997"/>
          </a:xfrm>
          <a:custGeom>
            <a:avLst/>
            <a:gdLst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21457 w 3349545"/>
              <a:gd name="connsiteY6" fmla="*/ 1457816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17400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9545" h="6793483">
                <a:moveTo>
                  <a:pt x="2710028" y="4715366"/>
                </a:moveTo>
                <a:cubicBezTo>
                  <a:pt x="2666485" y="4721716"/>
                  <a:pt x="2663764" y="4719902"/>
                  <a:pt x="2641993" y="4726252"/>
                </a:cubicBezTo>
                <a:cubicBezTo>
                  <a:pt x="2599357" y="4741673"/>
                  <a:pt x="2605707" y="4778867"/>
                  <a:pt x="2587564" y="4805174"/>
                </a:cubicBezTo>
                <a:lnTo>
                  <a:pt x="2791671" y="4791567"/>
                </a:lnTo>
                <a:cubicBezTo>
                  <a:pt x="2764457" y="4766167"/>
                  <a:pt x="2759013" y="4724437"/>
                  <a:pt x="2710028" y="4715366"/>
                </a:cubicBezTo>
                <a:close/>
                <a:moveTo>
                  <a:pt x="1613293" y="1261872"/>
                </a:moveTo>
                <a:cubicBezTo>
                  <a:pt x="1619643" y="1326279"/>
                  <a:pt x="1625993" y="1377081"/>
                  <a:pt x="1632343" y="1441488"/>
                </a:cubicBezTo>
                <a:cubicBezTo>
                  <a:pt x="1554329" y="1668273"/>
                  <a:pt x="1440937" y="2061066"/>
                  <a:pt x="1436400" y="2170830"/>
                </a:cubicBezTo>
                <a:lnTo>
                  <a:pt x="1403743" y="2853908"/>
                </a:lnTo>
                <a:lnTo>
                  <a:pt x="1452728" y="2772266"/>
                </a:lnTo>
                <a:cubicBezTo>
                  <a:pt x="1451367" y="2646173"/>
                  <a:pt x="1533918" y="2139080"/>
                  <a:pt x="1588800" y="2018430"/>
                </a:cubicBezTo>
                <a:cubicBezTo>
                  <a:pt x="1657289" y="1829745"/>
                  <a:pt x="1700832" y="1593888"/>
                  <a:pt x="1692214" y="1504080"/>
                </a:cubicBezTo>
                <a:lnTo>
                  <a:pt x="1735757" y="1460537"/>
                </a:lnTo>
                <a:cubicBezTo>
                  <a:pt x="1699471" y="1397037"/>
                  <a:pt x="1649577" y="1360752"/>
                  <a:pt x="1656834" y="1275480"/>
                </a:cubicBezTo>
                <a:cubicBezTo>
                  <a:pt x="1638692" y="1271851"/>
                  <a:pt x="1631435" y="1265501"/>
                  <a:pt x="1613293" y="1261872"/>
                </a:cubicBezTo>
                <a:close/>
                <a:moveTo>
                  <a:pt x="1821237" y="16"/>
                </a:moveTo>
                <a:cubicBezTo>
                  <a:pt x="1902601" y="820"/>
                  <a:pt x="1981308" y="30991"/>
                  <a:pt x="2081275" y="68603"/>
                </a:cubicBezTo>
                <a:lnTo>
                  <a:pt x="2243329" y="345059"/>
                </a:lnTo>
                <a:cubicBezTo>
                  <a:pt x="2257843" y="479572"/>
                  <a:pt x="2253309" y="578709"/>
                  <a:pt x="2235166" y="680565"/>
                </a:cubicBezTo>
                <a:cubicBezTo>
                  <a:pt x="2348328" y="681421"/>
                  <a:pt x="2277253" y="819211"/>
                  <a:pt x="2244664" y="845493"/>
                </a:cubicBezTo>
                <a:cubicBezTo>
                  <a:pt x="2233607" y="898372"/>
                  <a:pt x="2215464" y="930894"/>
                  <a:pt x="2213804" y="971604"/>
                </a:cubicBezTo>
                <a:lnTo>
                  <a:pt x="2233515" y="1080381"/>
                </a:lnTo>
                <a:cubicBezTo>
                  <a:pt x="2132672" y="1456957"/>
                  <a:pt x="1871779" y="1485947"/>
                  <a:pt x="1803793" y="1485029"/>
                </a:cubicBezTo>
                <a:cubicBezTo>
                  <a:pt x="1790185" y="1516779"/>
                  <a:pt x="1809236" y="1548530"/>
                  <a:pt x="1811957" y="1580280"/>
                </a:cubicBezTo>
                <a:lnTo>
                  <a:pt x="1782021" y="1672808"/>
                </a:lnTo>
                <a:lnTo>
                  <a:pt x="1809236" y="1993937"/>
                </a:lnTo>
                <a:cubicBezTo>
                  <a:pt x="1958007" y="1732680"/>
                  <a:pt x="2071401" y="1476865"/>
                  <a:pt x="2247386" y="1204723"/>
                </a:cubicBezTo>
                <a:cubicBezTo>
                  <a:pt x="2235885" y="1177294"/>
                  <a:pt x="2235134" y="1142364"/>
                  <a:pt x="2234169" y="1083988"/>
                </a:cubicBezTo>
                <a:lnTo>
                  <a:pt x="2240145" y="1116970"/>
                </a:lnTo>
                <a:cubicBezTo>
                  <a:pt x="2276131" y="1174419"/>
                  <a:pt x="2339691" y="1240503"/>
                  <a:pt x="2394343" y="1275480"/>
                </a:cubicBezTo>
                <a:cubicBezTo>
                  <a:pt x="2481651" y="1329506"/>
                  <a:pt x="3086039" y="1853286"/>
                  <a:pt x="3090566" y="1914656"/>
                </a:cubicBezTo>
                <a:lnTo>
                  <a:pt x="3055599" y="2631573"/>
                </a:lnTo>
                <a:cubicBezTo>
                  <a:pt x="3062103" y="2695757"/>
                  <a:pt x="3076771" y="2800763"/>
                  <a:pt x="3066946" y="2864947"/>
                </a:cubicBezTo>
                <a:lnTo>
                  <a:pt x="2926151" y="3411134"/>
                </a:lnTo>
                <a:cubicBezTo>
                  <a:pt x="2929352" y="3458032"/>
                  <a:pt x="2951603" y="3491322"/>
                  <a:pt x="2941196" y="3532777"/>
                </a:cubicBezTo>
                <a:cubicBezTo>
                  <a:pt x="2866605" y="3823490"/>
                  <a:pt x="2819228" y="4108761"/>
                  <a:pt x="2758244" y="4396753"/>
                </a:cubicBezTo>
                <a:cubicBezTo>
                  <a:pt x="2761394" y="4477385"/>
                  <a:pt x="2756379" y="4479098"/>
                  <a:pt x="2707821" y="4516187"/>
                </a:cubicBezTo>
                <a:cubicBezTo>
                  <a:pt x="2707821" y="4574278"/>
                  <a:pt x="2680607" y="4607877"/>
                  <a:pt x="2713264" y="4633311"/>
                </a:cubicBezTo>
                <a:cubicBezTo>
                  <a:pt x="2797662" y="4643495"/>
                  <a:pt x="2849403" y="4740766"/>
                  <a:pt x="2873930" y="4778164"/>
                </a:cubicBezTo>
                <a:lnTo>
                  <a:pt x="3309873" y="4773183"/>
                </a:lnTo>
                <a:cubicBezTo>
                  <a:pt x="3362179" y="4774570"/>
                  <a:pt x="3354613" y="5399162"/>
                  <a:pt x="3333441" y="5729842"/>
                </a:cubicBezTo>
                <a:cubicBezTo>
                  <a:pt x="3303437" y="5759983"/>
                  <a:pt x="3194512" y="5937081"/>
                  <a:pt x="3003943" y="5885579"/>
                </a:cubicBezTo>
                <a:cubicBezTo>
                  <a:pt x="2983986" y="5910980"/>
                  <a:pt x="2983078" y="5936379"/>
                  <a:pt x="2954957" y="5950894"/>
                </a:cubicBezTo>
                <a:cubicBezTo>
                  <a:pt x="2918671" y="5951802"/>
                  <a:pt x="2906879" y="5947265"/>
                  <a:pt x="2884200" y="5945450"/>
                </a:cubicBezTo>
                <a:cubicBezTo>
                  <a:pt x="2881799" y="5927645"/>
                  <a:pt x="2888584" y="5915965"/>
                  <a:pt x="2879295" y="5916148"/>
                </a:cubicBezTo>
                <a:lnTo>
                  <a:pt x="2863712" y="5920497"/>
                </a:lnTo>
                <a:lnTo>
                  <a:pt x="2487641" y="5978622"/>
                </a:lnTo>
                <a:cubicBezTo>
                  <a:pt x="2425100" y="6192023"/>
                  <a:pt x="2335344" y="6484345"/>
                  <a:pt x="2210210" y="6651482"/>
                </a:cubicBezTo>
                <a:cubicBezTo>
                  <a:pt x="2165367" y="6704131"/>
                  <a:pt x="1949073" y="6800321"/>
                  <a:pt x="1928722" y="6793099"/>
                </a:cubicBezTo>
                <a:cubicBezTo>
                  <a:pt x="1830254" y="6750138"/>
                  <a:pt x="1805265" y="6728949"/>
                  <a:pt x="1818375" y="6601624"/>
                </a:cubicBezTo>
                <a:cubicBezTo>
                  <a:pt x="1812402" y="6562891"/>
                  <a:pt x="1958828" y="6295557"/>
                  <a:pt x="2029055" y="6142524"/>
                </a:cubicBezTo>
                <a:cubicBezTo>
                  <a:pt x="2029808" y="6086521"/>
                  <a:pt x="2038726" y="6046845"/>
                  <a:pt x="2031314" y="5974514"/>
                </a:cubicBezTo>
                <a:cubicBezTo>
                  <a:pt x="1921002" y="5973299"/>
                  <a:pt x="1788918" y="5996576"/>
                  <a:pt x="1689492" y="5949097"/>
                </a:cubicBezTo>
                <a:cubicBezTo>
                  <a:pt x="1572659" y="6004193"/>
                  <a:pt x="1510254" y="6037517"/>
                  <a:pt x="1385257" y="6100778"/>
                </a:cubicBezTo>
                <a:cubicBezTo>
                  <a:pt x="1299609" y="6133282"/>
                  <a:pt x="1257504" y="6119520"/>
                  <a:pt x="1166414" y="6116645"/>
                </a:cubicBezTo>
                <a:cubicBezTo>
                  <a:pt x="1082614" y="6114488"/>
                  <a:pt x="1050523" y="6057904"/>
                  <a:pt x="1045644" y="5995875"/>
                </a:cubicBezTo>
                <a:cubicBezTo>
                  <a:pt x="1040492" y="5931536"/>
                  <a:pt x="1239446" y="5807326"/>
                  <a:pt x="1435681" y="5734822"/>
                </a:cubicBezTo>
                <a:cubicBezTo>
                  <a:pt x="1486498" y="5701668"/>
                  <a:pt x="1542759" y="5581431"/>
                  <a:pt x="1481997" y="5531948"/>
                </a:cubicBezTo>
                <a:cubicBezTo>
                  <a:pt x="1434911" y="5321781"/>
                  <a:pt x="1311625" y="4657138"/>
                  <a:pt x="1264539" y="4136728"/>
                </a:cubicBezTo>
                <a:cubicBezTo>
                  <a:pt x="1258583" y="4049693"/>
                  <a:pt x="1168261" y="3946331"/>
                  <a:pt x="1173191" y="3908282"/>
                </a:cubicBezTo>
                <a:lnTo>
                  <a:pt x="1266799" y="3338939"/>
                </a:lnTo>
                <a:lnTo>
                  <a:pt x="950753" y="3192290"/>
                </a:lnTo>
                <a:cubicBezTo>
                  <a:pt x="736685" y="3245486"/>
                  <a:pt x="623309" y="3151726"/>
                  <a:pt x="512655" y="3096065"/>
                </a:cubicBezTo>
                <a:cubicBezTo>
                  <a:pt x="481796" y="3061697"/>
                  <a:pt x="532578" y="3030048"/>
                  <a:pt x="485389" y="2992957"/>
                </a:cubicBezTo>
                <a:cubicBezTo>
                  <a:pt x="431371" y="2964083"/>
                  <a:pt x="396403" y="2995080"/>
                  <a:pt x="364157" y="2985256"/>
                </a:cubicBezTo>
                <a:cubicBezTo>
                  <a:pt x="333450" y="2975551"/>
                  <a:pt x="321796" y="2935912"/>
                  <a:pt x="312861" y="2907157"/>
                </a:cubicBezTo>
                <a:lnTo>
                  <a:pt x="0" y="2760045"/>
                </a:lnTo>
                <a:cubicBezTo>
                  <a:pt x="109593" y="2494594"/>
                  <a:pt x="303550" y="1986937"/>
                  <a:pt x="328778" y="1963693"/>
                </a:cubicBezTo>
                <a:cubicBezTo>
                  <a:pt x="374084" y="1918748"/>
                  <a:pt x="843933" y="2173157"/>
                  <a:pt x="1109675" y="2286054"/>
                </a:cubicBezTo>
                <a:cubicBezTo>
                  <a:pt x="1167903" y="2280559"/>
                  <a:pt x="1133602" y="2168930"/>
                  <a:pt x="1183666" y="2122614"/>
                </a:cubicBezTo>
                <a:cubicBezTo>
                  <a:pt x="1174287" y="2072054"/>
                  <a:pt x="1154022" y="2016051"/>
                  <a:pt x="1204514" y="1954605"/>
                </a:cubicBezTo>
                <a:cubicBezTo>
                  <a:pt x="1153594" y="1842358"/>
                  <a:pt x="1227860" y="1561384"/>
                  <a:pt x="1239533" y="1364773"/>
                </a:cubicBezTo>
                <a:cubicBezTo>
                  <a:pt x="1265497" y="1263600"/>
                  <a:pt x="1462913" y="1205973"/>
                  <a:pt x="1597734" y="1208214"/>
                </a:cubicBezTo>
                <a:cubicBezTo>
                  <a:pt x="1578839" y="1125749"/>
                  <a:pt x="1464332" y="880702"/>
                  <a:pt x="1444564" y="769294"/>
                </a:cubicBezTo>
                <a:cubicBezTo>
                  <a:pt x="1419352" y="627951"/>
                  <a:pt x="1349110" y="456228"/>
                  <a:pt x="1381151" y="327499"/>
                </a:cubicBezTo>
                <a:cubicBezTo>
                  <a:pt x="1383822" y="298949"/>
                  <a:pt x="1462689" y="109836"/>
                  <a:pt x="1666746" y="35022"/>
                </a:cubicBezTo>
                <a:cubicBezTo>
                  <a:pt x="1722644" y="9624"/>
                  <a:pt x="1772419" y="-466"/>
                  <a:pt x="1821237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316FF79A-8FFD-4558-B4EE-F018CBC461E0}"/>
              </a:ext>
            </a:extLst>
          </p:cNvPr>
          <p:cNvGrpSpPr/>
          <p:nvPr/>
        </p:nvGrpSpPr>
        <p:grpSpPr>
          <a:xfrm>
            <a:off x="7015978" y="1336377"/>
            <a:ext cx="5176027" cy="5521626"/>
            <a:chOff x="7015974" y="1248508"/>
            <a:chExt cx="5176027" cy="5670856"/>
          </a:xfrm>
        </p:grpSpPr>
        <p:grpSp>
          <p:nvGrpSpPr>
            <p:cNvPr id="5" name="그룹 7">
              <a:extLst>
                <a:ext uri="{FF2B5EF4-FFF2-40B4-BE49-F238E27FC236}">
                  <a16:creationId xmlns:a16="http://schemas.microsoft.com/office/drawing/2014/main" id="{253F0F6B-25BA-4E79-972B-B5DBB48C1057}"/>
                </a:ext>
              </a:extLst>
            </p:cNvPr>
            <p:cNvGrpSpPr/>
            <p:nvPr/>
          </p:nvGrpSpPr>
          <p:grpSpPr>
            <a:xfrm>
              <a:off x="9425131" y="1248508"/>
              <a:ext cx="2766870" cy="5670856"/>
              <a:chOff x="9425131" y="1248508"/>
              <a:chExt cx="2766870" cy="5670856"/>
            </a:xfrm>
          </p:grpSpPr>
          <p:sp>
            <p:nvSpPr>
              <p:cNvPr id="12" name="직사각형 2">
                <a:extLst>
                  <a:ext uri="{FF2B5EF4-FFF2-40B4-BE49-F238E27FC236}">
                    <a16:creationId xmlns:a16="http://schemas.microsoft.com/office/drawing/2014/main" id="{652636D8-9F67-46DD-BDFF-204B5D7DE244}"/>
                  </a:ext>
                </a:extLst>
              </p:cNvPr>
              <p:cNvSpPr/>
              <p:nvPr/>
            </p:nvSpPr>
            <p:spPr>
              <a:xfrm>
                <a:off x="9425131" y="1248508"/>
                <a:ext cx="2766870" cy="113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직사각형 58">
                <a:extLst>
                  <a:ext uri="{FF2B5EF4-FFF2-40B4-BE49-F238E27FC236}">
                    <a16:creationId xmlns:a16="http://schemas.microsoft.com/office/drawing/2014/main" id="{F203E8AB-A094-4B85-A5B1-72EB87C78F73}"/>
                  </a:ext>
                </a:extLst>
              </p:cNvPr>
              <p:cNvSpPr/>
              <p:nvPr/>
            </p:nvSpPr>
            <p:spPr>
              <a:xfrm>
                <a:off x="9425131" y="2382722"/>
                <a:ext cx="2766870" cy="113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직사각형 59">
                <a:extLst>
                  <a:ext uri="{FF2B5EF4-FFF2-40B4-BE49-F238E27FC236}">
                    <a16:creationId xmlns:a16="http://schemas.microsoft.com/office/drawing/2014/main" id="{C7B6350C-1C09-4B88-AE84-1D0ECF19F8FB}"/>
                  </a:ext>
                </a:extLst>
              </p:cNvPr>
              <p:cNvSpPr/>
              <p:nvPr/>
            </p:nvSpPr>
            <p:spPr>
              <a:xfrm>
                <a:off x="9425131" y="3516935"/>
                <a:ext cx="2766870" cy="113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직사각형 60">
                <a:extLst>
                  <a:ext uri="{FF2B5EF4-FFF2-40B4-BE49-F238E27FC236}">
                    <a16:creationId xmlns:a16="http://schemas.microsoft.com/office/drawing/2014/main" id="{BD914B95-314E-4EA9-8E2E-D896A60D0255}"/>
                  </a:ext>
                </a:extLst>
              </p:cNvPr>
              <p:cNvSpPr/>
              <p:nvPr/>
            </p:nvSpPr>
            <p:spPr>
              <a:xfrm>
                <a:off x="9425131" y="4651149"/>
                <a:ext cx="2766870" cy="113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직사각형 61">
                <a:extLst>
                  <a:ext uri="{FF2B5EF4-FFF2-40B4-BE49-F238E27FC236}">
                    <a16:creationId xmlns:a16="http://schemas.microsoft.com/office/drawing/2014/main" id="{30F70ECA-540F-4E2E-8B48-82EB788DCF4D}"/>
                  </a:ext>
                </a:extLst>
              </p:cNvPr>
              <p:cNvSpPr/>
              <p:nvPr/>
            </p:nvSpPr>
            <p:spPr>
              <a:xfrm>
                <a:off x="9425131" y="5785364"/>
                <a:ext cx="2766870" cy="113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그룹 8">
              <a:extLst>
                <a:ext uri="{FF2B5EF4-FFF2-40B4-BE49-F238E27FC236}">
                  <a16:creationId xmlns:a16="http://schemas.microsoft.com/office/drawing/2014/main" id="{81CECB6A-E66A-4935-AB7A-B02EE101983E}"/>
                </a:ext>
              </a:extLst>
            </p:cNvPr>
            <p:cNvGrpSpPr/>
            <p:nvPr/>
          </p:nvGrpSpPr>
          <p:grpSpPr>
            <a:xfrm>
              <a:off x="7015974" y="1248508"/>
              <a:ext cx="2409157" cy="5670856"/>
              <a:chOff x="7015974" y="1248508"/>
              <a:chExt cx="2409157" cy="5670856"/>
            </a:xfrm>
          </p:grpSpPr>
          <p:sp>
            <p:nvSpPr>
              <p:cNvPr id="7" name="자유형: 도형 70">
                <a:extLst>
                  <a:ext uri="{FF2B5EF4-FFF2-40B4-BE49-F238E27FC236}">
                    <a16:creationId xmlns:a16="http://schemas.microsoft.com/office/drawing/2014/main" id="{FBD9D5E2-B1AB-43FE-8CB0-5146348C6A56}"/>
                  </a:ext>
                </a:extLst>
              </p:cNvPr>
              <p:cNvSpPr/>
              <p:nvPr/>
            </p:nvSpPr>
            <p:spPr>
              <a:xfrm>
                <a:off x="7642806" y="1248508"/>
                <a:ext cx="1782324" cy="1135420"/>
              </a:xfrm>
              <a:custGeom>
                <a:avLst/>
                <a:gdLst>
                  <a:gd name="connsiteX0" fmla="*/ 1582480 w 1782324"/>
                  <a:gd name="connsiteY0" fmla="*/ 0 h 1135420"/>
                  <a:gd name="connsiteX1" fmla="*/ 1782324 w 1782324"/>
                  <a:gd name="connsiteY1" fmla="*/ 0 h 1135420"/>
                  <a:gd name="connsiteX2" fmla="*/ 1782324 w 1782324"/>
                  <a:gd name="connsiteY2" fmla="*/ 1135420 h 1135420"/>
                  <a:gd name="connsiteX3" fmla="*/ 0 w 1782324"/>
                  <a:gd name="connsiteY3" fmla="*/ 1135420 h 1135420"/>
                  <a:gd name="connsiteX4" fmla="*/ 1394915 w 1782324"/>
                  <a:gd name="connsiteY4" fmla="*/ 19328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324" h="1135420">
                    <a:moveTo>
                      <a:pt x="1582480" y="0"/>
                    </a:moveTo>
                    <a:lnTo>
                      <a:pt x="1782324" y="0"/>
                    </a:lnTo>
                    <a:lnTo>
                      <a:pt x="1782324" y="1135420"/>
                    </a:lnTo>
                    <a:lnTo>
                      <a:pt x="0" y="1135420"/>
                    </a:lnTo>
                    <a:cubicBezTo>
                      <a:pt x="204706" y="584155"/>
                      <a:pt x="695866" y="136049"/>
                      <a:pt x="1394915" y="193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" name="자유형: 도형 71">
                <a:extLst>
                  <a:ext uri="{FF2B5EF4-FFF2-40B4-BE49-F238E27FC236}">
                    <a16:creationId xmlns:a16="http://schemas.microsoft.com/office/drawing/2014/main" id="{164AF53B-8F78-442F-B3E9-4B61C70FF128}"/>
                  </a:ext>
                </a:extLst>
              </p:cNvPr>
              <p:cNvSpPr/>
              <p:nvPr/>
            </p:nvSpPr>
            <p:spPr>
              <a:xfrm>
                <a:off x="7350020" y="2382722"/>
                <a:ext cx="2075111" cy="1135420"/>
              </a:xfrm>
              <a:custGeom>
                <a:avLst/>
                <a:gdLst>
                  <a:gd name="connsiteX0" fmla="*/ 298141 w 2075111"/>
                  <a:gd name="connsiteY0" fmla="*/ 0 h 1135420"/>
                  <a:gd name="connsiteX1" fmla="*/ 2075111 w 2075111"/>
                  <a:gd name="connsiteY1" fmla="*/ 0 h 1135420"/>
                  <a:gd name="connsiteX2" fmla="*/ 2075111 w 2075111"/>
                  <a:gd name="connsiteY2" fmla="*/ 1135420 h 1135420"/>
                  <a:gd name="connsiteX3" fmla="*/ 0 w 2075111"/>
                  <a:gd name="connsiteY3" fmla="*/ 1135420 h 1135420"/>
                  <a:gd name="connsiteX4" fmla="*/ 143326 w 2075111"/>
                  <a:gd name="connsiteY4" fmla="*/ 941418 h 1135420"/>
                  <a:gd name="connsiteX5" fmla="*/ 298141 w 2075111"/>
                  <a:gd name="connsiteY5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5111" h="1135420">
                    <a:moveTo>
                      <a:pt x="298141" y="0"/>
                    </a:moveTo>
                    <a:lnTo>
                      <a:pt x="2075111" y="0"/>
                    </a:lnTo>
                    <a:lnTo>
                      <a:pt x="2075111" y="1135420"/>
                    </a:lnTo>
                    <a:lnTo>
                      <a:pt x="0" y="1135420"/>
                    </a:lnTo>
                    <a:cubicBezTo>
                      <a:pt x="75201" y="1043352"/>
                      <a:pt x="87553" y="1014096"/>
                      <a:pt x="143326" y="941418"/>
                    </a:cubicBezTo>
                    <a:cubicBezTo>
                      <a:pt x="294462" y="770596"/>
                      <a:pt x="51248" y="518977"/>
                      <a:pt x="2981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" name="자유형: 도형 72">
                <a:extLst>
                  <a:ext uri="{FF2B5EF4-FFF2-40B4-BE49-F238E27FC236}">
                    <a16:creationId xmlns:a16="http://schemas.microsoft.com/office/drawing/2014/main" id="{94FAA4C5-0C03-44E4-9693-5D3D1186288B}"/>
                  </a:ext>
                </a:extLst>
              </p:cNvPr>
              <p:cNvSpPr/>
              <p:nvPr/>
            </p:nvSpPr>
            <p:spPr>
              <a:xfrm>
                <a:off x="7015974" y="3516935"/>
                <a:ext cx="2409156" cy="1135420"/>
              </a:xfrm>
              <a:custGeom>
                <a:avLst/>
                <a:gdLst>
                  <a:gd name="connsiteX0" fmla="*/ 345087 w 2409156"/>
                  <a:gd name="connsiteY0" fmla="*/ 0 h 1135420"/>
                  <a:gd name="connsiteX1" fmla="*/ 2409156 w 2409156"/>
                  <a:gd name="connsiteY1" fmla="*/ 0 h 1135420"/>
                  <a:gd name="connsiteX2" fmla="*/ 2409156 w 2409156"/>
                  <a:gd name="connsiteY2" fmla="*/ 1135420 h 1135420"/>
                  <a:gd name="connsiteX3" fmla="*/ 396107 w 2409156"/>
                  <a:gd name="connsiteY3" fmla="*/ 1135420 h 1135420"/>
                  <a:gd name="connsiteX4" fmla="*/ 290286 w 2409156"/>
                  <a:gd name="connsiteY4" fmla="*/ 1068296 h 1135420"/>
                  <a:gd name="connsiteX5" fmla="*/ 415410 w 2409156"/>
                  <a:gd name="connsiteY5" fmla="*/ 783337 h 1135420"/>
                  <a:gd name="connsiteX6" fmla="*/ 7150 w 2409156"/>
                  <a:gd name="connsiteY6" fmla="*/ 455110 h 1135420"/>
                  <a:gd name="connsiteX7" fmla="*/ 345087 w 2409156"/>
                  <a:gd name="connsiteY7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156" h="1135420">
                    <a:moveTo>
                      <a:pt x="345087" y="0"/>
                    </a:moveTo>
                    <a:lnTo>
                      <a:pt x="2409156" y="0"/>
                    </a:lnTo>
                    <a:lnTo>
                      <a:pt x="2409156" y="1135420"/>
                    </a:lnTo>
                    <a:lnTo>
                      <a:pt x="396107" y="1135420"/>
                    </a:lnTo>
                    <a:cubicBezTo>
                      <a:pt x="359489" y="1114752"/>
                      <a:pt x="307981" y="1092898"/>
                      <a:pt x="290286" y="1068296"/>
                    </a:cubicBezTo>
                    <a:cubicBezTo>
                      <a:pt x="270508" y="1008385"/>
                      <a:pt x="362148" y="881624"/>
                      <a:pt x="415410" y="783337"/>
                    </a:cubicBezTo>
                    <a:cubicBezTo>
                      <a:pt x="506284" y="704464"/>
                      <a:pt x="-70109" y="637971"/>
                      <a:pt x="7150" y="455110"/>
                    </a:cubicBezTo>
                    <a:cubicBezTo>
                      <a:pt x="59408" y="386912"/>
                      <a:pt x="159209" y="227844"/>
                      <a:pt x="345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자유형: 도형 74">
                <a:extLst>
                  <a:ext uri="{FF2B5EF4-FFF2-40B4-BE49-F238E27FC236}">
                    <a16:creationId xmlns:a16="http://schemas.microsoft.com/office/drawing/2014/main" id="{F95186B9-B719-44C0-B95B-FED3561935EA}"/>
                  </a:ext>
                </a:extLst>
              </p:cNvPr>
              <p:cNvSpPr/>
              <p:nvPr/>
            </p:nvSpPr>
            <p:spPr>
              <a:xfrm>
                <a:off x="7378502" y="4641913"/>
                <a:ext cx="2046629" cy="1144656"/>
              </a:xfrm>
              <a:custGeom>
                <a:avLst/>
                <a:gdLst>
                  <a:gd name="connsiteX0" fmla="*/ 0 w 2053213"/>
                  <a:gd name="connsiteY0" fmla="*/ 0 h 1135420"/>
                  <a:gd name="connsiteX1" fmla="*/ 2053213 w 2053213"/>
                  <a:gd name="connsiteY1" fmla="*/ 0 h 1135420"/>
                  <a:gd name="connsiteX2" fmla="*/ 2053213 w 2053213"/>
                  <a:gd name="connsiteY2" fmla="*/ 1135420 h 1135420"/>
                  <a:gd name="connsiteX3" fmla="*/ 1555916 w 2053213"/>
                  <a:gd name="connsiteY3" fmla="*/ 1135420 h 1135420"/>
                  <a:gd name="connsiteX4" fmla="*/ 1354047 w 2053213"/>
                  <a:gd name="connsiteY4" fmla="*/ 906501 h 1135420"/>
                  <a:gd name="connsiteX5" fmla="*/ 341110 w 2053213"/>
                  <a:gd name="connsiteY5" fmla="*/ 1021568 h 1135420"/>
                  <a:gd name="connsiteX6" fmla="*/ 188316 w 2053213"/>
                  <a:gd name="connsiteY6" fmla="*/ 363837 h 1135420"/>
                  <a:gd name="connsiteX7" fmla="*/ 12398 w 2053213"/>
                  <a:gd name="connsiteY7" fmla="*/ 184855 h 1135420"/>
                  <a:gd name="connsiteX8" fmla="*/ 60078 w 2053213"/>
                  <a:gd name="connsiteY8" fmla="*/ 35585 h 1135420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46629" h="1144656">
                    <a:moveTo>
                      <a:pt x="18046" y="0"/>
                    </a:moveTo>
                    <a:lnTo>
                      <a:pt x="2046629" y="9236"/>
                    </a:lnTo>
                    <a:lnTo>
                      <a:pt x="2046629" y="1144656"/>
                    </a:lnTo>
                    <a:lnTo>
                      <a:pt x="1549332" y="1144656"/>
                    </a:lnTo>
                    <a:cubicBezTo>
                      <a:pt x="1509942" y="991704"/>
                      <a:pt x="1449595" y="887935"/>
                      <a:pt x="1347463" y="915737"/>
                    </a:cubicBezTo>
                    <a:cubicBezTo>
                      <a:pt x="1036227" y="987105"/>
                      <a:pt x="630907" y="1147605"/>
                      <a:pt x="334526" y="1030804"/>
                    </a:cubicBezTo>
                    <a:cubicBezTo>
                      <a:pt x="2989" y="879235"/>
                      <a:pt x="250820" y="489979"/>
                      <a:pt x="181732" y="373073"/>
                    </a:cubicBezTo>
                    <a:cubicBezTo>
                      <a:pt x="151154" y="296907"/>
                      <a:pt x="51249" y="255402"/>
                      <a:pt x="5814" y="194091"/>
                    </a:cubicBezTo>
                    <a:cubicBezTo>
                      <a:pt x="-17908" y="154239"/>
                      <a:pt x="37601" y="94577"/>
                      <a:pt x="53494" y="44821"/>
                    </a:cubicBezTo>
                    <a:cubicBezTo>
                      <a:pt x="33468" y="17565"/>
                      <a:pt x="38072" y="11862"/>
                      <a:pt x="18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1" name="자유형: 도형 75">
                <a:extLst>
                  <a:ext uri="{FF2B5EF4-FFF2-40B4-BE49-F238E27FC236}">
                    <a16:creationId xmlns:a16="http://schemas.microsoft.com/office/drawing/2014/main" id="{4D803CE8-27CB-4D1B-B330-F5E01CBC07F5}"/>
                  </a:ext>
                </a:extLst>
              </p:cNvPr>
              <p:cNvSpPr/>
              <p:nvPr/>
            </p:nvSpPr>
            <p:spPr>
              <a:xfrm>
                <a:off x="8924043" y="5785364"/>
                <a:ext cx="501087" cy="1134000"/>
              </a:xfrm>
              <a:custGeom>
                <a:avLst/>
                <a:gdLst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113679 w 501087"/>
                  <a:gd name="connsiteY4" fmla="*/ 647656 h 1121900"/>
                  <a:gd name="connsiteX5" fmla="*/ 0 w 501087"/>
                  <a:gd name="connsiteY5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087" h="1121900">
                    <a:moveTo>
                      <a:pt x="0" y="0"/>
                    </a:moveTo>
                    <a:lnTo>
                      <a:pt x="501087" y="0"/>
                    </a:lnTo>
                    <a:lnTo>
                      <a:pt x="501087" y="1121900"/>
                    </a:lnTo>
                    <a:lnTo>
                      <a:pt x="113679" y="1121900"/>
                    </a:lnTo>
                    <a:cubicBezTo>
                      <a:pt x="118889" y="738796"/>
                      <a:pt x="74839" y="40138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8A133-A0B9-46CD-B5E1-3E8B99EA2D57}"/>
              </a:ext>
            </a:extLst>
          </p:cNvPr>
          <p:cNvGrpSpPr/>
          <p:nvPr/>
        </p:nvGrpSpPr>
        <p:grpSpPr>
          <a:xfrm flipH="1">
            <a:off x="284744" y="1888456"/>
            <a:ext cx="4475668" cy="4584815"/>
            <a:chOff x="6446339" y="1280897"/>
            <a:chExt cx="4320717" cy="52851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F83889E-182C-463B-9678-04312ECF08C9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4D7327-FD5D-4B00-AADD-7272A49EC5E3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83F652-6805-47DB-B7C4-32577149E8C1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8681F9-D735-4ED2-8BDB-681949BEE247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6B9B41-EAE4-4F8D-986A-CF521163DD5B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4C19EE-574D-443E-A1D8-E1BBF8C43CFD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425EBB-81A9-4A22-B074-1429ECC9CE8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CFA2A070-ACFE-4116-BCFD-C1350F717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103416"/>
              </p:ext>
            </p:extLst>
          </p:nvPr>
        </p:nvGraphicFramePr>
        <p:xfrm>
          <a:off x="886707" y="2200916"/>
          <a:ext cx="6076451" cy="206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60F6C6-7B2B-4071-A4D3-1A9293339B77}"/>
              </a:ext>
            </a:extLst>
          </p:cNvPr>
          <p:cNvSpPr/>
          <p:nvPr/>
        </p:nvSpPr>
        <p:spPr>
          <a:xfrm>
            <a:off x="890834" y="1734998"/>
            <a:ext cx="302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030E7-DDBE-4875-A3B6-E3BE6D9894C3}"/>
              </a:ext>
            </a:extLst>
          </p:cNvPr>
          <p:cNvSpPr/>
          <p:nvPr/>
        </p:nvSpPr>
        <p:spPr>
          <a:xfrm>
            <a:off x="6118608" y="238459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8FB1A-F78E-4B1C-A56E-71D31198917D}"/>
              </a:ext>
            </a:extLst>
          </p:cNvPr>
          <p:cNvSpPr/>
          <p:nvPr/>
        </p:nvSpPr>
        <p:spPr>
          <a:xfrm>
            <a:off x="6119856" y="2827296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AE12A-DC08-4758-B1F4-38E7A96A6DF2}"/>
              </a:ext>
            </a:extLst>
          </p:cNvPr>
          <p:cNvSpPr/>
          <p:nvPr/>
        </p:nvSpPr>
        <p:spPr>
          <a:xfrm>
            <a:off x="6121104" y="3269998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1005E-44F8-4014-9BCA-A8CF2658C01D}"/>
              </a:ext>
            </a:extLst>
          </p:cNvPr>
          <p:cNvSpPr/>
          <p:nvPr/>
        </p:nvSpPr>
        <p:spPr>
          <a:xfrm>
            <a:off x="6122352" y="3712702"/>
            <a:ext cx="93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1225E-D6B4-4B4C-9E16-73D0B93E91EE}"/>
              </a:ext>
            </a:extLst>
          </p:cNvPr>
          <p:cNvSpPr/>
          <p:nvPr/>
        </p:nvSpPr>
        <p:spPr>
          <a:xfrm>
            <a:off x="890834" y="4909856"/>
            <a:ext cx="6072324" cy="1384995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CD71-4C74-4B81-B8F5-72ECFB954629}"/>
              </a:ext>
            </a:extLst>
          </p:cNvPr>
          <p:cNvSpPr/>
          <p:nvPr/>
        </p:nvSpPr>
        <p:spPr>
          <a:xfrm>
            <a:off x="890835" y="4477807"/>
            <a:ext cx="302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3CC5FCA4-8539-4C96-8C66-5E49654000BB}"/>
              </a:ext>
            </a:extLst>
          </p:cNvPr>
          <p:cNvSpPr/>
          <p:nvPr/>
        </p:nvSpPr>
        <p:spPr>
          <a:xfrm>
            <a:off x="7418717" y="4909856"/>
            <a:ext cx="4011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 ~ 2016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2021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58ABFC26-4BFD-4637-939D-4100013BF1B6}"/>
              </a:ext>
            </a:extLst>
          </p:cNvPr>
          <p:cNvSpPr/>
          <p:nvPr/>
        </p:nvSpPr>
        <p:spPr>
          <a:xfrm>
            <a:off x="7418715" y="4528047"/>
            <a:ext cx="401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Work Experience</a:t>
            </a:r>
            <a:endParaRPr lang="ko-KR" altLang="en-US" b="1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E5A9AE-9591-4327-9D2A-44ADE139B7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3E70A1-1F8E-427E-8FF3-371C44ADA721}"/>
              </a:ext>
            </a:extLst>
          </p:cNvPr>
          <p:cNvGrpSpPr/>
          <p:nvPr/>
        </p:nvGrpSpPr>
        <p:grpSpPr>
          <a:xfrm>
            <a:off x="2971286" y="1875469"/>
            <a:ext cx="6249429" cy="4134905"/>
            <a:chOff x="3164499" y="1875469"/>
            <a:chExt cx="6249429" cy="41349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C743E7-E90C-433A-B0A0-6AF638B27D97}"/>
                </a:ext>
              </a:extLst>
            </p:cNvPr>
            <p:cNvGrpSpPr/>
            <p:nvPr/>
          </p:nvGrpSpPr>
          <p:grpSpPr>
            <a:xfrm>
              <a:off x="7661185" y="3494880"/>
              <a:ext cx="811428" cy="2515494"/>
              <a:chOff x="8239577" y="2724151"/>
              <a:chExt cx="1279707" cy="3967197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B1798C1-3EE9-4A20-BE15-DB970E88D3B8}"/>
                  </a:ext>
                </a:extLst>
              </p:cNvPr>
              <p:cNvSpPr/>
              <p:nvPr/>
            </p:nvSpPr>
            <p:spPr>
              <a:xfrm>
                <a:off x="8239577" y="2724151"/>
                <a:ext cx="1279707" cy="3967197"/>
              </a:xfrm>
              <a:custGeom>
                <a:avLst/>
                <a:gdLst>
                  <a:gd name="connsiteX0" fmla="*/ 1367129 w 1520637"/>
                  <a:gd name="connsiteY0" fmla="*/ 223100 h 4202307"/>
                  <a:gd name="connsiteX1" fmla="*/ 1503545 w 1520637"/>
                  <a:gd name="connsiteY1" fmla="*/ 234157 h 4202307"/>
                  <a:gd name="connsiteX2" fmla="*/ 1279707 w 1520637"/>
                  <a:gd name="connsiteY2" fmla="*/ 235110 h 4202307"/>
                  <a:gd name="connsiteX3" fmla="*/ 1252085 w 1520637"/>
                  <a:gd name="connsiteY3" fmla="*/ 263685 h 4202307"/>
                  <a:gd name="connsiteX4" fmla="*/ 1252873 w 1520637"/>
                  <a:gd name="connsiteY4" fmla="*/ 3207743 h 4202307"/>
                  <a:gd name="connsiteX5" fmla="*/ 1234724 w 1520637"/>
                  <a:gd name="connsiteY5" fmla="*/ 3207743 h 4202307"/>
                  <a:gd name="connsiteX6" fmla="*/ 1234724 w 1520637"/>
                  <a:gd name="connsiteY6" fmla="*/ 4200084 h 4202307"/>
                  <a:gd name="connsiteX7" fmla="*/ 532680 w 1520637"/>
                  <a:gd name="connsiteY7" fmla="*/ 4202270 h 4202307"/>
                  <a:gd name="connsiteX8" fmla="*/ 407902 w 1520637"/>
                  <a:gd name="connsiteY8" fmla="*/ 4129880 h 4202307"/>
                  <a:gd name="connsiteX9" fmla="*/ 403140 w 1520637"/>
                  <a:gd name="connsiteY9" fmla="*/ 4121308 h 4202307"/>
                  <a:gd name="connsiteX10" fmla="*/ 422190 w 1520637"/>
                  <a:gd name="connsiteY10" fmla="*/ 3958430 h 4202307"/>
                  <a:gd name="connsiteX11" fmla="*/ 422192 w 1520637"/>
                  <a:gd name="connsiteY11" fmla="*/ 3958430 h 4202307"/>
                  <a:gd name="connsiteX12" fmla="*/ 439071 w 1520637"/>
                  <a:gd name="connsiteY12" fmla="*/ 3944936 h 4202307"/>
                  <a:gd name="connsiteX13" fmla="*/ 440139 w 1520637"/>
                  <a:gd name="connsiteY13" fmla="*/ 3903245 h 4202307"/>
                  <a:gd name="connsiteX14" fmla="*/ 425843 w 1520637"/>
                  <a:gd name="connsiteY14" fmla="*/ 3886218 h 4202307"/>
                  <a:gd name="connsiteX15" fmla="*/ 424095 w 1520637"/>
                  <a:gd name="connsiteY15" fmla="*/ 3886040 h 4202307"/>
                  <a:gd name="connsiteX16" fmla="*/ 439335 w 1520637"/>
                  <a:gd name="connsiteY16" fmla="*/ 3691731 h 4202307"/>
                  <a:gd name="connsiteX17" fmla="*/ 709845 w 1520637"/>
                  <a:gd name="connsiteY17" fmla="*/ 3437413 h 4202307"/>
                  <a:gd name="connsiteX18" fmla="*/ 753377 w 1520637"/>
                  <a:gd name="connsiteY18" fmla="*/ 3396426 h 4202307"/>
                  <a:gd name="connsiteX19" fmla="*/ 753547 w 1520637"/>
                  <a:gd name="connsiteY19" fmla="*/ 3394340 h 4202307"/>
                  <a:gd name="connsiteX20" fmla="*/ 764740 w 1520637"/>
                  <a:gd name="connsiteY20" fmla="*/ 3394340 h 4202307"/>
                  <a:gd name="connsiteX21" fmla="*/ 771072 w 1520637"/>
                  <a:gd name="connsiteY21" fmla="*/ 3386933 h 4202307"/>
                  <a:gd name="connsiteX22" fmla="*/ 634865 w 1520637"/>
                  <a:gd name="connsiteY22" fmla="*/ 3360262 h 4202307"/>
                  <a:gd name="connsiteX23" fmla="*/ 623435 w 1520637"/>
                  <a:gd name="connsiteY23" fmla="*/ 3320258 h 4202307"/>
                  <a:gd name="connsiteX24" fmla="*/ 623435 w 1520637"/>
                  <a:gd name="connsiteY24" fmla="*/ 3154523 h 4202307"/>
                  <a:gd name="connsiteX25" fmla="*/ 616767 w 1520637"/>
                  <a:gd name="connsiteY25" fmla="*/ 2869725 h 4202307"/>
                  <a:gd name="connsiteX26" fmla="*/ 598670 w 1520637"/>
                  <a:gd name="connsiteY26" fmla="*/ 2594453 h 4202307"/>
                  <a:gd name="connsiteX27" fmla="*/ 579620 w 1520637"/>
                  <a:gd name="connsiteY27" fmla="*/ 2533492 h 4202307"/>
                  <a:gd name="connsiteX28" fmla="*/ 524374 w 1520637"/>
                  <a:gd name="connsiteY28" fmla="*/ 2563020 h 4202307"/>
                  <a:gd name="connsiteX29" fmla="*/ 448174 w 1520637"/>
                  <a:gd name="connsiteY29" fmla="*/ 2634458 h 4202307"/>
                  <a:gd name="connsiteX30" fmla="*/ 375784 w 1520637"/>
                  <a:gd name="connsiteY30" fmla="*/ 2660175 h 4202307"/>
                  <a:gd name="connsiteX31" fmla="*/ 0 w 1520637"/>
                  <a:gd name="connsiteY31" fmla="*/ 1903682 h 4202307"/>
                  <a:gd name="connsiteX32" fmla="*/ 497044 w 1520637"/>
                  <a:gd name="connsiteY32" fmla="*/ 751714 h 4202307"/>
                  <a:gd name="connsiteX33" fmla="*/ 976812 w 1520637"/>
                  <a:gd name="connsiteY33" fmla="*/ 315120 h 4202307"/>
                  <a:gd name="connsiteX34" fmla="*/ 1367129 w 1520637"/>
                  <a:gd name="connsiteY34" fmla="*/ 223100 h 4202307"/>
                  <a:gd name="connsiteX35" fmla="*/ 1520606 w 1520637"/>
                  <a:gd name="connsiteY35" fmla="*/ 1804 h 4202307"/>
                  <a:gd name="connsiteX36" fmla="*/ 1520243 w 1520637"/>
                  <a:gd name="connsiteY36" fmla="*/ 109419 h 4202307"/>
                  <a:gd name="connsiteX37" fmla="*/ 1520165 w 1520637"/>
                  <a:gd name="connsiteY37" fmla="*/ 128720 h 4202307"/>
                  <a:gd name="connsiteX38" fmla="*/ 1519791 w 1520637"/>
                  <a:gd name="connsiteY38" fmla="*/ 128720 h 4202307"/>
                  <a:gd name="connsiteX39" fmla="*/ 1519949 w 1520637"/>
                  <a:gd name="connsiteY39" fmla="*/ 105323 h 4202307"/>
                  <a:gd name="connsiteX40" fmla="*/ 1520606 w 1520637"/>
                  <a:gd name="connsiteY40" fmla="*/ 1804 h 4202307"/>
                  <a:gd name="connsiteX0" fmla="*/ 1367129 w 1520637"/>
                  <a:gd name="connsiteY0" fmla="*/ 223100 h 4202307"/>
                  <a:gd name="connsiteX1" fmla="*/ 1503545 w 1520637"/>
                  <a:gd name="connsiteY1" fmla="*/ 234157 h 4202307"/>
                  <a:gd name="connsiteX2" fmla="*/ 1279707 w 1520637"/>
                  <a:gd name="connsiteY2" fmla="*/ 235110 h 4202307"/>
                  <a:gd name="connsiteX3" fmla="*/ 1252085 w 1520637"/>
                  <a:gd name="connsiteY3" fmla="*/ 263685 h 4202307"/>
                  <a:gd name="connsiteX4" fmla="*/ 1252873 w 1520637"/>
                  <a:gd name="connsiteY4" fmla="*/ 3207743 h 4202307"/>
                  <a:gd name="connsiteX5" fmla="*/ 1234724 w 1520637"/>
                  <a:gd name="connsiteY5" fmla="*/ 3207743 h 4202307"/>
                  <a:gd name="connsiteX6" fmla="*/ 1220012 w 1520637"/>
                  <a:gd name="connsiteY6" fmla="*/ 3207753 h 4202307"/>
                  <a:gd name="connsiteX7" fmla="*/ 1234724 w 1520637"/>
                  <a:gd name="connsiteY7" fmla="*/ 4200084 h 4202307"/>
                  <a:gd name="connsiteX8" fmla="*/ 532680 w 1520637"/>
                  <a:gd name="connsiteY8" fmla="*/ 4202270 h 4202307"/>
                  <a:gd name="connsiteX9" fmla="*/ 407902 w 1520637"/>
                  <a:gd name="connsiteY9" fmla="*/ 4129880 h 4202307"/>
                  <a:gd name="connsiteX10" fmla="*/ 403140 w 1520637"/>
                  <a:gd name="connsiteY10" fmla="*/ 4121308 h 4202307"/>
                  <a:gd name="connsiteX11" fmla="*/ 422190 w 1520637"/>
                  <a:gd name="connsiteY11" fmla="*/ 3958430 h 4202307"/>
                  <a:gd name="connsiteX12" fmla="*/ 422192 w 1520637"/>
                  <a:gd name="connsiteY12" fmla="*/ 3958430 h 4202307"/>
                  <a:gd name="connsiteX13" fmla="*/ 439071 w 1520637"/>
                  <a:gd name="connsiteY13" fmla="*/ 3944936 h 4202307"/>
                  <a:gd name="connsiteX14" fmla="*/ 440139 w 1520637"/>
                  <a:gd name="connsiteY14" fmla="*/ 3903245 h 4202307"/>
                  <a:gd name="connsiteX15" fmla="*/ 425843 w 1520637"/>
                  <a:gd name="connsiteY15" fmla="*/ 3886218 h 4202307"/>
                  <a:gd name="connsiteX16" fmla="*/ 424095 w 1520637"/>
                  <a:gd name="connsiteY16" fmla="*/ 3886040 h 4202307"/>
                  <a:gd name="connsiteX17" fmla="*/ 439335 w 1520637"/>
                  <a:gd name="connsiteY17" fmla="*/ 3691731 h 4202307"/>
                  <a:gd name="connsiteX18" fmla="*/ 709845 w 1520637"/>
                  <a:gd name="connsiteY18" fmla="*/ 3437413 h 4202307"/>
                  <a:gd name="connsiteX19" fmla="*/ 753377 w 1520637"/>
                  <a:gd name="connsiteY19" fmla="*/ 3396426 h 4202307"/>
                  <a:gd name="connsiteX20" fmla="*/ 753547 w 1520637"/>
                  <a:gd name="connsiteY20" fmla="*/ 3394340 h 4202307"/>
                  <a:gd name="connsiteX21" fmla="*/ 764740 w 1520637"/>
                  <a:gd name="connsiteY21" fmla="*/ 3394340 h 4202307"/>
                  <a:gd name="connsiteX22" fmla="*/ 771072 w 1520637"/>
                  <a:gd name="connsiteY22" fmla="*/ 3386933 h 4202307"/>
                  <a:gd name="connsiteX23" fmla="*/ 634865 w 1520637"/>
                  <a:gd name="connsiteY23" fmla="*/ 3360262 h 4202307"/>
                  <a:gd name="connsiteX24" fmla="*/ 623435 w 1520637"/>
                  <a:gd name="connsiteY24" fmla="*/ 3320258 h 4202307"/>
                  <a:gd name="connsiteX25" fmla="*/ 623435 w 1520637"/>
                  <a:gd name="connsiteY25" fmla="*/ 3154523 h 4202307"/>
                  <a:gd name="connsiteX26" fmla="*/ 616767 w 1520637"/>
                  <a:gd name="connsiteY26" fmla="*/ 2869725 h 4202307"/>
                  <a:gd name="connsiteX27" fmla="*/ 598670 w 1520637"/>
                  <a:gd name="connsiteY27" fmla="*/ 2594453 h 4202307"/>
                  <a:gd name="connsiteX28" fmla="*/ 579620 w 1520637"/>
                  <a:gd name="connsiteY28" fmla="*/ 2533492 h 4202307"/>
                  <a:gd name="connsiteX29" fmla="*/ 524374 w 1520637"/>
                  <a:gd name="connsiteY29" fmla="*/ 2563020 h 4202307"/>
                  <a:gd name="connsiteX30" fmla="*/ 448174 w 1520637"/>
                  <a:gd name="connsiteY30" fmla="*/ 2634458 h 4202307"/>
                  <a:gd name="connsiteX31" fmla="*/ 375784 w 1520637"/>
                  <a:gd name="connsiteY31" fmla="*/ 2660175 h 4202307"/>
                  <a:gd name="connsiteX32" fmla="*/ 0 w 1520637"/>
                  <a:gd name="connsiteY32" fmla="*/ 1903682 h 4202307"/>
                  <a:gd name="connsiteX33" fmla="*/ 497044 w 1520637"/>
                  <a:gd name="connsiteY33" fmla="*/ 751714 h 4202307"/>
                  <a:gd name="connsiteX34" fmla="*/ 976812 w 1520637"/>
                  <a:gd name="connsiteY34" fmla="*/ 315120 h 4202307"/>
                  <a:gd name="connsiteX35" fmla="*/ 1367129 w 1520637"/>
                  <a:gd name="connsiteY35" fmla="*/ 223100 h 4202307"/>
                  <a:gd name="connsiteX36" fmla="*/ 1520606 w 1520637"/>
                  <a:gd name="connsiteY36" fmla="*/ 1804 h 4202307"/>
                  <a:gd name="connsiteX37" fmla="*/ 1520243 w 1520637"/>
                  <a:gd name="connsiteY37" fmla="*/ 109419 h 4202307"/>
                  <a:gd name="connsiteX38" fmla="*/ 1520165 w 1520637"/>
                  <a:gd name="connsiteY38" fmla="*/ 128720 h 4202307"/>
                  <a:gd name="connsiteX39" fmla="*/ 1519791 w 1520637"/>
                  <a:gd name="connsiteY39" fmla="*/ 128720 h 4202307"/>
                  <a:gd name="connsiteX40" fmla="*/ 1519949 w 1520637"/>
                  <a:gd name="connsiteY40" fmla="*/ 105323 h 4202307"/>
                  <a:gd name="connsiteX41" fmla="*/ 1520606 w 1520637"/>
                  <a:gd name="connsiteY41" fmla="*/ 1804 h 4202307"/>
                  <a:gd name="connsiteX0" fmla="*/ 1367129 w 1520243"/>
                  <a:gd name="connsiteY0" fmla="*/ 119055 h 4098262"/>
                  <a:gd name="connsiteX1" fmla="*/ 1503545 w 1520243"/>
                  <a:gd name="connsiteY1" fmla="*/ 130112 h 4098262"/>
                  <a:gd name="connsiteX2" fmla="*/ 1279707 w 1520243"/>
                  <a:gd name="connsiteY2" fmla="*/ 131065 h 4098262"/>
                  <a:gd name="connsiteX3" fmla="*/ 1252085 w 1520243"/>
                  <a:gd name="connsiteY3" fmla="*/ 159640 h 4098262"/>
                  <a:gd name="connsiteX4" fmla="*/ 1252873 w 1520243"/>
                  <a:gd name="connsiteY4" fmla="*/ 3103698 h 4098262"/>
                  <a:gd name="connsiteX5" fmla="*/ 1234724 w 1520243"/>
                  <a:gd name="connsiteY5" fmla="*/ 3103698 h 4098262"/>
                  <a:gd name="connsiteX6" fmla="*/ 1220012 w 1520243"/>
                  <a:gd name="connsiteY6" fmla="*/ 3103708 h 4098262"/>
                  <a:gd name="connsiteX7" fmla="*/ 1234724 w 1520243"/>
                  <a:gd name="connsiteY7" fmla="*/ 4096039 h 4098262"/>
                  <a:gd name="connsiteX8" fmla="*/ 532680 w 1520243"/>
                  <a:gd name="connsiteY8" fmla="*/ 4098225 h 4098262"/>
                  <a:gd name="connsiteX9" fmla="*/ 407902 w 1520243"/>
                  <a:gd name="connsiteY9" fmla="*/ 4025835 h 4098262"/>
                  <a:gd name="connsiteX10" fmla="*/ 403140 w 1520243"/>
                  <a:gd name="connsiteY10" fmla="*/ 4017263 h 4098262"/>
                  <a:gd name="connsiteX11" fmla="*/ 422190 w 1520243"/>
                  <a:gd name="connsiteY11" fmla="*/ 3854385 h 4098262"/>
                  <a:gd name="connsiteX12" fmla="*/ 422192 w 1520243"/>
                  <a:gd name="connsiteY12" fmla="*/ 3854385 h 4098262"/>
                  <a:gd name="connsiteX13" fmla="*/ 439071 w 1520243"/>
                  <a:gd name="connsiteY13" fmla="*/ 3840891 h 4098262"/>
                  <a:gd name="connsiteX14" fmla="*/ 440139 w 1520243"/>
                  <a:gd name="connsiteY14" fmla="*/ 3799200 h 4098262"/>
                  <a:gd name="connsiteX15" fmla="*/ 425843 w 1520243"/>
                  <a:gd name="connsiteY15" fmla="*/ 3782173 h 4098262"/>
                  <a:gd name="connsiteX16" fmla="*/ 424095 w 1520243"/>
                  <a:gd name="connsiteY16" fmla="*/ 3781995 h 4098262"/>
                  <a:gd name="connsiteX17" fmla="*/ 439335 w 1520243"/>
                  <a:gd name="connsiteY17" fmla="*/ 3587686 h 4098262"/>
                  <a:gd name="connsiteX18" fmla="*/ 709845 w 1520243"/>
                  <a:gd name="connsiteY18" fmla="*/ 3333368 h 4098262"/>
                  <a:gd name="connsiteX19" fmla="*/ 753377 w 1520243"/>
                  <a:gd name="connsiteY19" fmla="*/ 3292381 h 4098262"/>
                  <a:gd name="connsiteX20" fmla="*/ 753547 w 1520243"/>
                  <a:gd name="connsiteY20" fmla="*/ 3290295 h 4098262"/>
                  <a:gd name="connsiteX21" fmla="*/ 764740 w 1520243"/>
                  <a:gd name="connsiteY21" fmla="*/ 3290295 h 4098262"/>
                  <a:gd name="connsiteX22" fmla="*/ 771072 w 1520243"/>
                  <a:gd name="connsiteY22" fmla="*/ 3282888 h 4098262"/>
                  <a:gd name="connsiteX23" fmla="*/ 634865 w 1520243"/>
                  <a:gd name="connsiteY23" fmla="*/ 3256217 h 4098262"/>
                  <a:gd name="connsiteX24" fmla="*/ 623435 w 1520243"/>
                  <a:gd name="connsiteY24" fmla="*/ 3216213 h 4098262"/>
                  <a:gd name="connsiteX25" fmla="*/ 623435 w 1520243"/>
                  <a:gd name="connsiteY25" fmla="*/ 3050478 h 4098262"/>
                  <a:gd name="connsiteX26" fmla="*/ 616767 w 1520243"/>
                  <a:gd name="connsiteY26" fmla="*/ 2765680 h 4098262"/>
                  <a:gd name="connsiteX27" fmla="*/ 598670 w 1520243"/>
                  <a:gd name="connsiteY27" fmla="*/ 2490408 h 4098262"/>
                  <a:gd name="connsiteX28" fmla="*/ 579620 w 1520243"/>
                  <a:gd name="connsiteY28" fmla="*/ 2429447 h 4098262"/>
                  <a:gd name="connsiteX29" fmla="*/ 524374 w 1520243"/>
                  <a:gd name="connsiteY29" fmla="*/ 2458975 h 4098262"/>
                  <a:gd name="connsiteX30" fmla="*/ 448174 w 1520243"/>
                  <a:gd name="connsiteY30" fmla="*/ 2530413 h 4098262"/>
                  <a:gd name="connsiteX31" fmla="*/ 375784 w 1520243"/>
                  <a:gd name="connsiteY31" fmla="*/ 2556130 h 4098262"/>
                  <a:gd name="connsiteX32" fmla="*/ 0 w 1520243"/>
                  <a:gd name="connsiteY32" fmla="*/ 1799637 h 4098262"/>
                  <a:gd name="connsiteX33" fmla="*/ 497044 w 1520243"/>
                  <a:gd name="connsiteY33" fmla="*/ 647669 h 4098262"/>
                  <a:gd name="connsiteX34" fmla="*/ 976812 w 1520243"/>
                  <a:gd name="connsiteY34" fmla="*/ 211075 h 4098262"/>
                  <a:gd name="connsiteX35" fmla="*/ 1367129 w 1520243"/>
                  <a:gd name="connsiteY35" fmla="*/ 119055 h 4098262"/>
                  <a:gd name="connsiteX36" fmla="*/ 1519949 w 1520243"/>
                  <a:gd name="connsiteY36" fmla="*/ 1278 h 4098262"/>
                  <a:gd name="connsiteX37" fmla="*/ 1520243 w 1520243"/>
                  <a:gd name="connsiteY37" fmla="*/ 5374 h 4098262"/>
                  <a:gd name="connsiteX38" fmla="*/ 1520165 w 1520243"/>
                  <a:gd name="connsiteY38" fmla="*/ 24675 h 4098262"/>
                  <a:gd name="connsiteX39" fmla="*/ 1519791 w 1520243"/>
                  <a:gd name="connsiteY39" fmla="*/ 24675 h 4098262"/>
                  <a:gd name="connsiteX40" fmla="*/ 1519949 w 1520243"/>
                  <a:gd name="connsiteY40" fmla="*/ 1278 h 4098262"/>
                  <a:gd name="connsiteX0" fmla="*/ 1367129 w 1520243"/>
                  <a:gd name="connsiteY0" fmla="*/ 113681 h 4092888"/>
                  <a:gd name="connsiteX1" fmla="*/ 1503545 w 1520243"/>
                  <a:gd name="connsiteY1" fmla="*/ 124738 h 4092888"/>
                  <a:gd name="connsiteX2" fmla="*/ 1279707 w 1520243"/>
                  <a:gd name="connsiteY2" fmla="*/ 125691 h 4092888"/>
                  <a:gd name="connsiteX3" fmla="*/ 1252085 w 1520243"/>
                  <a:gd name="connsiteY3" fmla="*/ 154266 h 4092888"/>
                  <a:gd name="connsiteX4" fmla="*/ 1252873 w 1520243"/>
                  <a:gd name="connsiteY4" fmla="*/ 3098324 h 4092888"/>
                  <a:gd name="connsiteX5" fmla="*/ 1234724 w 1520243"/>
                  <a:gd name="connsiteY5" fmla="*/ 3098324 h 4092888"/>
                  <a:gd name="connsiteX6" fmla="*/ 1220012 w 1520243"/>
                  <a:gd name="connsiteY6" fmla="*/ 3098334 h 4092888"/>
                  <a:gd name="connsiteX7" fmla="*/ 1234724 w 1520243"/>
                  <a:gd name="connsiteY7" fmla="*/ 4090665 h 4092888"/>
                  <a:gd name="connsiteX8" fmla="*/ 532680 w 1520243"/>
                  <a:gd name="connsiteY8" fmla="*/ 4092851 h 4092888"/>
                  <a:gd name="connsiteX9" fmla="*/ 407902 w 1520243"/>
                  <a:gd name="connsiteY9" fmla="*/ 4020461 h 4092888"/>
                  <a:gd name="connsiteX10" fmla="*/ 403140 w 1520243"/>
                  <a:gd name="connsiteY10" fmla="*/ 4011889 h 4092888"/>
                  <a:gd name="connsiteX11" fmla="*/ 422190 w 1520243"/>
                  <a:gd name="connsiteY11" fmla="*/ 3849011 h 4092888"/>
                  <a:gd name="connsiteX12" fmla="*/ 422192 w 1520243"/>
                  <a:gd name="connsiteY12" fmla="*/ 3849011 h 4092888"/>
                  <a:gd name="connsiteX13" fmla="*/ 439071 w 1520243"/>
                  <a:gd name="connsiteY13" fmla="*/ 3835517 h 4092888"/>
                  <a:gd name="connsiteX14" fmla="*/ 440139 w 1520243"/>
                  <a:gd name="connsiteY14" fmla="*/ 3793826 h 4092888"/>
                  <a:gd name="connsiteX15" fmla="*/ 425843 w 1520243"/>
                  <a:gd name="connsiteY15" fmla="*/ 3776799 h 4092888"/>
                  <a:gd name="connsiteX16" fmla="*/ 424095 w 1520243"/>
                  <a:gd name="connsiteY16" fmla="*/ 3776621 h 4092888"/>
                  <a:gd name="connsiteX17" fmla="*/ 439335 w 1520243"/>
                  <a:gd name="connsiteY17" fmla="*/ 3582312 h 4092888"/>
                  <a:gd name="connsiteX18" fmla="*/ 709845 w 1520243"/>
                  <a:gd name="connsiteY18" fmla="*/ 3327994 h 4092888"/>
                  <a:gd name="connsiteX19" fmla="*/ 753377 w 1520243"/>
                  <a:gd name="connsiteY19" fmla="*/ 3287007 h 4092888"/>
                  <a:gd name="connsiteX20" fmla="*/ 753547 w 1520243"/>
                  <a:gd name="connsiteY20" fmla="*/ 3284921 h 4092888"/>
                  <a:gd name="connsiteX21" fmla="*/ 764740 w 1520243"/>
                  <a:gd name="connsiteY21" fmla="*/ 3284921 h 4092888"/>
                  <a:gd name="connsiteX22" fmla="*/ 771072 w 1520243"/>
                  <a:gd name="connsiteY22" fmla="*/ 3277514 h 4092888"/>
                  <a:gd name="connsiteX23" fmla="*/ 634865 w 1520243"/>
                  <a:gd name="connsiteY23" fmla="*/ 3250843 h 4092888"/>
                  <a:gd name="connsiteX24" fmla="*/ 623435 w 1520243"/>
                  <a:gd name="connsiteY24" fmla="*/ 3210839 h 4092888"/>
                  <a:gd name="connsiteX25" fmla="*/ 623435 w 1520243"/>
                  <a:gd name="connsiteY25" fmla="*/ 3045104 h 4092888"/>
                  <a:gd name="connsiteX26" fmla="*/ 616767 w 1520243"/>
                  <a:gd name="connsiteY26" fmla="*/ 2760306 h 4092888"/>
                  <a:gd name="connsiteX27" fmla="*/ 598670 w 1520243"/>
                  <a:gd name="connsiteY27" fmla="*/ 2485034 h 4092888"/>
                  <a:gd name="connsiteX28" fmla="*/ 579620 w 1520243"/>
                  <a:gd name="connsiteY28" fmla="*/ 2424073 h 4092888"/>
                  <a:gd name="connsiteX29" fmla="*/ 524374 w 1520243"/>
                  <a:gd name="connsiteY29" fmla="*/ 2453601 h 4092888"/>
                  <a:gd name="connsiteX30" fmla="*/ 448174 w 1520243"/>
                  <a:gd name="connsiteY30" fmla="*/ 2525039 h 4092888"/>
                  <a:gd name="connsiteX31" fmla="*/ 375784 w 1520243"/>
                  <a:gd name="connsiteY31" fmla="*/ 2550756 h 4092888"/>
                  <a:gd name="connsiteX32" fmla="*/ 0 w 1520243"/>
                  <a:gd name="connsiteY32" fmla="*/ 1794263 h 4092888"/>
                  <a:gd name="connsiteX33" fmla="*/ 497044 w 1520243"/>
                  <a:gd name="connsiteY33" fmla="*/ 642295 h 4092888"/>
                  <a:gd name="connsiteX34" fmla="*/ 976812 w 1520243"/>
                  <a:gd name="connsiteY34" fmla="*/ 205701 h 4092888"/>
                  <a:gd name="connsiteX35" fmla="*/ 1367129 w 1520243"/>
                  <a:gd name="connsiteY35" fmla="*/ 113681 h 4092888"/>
                  <a:gd name="connsiteX36" fmla="*/ 1519791 w 1520243"/>
                  <a:gd name="connsiteY36" fmla="*/ 19301 h 4092888"/>
                  <a:gd name="connsiteX37" fmla="*/ 1520243 w 1520243"/>
                  <a:gd name="connsiteY37" fmla="*/ 0 h 4092888"/>
                  <a:gd name="connsiteX38" fmla="*/ 1520165 w 1520243"/>
                  <a:gd name="connsiteY38" fmla="*/ 19301 h 4092888"/>
                  <a:gd name="connsiteX39" fmla="*/ 1519791 w 1520243"/>
                  <a:gd name="connsiteY39" fmla="*/ 19301 h 4092888"/>
                  <a:gd name="connsiteX0" fmla="*/ 1367129 w 1520243"/>
                  <a:gd name="connsiteY0" fmla="*/ 113681 h 4092888"/>
                  <a:gd name="connsiteX1" fmla="*/ 1503545 w 1520243"/>
                  <a:gd name="connsiteY1" fmla="*/ 124738 h 4092888"/>
                  <a:gd name="connsiteX2" fmla="*/ 1279707 w 1520243"/>
                  <a:gd name="connsiteY2" fmla="*/ 125691 h 4092888"/>
                  <a:gd name="connsiteX3" fmla="*/ 1252085 w 1520243"/>
                  <a:gd name="connsiteY3" fmla="*/ 154266 h 4092888"/>
                  <a:gd name="connsiteX4" fmla="*/ 1252873 w 1520243"/>
                  <a:gd name="connsiteY4" fmla="*/ 3098324 h 4092888"/>
                  <a:gd name="connsiteX5" fmla="*/ 1234724 w 1520243"/>
                  <a:gd name="connsiteY5" fmla="*/ 3098324 h 4092888"/>
                  <a:gd name="connsiteX6" fmla="*/ 1220012 w 1520243"/>
                  <a:gd name="connsiteY6" fmla="*/ 3098334 h 4092888"/>
                  <a:gd name="connsiteX7" fmla="*/ 1234724 w 1520243"/>
                  <a:gd name="connsiteY7" fmla="*/ 4090665 h 4092888"/>
                  <a:gd name="connsiteX8" fmla="*/ 532680 w 1520243"/>
                  <a:gd name="connsiteY8" fmla="*/ 4092851 h 4092888"/>
                  <a:gd name="connsiteX9" fmla="*/ 407902 w 1520243"/>
                  <a:gd name="connsiteY9" fmla="*/ 4020461 h 4092888"/>
                  <a:gd name="connsiteX10" fmla="*/ 403140 w 1520243"/>
                  <a:gd name="connsiteY10" fmla="*/ 4011889 h 4092888"/>
                  <a:gd name="connsiteX11" fmla="*/ 422190 w 1520243"/>
                  <a:gd name="connsiteY11" fmla="*/ 3849011 h 4092888"/>
                  <a:gd name="connsiteX12" fmla="*/ 422192 w 1520243"/>
                  <a:gd name="connsiteY12" fmla="*/ 3849011 h 4092888"/>
                  <a:gd name="connsiteX13" fmla="*/ 439071 w 1520243"/>
                  <a:gd name="connsiteY13" fmla="*/ 3835517 h 4092888"/>
                  <a:gd name="connsiteX14" fmla="*/ 440139 w 1520243"/>
                  <a:gd name="connsiteY14" fmla="*/ 3793826 h 4092888"/>
                  <a:gd name="connsiteX15" fmla="*/ 425843 w 1520243"/>
                  <a:gd name="connsiteY15" fmla="*/ 3776799 h 4092888"/>
                  <a:gd name="connsiteX16" fmla="*/ 424095 w 1520243"/>
                  <a:gd name="connsiteY16" fmla="*/ 3776621 h 4092888"/>
                  <a:gd name="connsiteX17" fmla="*/ 439335 w 1520243"/>
                  <a:gd name="connsiteY17" fmla="*/ 3582312 h 4092888"/>
                  <a:gd name="connsiteX18" fmla="*/ 709845 w 1520243"/>
                  <a:gd name="connsiteY18" fmla="*/ 3327994 h 4092888"/>
                  <a:gd name="connsiteX19" fmla="*/ 753377 w 1520243"/>
                  <a:gd name="connsiteY19" fmla="*/ 3287007 h 4092888"/>
                  <a:gd name="connsiteX20" fmla="*/ 753547 w 1520243"/>
                  <a:gd name="connsiteY20" fmla="*/ 3284921 h 4092888"/>
                  <a:gd name="connsiteX21" fmla="*/ 764740 w 1520243"/>
                  <a:gd name="connsiteY21" fmla="*/ 3284921 h 4092888"/>
                  <a:gd name="connsiteX22" fmla="*/ 771072 w 1520243"/>
                  <a:gd name="connsiteY22" fmla="*/ 3277514 h 4092888"/>
                  <a:gd name="connsiteX23" fmla="*/ 634865 w 1520243"/>
                  <a:gd name="connsiteY23" fmla="*/ 3250843 h 4092888"/>
                  <a:gd name="connsiteX24" fmla="*/ 623435 w 1520243"/>
                  <a:gd name="connsiteY24" fmla="*/ 3210839 h 4092888"/>
                  <a:gd name="connsiteX25" fmla="*/ 623435 w 1520243"/>
                  <a:gd name="connsiteY25" fmla="*/ 3045104 h 4092888"/>
                  <a:gd name="connsiteX26" fmla="*/ 616767 w 1520243"/>
                  <a:gd name="connsiteY26" fmla="*/ 2760306 h 4092888"/>
                  <a:gd name="connsiteX27" fmla="*/ 598670 w 1520243"/>
                  <a:gd name="connsiteY27" fmla="*/ 2485034 h 4092888"/>
                  <a:gd name="connsiteX28" fmla="*/ 579620 w 1520243"/>
                  <a:gd name="connsiteY28" fmla="*/ 2424073 h 4092888"/>
                  <a:gd name="connsiteX29" fmla="*/ 524374 w 1520243"/>
                  <a:gd name="connsiteY29" fmla="*/ 2453601 h 4092888"/>
                  <a:gd name="connsiteX30" fmla="*/ 448174 w 1520243"/>
                  <a:gd name="connsiteY30" fmla="*/ 2525039 h 4092888"/>
                  <a:gd name="connsiteX31" fmla="*/ 375784 w 1520243"/>
                  <a:gd name="connsiteY31" fmla="*/ 2550756 h 4092888"/>
                  <a:gd name="connsiteX32" fmla="*/ 0 w 1520243"/>
                  <a:gd name="connsiteY32" fmla="*/ 1794263 h 4092888"/>
                  <a:gd name="connsiteX33" fmla="*/ 497044 w 1520243"/>
                  <a:gd name="connsiteY33" fmla="*/ 642295 h 4092888"/>
                  <a:gd name="connsiteX34" fmla="*/ 976812 w 1520243"/>
                  <a:gd name="connsiteY34" fmla="*/ 205701 h 4092888"/>
                  <a:gd name="connsiteX35" fmla="*/ 1367129 w 1520243"/>
                  <a:gd name="connsiteY35" fmla="*/ 113681 h 4092888"/>
                  <a:gd name="connsiteX36" fmla="*/ 1520165 w 1520243"/>
                  <a:gd name="connsiteY36" fmla="*/ 19301 h 4092888"/>
                  <a:gd name="connsiteX37" fmla="*/ 1520243 w 1520243"/>
                  <a:gd name="connsiteY37" fmla="*/ 0 h 4092888"/>
                  <a:gd name="connsiteX38" fmla="*/ 1520165 w 1520243"/>
                  <a:gd name="connsiteY38" fmla="*/ 19301 h 4092888"/>
                  <a:gd name="connsiteX0" fmla="*/ 1367129 w 1503545"/>
                  <a:gd name="connsiteY0" fmla="*/ 1 h 3979208"/>
                  <a:gd name="connsiteX1" fmla="*/ 1503545 w 1503545"/>
                  <a:gd name="connsiteY1" fmla="*/ 11058 h 3979208"/>
                  <a:gd name="connsiteX2" fmla="*/ 1279707 w 1503545"/>
                  <a:gd name="connsiteY2" fmla="*/ 12011 h 3979208"/>
                  <a:gd name="connsiteX3" fmla="*/ 1252085 w 1503545"/>
                  <a:gd name="connsiteY3" fmla="*/ 40586 h 3979208"/>
                  <a:gd name="connsiteX4" fmla="*/ 1252873 w 1503545"/>
                  <a:gd name="connsiteY4" fmla="*/ 2984644 h 3979208"/>
                  <a:gd name="connsiteX5" fmla="*/ 1234724 w 1503545"/>
                  <a:gd name="connsiteY5" fmla="*/ 2984644 h 3979208"/>
                  <a:gd name="connsiteX6" fmla="*/ 1220012 w 1503545"/>
                  <a:gd name="connsiteY6" fmla="*/ 2984654 h 3979208"/>
                  <a:gd name="connsiteX7" fmla="*/ 1234724 w 1503545"/>
                  <a:gd name="connsiteY7" fmla="*/ 3976985 h 3979208"/>
                  <a:gd name="connsiteX8" fmla="*/ 532680 w 1503545"/>
                  <a:gd name="connsiteY8" fmla="*/ 3979171 h 3979208"/>
                  <a:gd name="connsiteX9" fmla="*/ 407902 w 1503545"/>
                  <a:gd name="connsiteY9" fmla="*/ 3906781 h 3979208"/>
                  <a:gd name="connsiteX10" fmla="*/ 403140 w 1503545"/>
                  <a:gd name="connsiteY10" fmla="*/ 3898209 h 3979208"/>
                  <a:gd name="connsiteX11" fmla="*/ 422190 w 1503545"/>
                  <a:gd name="connsiteY11" fmla="*/ 3735331 h 3979208"/>
                  <a:gd name="connsiteX12" fmla="*/ 422192 w 1503545"/>
                  <a:gd name="connsiteY12" fmla="*/ 3735331 h 3979208"/>
                  <a:gd name="connsiteX13" fmla="*/ 439071 w 1503545"/>
                  <a:gd name="connsiteY13" fmla="*/ 3721837 h 3979208"/>
                  <a:gd name="connsiteX14" fmla="*/ 440139 w 1503545"/>
                  <a:gd name="connsiteY14" fmla="*/ 3680146 h 3979208"/>
                  <a:gd name="connsiteX15" fmla="*/ 425843 w 1503545"/>
                  <a:gd name="connsiteY15" fmla="*/ 3663119 h 3979208"/>
                  <a:gd name="connsiteX16" fmla="*/ 424095 w 1503545"/>
                  <a:gd name="connsiteY16" fmla="*/ 3662941 h 3979208"/>
                  <a:gd name="connsiteX17" fmla="*/ 439335 w 1503545"/>
                  <a:gd name="connsiteY17" fmla="*/ 3468632 h 3979208"/>
                  <a:gd name="connsiteX18" fmla="*/ 709845 w 1503545"/>
                  <a:gd name="connsiteY18" fmla="*/ 3214314 h 3979208"/>
                  <a:gd name="connsiteX19" fmla="*/ 753377 w 1503545"/>
                  <a:gd name="connsiteY19" fmla="*/ 3173327 h 3979208"/>
                  <a:gd name="connsiteX20" fmla="*/ 753547 w 1503545"/>
                  <a:gd name="connsiteY20" fmla="*/ 3171241 h 3979208"/>
                  <a:gd name="connsiteX21" fmla="*/ 764740 w 1503545"/>
                  <a:gd name="connsiteY21" fmla="*/ 3171241 h 3979208"/>
                  <a:gd name="connsiteX22" fmla="*/ 771072 w 1503545"/>
                  <a:gd name="connsiteY22" fmla="*/ 3163834 h 3979208"/>
                  <a:gd name="connsiteX23" fmla="*/ 634865 w 1503545"/>
                  <a:gd name="connsiteY23" fmla="*/ 3137163 h 3979208"/>
                  <a:gd name="connsiteX24" fmla="*/ 623435 w 1503545"/>
                  <a:gd name="connsiteY24" fmla="*/ 3097159 h 3979208"/>
                  <a:gd name="connsiteX25" fmla="*/ 623435 w 1503545"/>
                  <a:gd name="connsiteY25" fmla="*/ 2931424 h 3979208"/>
                  <a:gd name="connsiteX26" fmla="*/ 616767 w 1503545"/>
                  <a:gd name="connsiteY26" fmla="*/ 2646626 h 3979208"/>
                  <a:gd name="connsiteX27" fmla="*/ 598670 w 1503545"/>
                  <a:gd name="connsiteY27" fmla="*/ 2371354 h 3979208"/>
                  <a:gd name="connsiteX28" fmla="*/ 579620 w 1503545"/>
                  <a:gd name="connsiteY28" fmla="*/ 2310393 h 3979208"/>
                  <a:gd name="connsiteX29" fmla="*/ 524374 w 1503545"/>
                  <a:gd name="connsiteY29" fmla="*/ 2339921 h 3979208"/>
                  <a:gd name="connsiteX30" fmla="*/ 448174 w 1503545"/>
                  <a:gd name="connsiteY30" fmla="*/ 2411359 h 3979208"/>
                  <a:gd name="connsiteX31" fmla="*/ 375784 w 1503545"/>
                  <a:gd name="connsiteY31" fmla="*/ 2437076 h 3979208"/>
                  <a:gd name="connsiteX32" fmla="*/ 0 w 1503545"/>
                  <a:gd name="connsiteY32" fmla="*/ 1680583 h 3979208"/>
                  <a:gd name="connsiteX33" fmla="*/ 497044 w 1503545"/>
                  <a:gd name="connsiteY33" fmla="*/ 528615 h 3979208"/>
                  <a:gd name="connsiteX34" fmla="*/ 976812 w 1503545"/>
                  <a:gd name="connsiteY34" fmla="*/ 92021 h 3979208"/>
                  <a:gd name="connsiteX35" fmla="*/ 1367129 w 1503545"/>
                  <a:gd name="connsiteY35" fmla="*/ 1 h 3979208"/>
                  <a:gd name="connsiteX0" fmla="*/ 976812 w 1503545"/>
                  <a:gd name="connsiteY0" fmla="*/ 80963 h 3968150"/>
                  <a:gd name="connsiteX1" fmla="*/ 1503545 w 1503545"/>
                  <a:gd name="connsiteY1" fmla="*/ 0 h 3968150"/>
                  <a:gd name="connsiteX2" fmla="*/ 1279707 w 1503545"/>
                  <a:gd name="connsiteY2" fmla="*/ 953 h 3968150"/>
                  <a:gd name="connsiteX3" fmla="*/ 1252085 w 1503545"/>
                  <a:gd name="connsiteY3" fmla="*/ 29528 h 3968150"/>
                  <a:gd name="connsiteX4" fmla="*/ 1252873 w 1503545"/>
                  <a:gd name="connsiteY4" fmla="*/ 2973586 h 3968150"/>
                  <a:gd name="connsiteX5" fmla="*/ 1234724 w 1503545"/>
                  <a:gd name="connsiteY5" fmla="*/ 2973586 h 3968150"/>
                  <a:gd name="connsiteX6" fmla="*/ 1220012 w 1503545"/>
                  <a:gd name="connsiteY6" fmla="*/ 2973596 h 3968150"/>
                  <a:gd name="connsiteX7" fmla="*/ 1234724 w 1503545"/>
                  <a:gd name="connsiteY7" fmla="*/ 3965927 h 3968150"/>
                  <a:gd name="connsiteX8" fmla="*/ 532680 w 1503545"/>
                  <a:gd name="connsiteY8" fmla="*/ 3968113 h 3968150"/>
                  <a:gd name="connsiteX9" fmla="*/ 407902 w 1503545"/>
                  <a:gd name="connsiteY9" fmla="*/ 3895723 h 3968150"/>
                  <a:gd name="connsiteX10" fmla="*/ 403140 w 1503545"/>
                  <a:gd name="connsiteY10" fmla="*/ 3887151 h 3968150"/>
                  <a:gd name="connsiteX11" fmla="*/ 422190 w 1503545"/>
                  <a:gd name="connsiteY11" fmla="*/ 3724273 h 3968150"/>
                  <a:gd name="connsiteX12" fmla="*/ 422192 w 1503545"/>
                  <a:gd name="connsiteY12" fmla="*/ 3724273 h 3968150"/>
                  <a:gd name="connsiteX13" fmla="*/ 439071 w 1503545"/>
                  <a:gd name="connsiteY13" fmla="*/ 3710779 h 3968150"/>
                  <a:gd name="connsiteX14" fmla="*/ 440139 w 1503545"/>
                  <a:gd name="connsiteY14" fmla="*/ 3669088 h 3968150"/>
                  <a:gd name="connsiteX15" fmla="*/ 425843 w 1503545"/>
                  <a:gd name="connsiteY15" fmla="*/ 3652061 h 3968150"/>
                  <a:gd name="connsiteX16" fmla="*/ 424095 w 1503545"/>
                  <a:gd name="connsiteY16" fmla="*/ 3651883 h 3968150"/>
                  <a:gd name="connsiteX17" fmla="*/ 439335 w 1503545"/>
                  <a:gd name="connsiteY17" fmla="*/ 3457574 h 3968150"/>
                  <a:gd name="connsiteX18" fmla="*/ 709845 w 1503545"/>
                  <a:gd name="connsiteY18" fmla="*/ 3203256 h 3968150"/>
                  <a:gd name="connsiteX19" fmla="*/ 753377 w 1503545"/>
                  <a:gd name="connsiteY19" fmla="*/ 3162269 h 3968150"/>
                  <a:gd name="connsiteX20" fmla="*/ 753547 w 1503545"/>
                  <a:gd name="connsiteY20" fmla="*/ 3160183 h 3968150"/>
                  <a:gd name="connsiteX21" fmla="*/ 764740 w 1503545"/>
                  <a:gd name="connsiteY21" fmla="*/ 3160183 h 3968150"/>
                  <a:gd name="connsiteX22" fmla="*/ 771072 w 1503545"/>
                  <a:gd name="connsiteY22" fmla="*/ 3152776 h 3968150"/>
                  <a:gd name="connsiteX23" fmla="*/ 634865 w 1503545"/>
                  <a:gd name="connsiteY23" fmla="*/ 3126105 h 3968150"/>
                  <a:gd name="connsiteX24" fmla="*/ 623435 w 1503545"/>
                  <a:gd name="connsiteY24" fmla="*/ 3086101 h 3968150"/>
                  <a:gd name="connsiteX25" fmla="*/ 623435 w 1503545"/>
                  <a:gd name="connsiteY25" fmla="*/ 2920366 h 3968150"/>
                  <a:gd name="connsiteX26" fmla="*/ 616767 w 1503545"/>
                  <a:gd name="connsiteY26" fmla="*/ 2635568 h 3968150"/>
                  <a:gd name="connsiteX27" fmla="*/ 598670 w 1503545"/>
                  <a:gd name="connsiteY27" fmla="*/ 2360296 h 3968150"/>
                  <a:gd name="connsiteX28" fmla="*/ 579620 w 1503545"/>
                  <a:gd name="connsiteY28" fmla="*/ 2299335 h 3968150"/>
                  <a:gd name="connsiteX29" fmla="*/ 524374 w 1503545"/>
                  <a:gd name="connsiteY29" fmla="*/ 2328863 h 3968150"/>
                  <a:gd name="connsiteX30" fmla="*/ 448174 w 1503545"/>
                  <a:gd name="connsiteY30" fmla="*/ 2400301 h 3968150"/>
                  <a:gd name="connsiteX31" fmla="*/ 375784 w 1503545"/>
                  <a:gd name="connsiteY31" fmla="*/ 2426018 h 3968150"/>
                  <a:gd name="connsiteX32" fmla="*/ 0 w 1503545"/>
                  <a:gd name="connsiteY32" fmla="*/ 1669525 h 3968150"/>
                  <a:gd name="connsiteX33" fmla="*/ 497044 w 1503545"/>
                  <a:gd name="connsiteY33" fmla="*/ 517557 h 3968150"/>
                  <a:gd name="connsiteX34" fmla="*/ 976812 w 1503545"/>
                  <a:gd name="connsiteY34" fmla="*/ 80963 h 3968150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2972633 h 3967197"/>
                  <a:gd name="connsiteX5" fmla="*/ 1220012 w 1279707"/>
                  <a:gd name="connsiteY5" fmla="*/ 2972643 h 3967197"/>
                  <a:gd name="connsiteX6" fmla="*/ 1234724 w 1279707"/>
                  <a:gd name="connsiteY6" fmla="*/ 3964974 h 3967197"/>
                  <a:gd name="connsiteX7" fmla="*/ 532680 w 1279707"/>
                  <a:gd name="connsiteY7" fmla="*/ 3967160 h 3967197"/>
                  <a:gd name="connsiteX8" fmla="*/ 407902 w 1279707"/>
                  <a:gd name="connsiteY8" fmla="*/ 3894770 h 3967197"/>
                  <a:gd name="connsiteX9" fmla="*/ 403140 w 1279707"/>
                  <a:gd name="connsiteY9" fmla="*/ 3886198 h 3967197"/>
                  <a:gd name="connsiteX10" fmla="*/ 422190 w 1279707"/>
                  <a:gd name="connsiteY10" fmla="*/ 3723320 h 3967197"/>
                  <a:gd name="connsiteX11" fmla="*/ 422192 w 1279707"/>
                  <a:gd name="connsiteY11" fmla="*/ 3723320 h 3967197"/>
                  <a:gd name="connsiteX12" fmla="*/ 439071 w 1279707"/>
                  <a:gd name="connsiteY12" fmla="*/ 3709826 h 3967197"/>
                  <a:gd name="connsiteX13" fmla="*/ 440139 w 1279707"/>
                  <a:gd name="connsiteY13" fmla="*/ 3668135 h 3967197"/>
                  <a:gd name="connsiteX14" fmla="*/ 425843 w 1279707"/>
                  <a:gd name="connsiteY14" fmla="*/ 3651108 h 3967197"/>
                  <a:gd name="connsiteX15" fmla="*/ 424095 w 1279707"/>
                  <a:gd name="connsiteY15" fmla="*/ 3650930 h 3967197"/>
                  <a:gd name="connsiteX16" fmla="*/ 439335 w 1279707"/>
                  <a:gd name="connsiteY16" fmla="*/ 3456621 h 3967197"/>
                  <a:gd name="connsiteX17" fmla="*/ 709845 w 1279707"/>
                  <a:gd name="connsiteY17" fmla="*/ 3202303 h 3967197"/>
                  <a:gd name="connsiteX18" fmla="*/ 753377 w 1279707"/>
                  <a:gd name="connsiteY18" fmla="*/ 3161316 h 3967197"/>
                  <a:gd name="connsiteX19" fmla="*/ 753547 w 1279707"/>
                  <a:gd name="connsiteY19" fmla="*/ 3159230 h 3967197"/>
                  <a:gd name="connsiteX20" fmla="*/ 764740 w 1279707"/>
                  <a:gd name="connsiteY20" fmla="*/ 3159230 h 3967197"/>
                  <a:gd name="connsiteX21" fmla="*/ 771072 w 1279707"/>
                  <a:gd name="connsiteY21" fmla="*/ 3151823 h 3967197"/>
                  <a:gd name="connsiteX22" fmla="*/ 634865 w 1279707"/>
                  <a:gd name="connsiteY22" fmla="*/ 3125152 h 3967197"/>
                  <a:gd name="connsiteX23" fmla="*/ 623435 w 1279707"/>
                  <a:gd name="connsiteY23" fmla="*/ 3085148 h 3967197"/>
                  <a:gd name="connsiteX24" fmla="*/ 623435 w 1279707"/>
                  <a:gd name="connsiteY24" fmla="*/ 2919413 h 3967197"/>
                  <a:gd name="connsiteX25" fmla="*/ 616767 w 1279707"/>
                  <a:gd name="connsiteY25" fmla="*/ 2634615 h 3967197"/>
                  <a:gd name="connsiteX26" fmla="*/ 598670 w 1279707"/>
                  <a:gd name="connsiteY26" fmla="*/ 2359343 h 3967197"/>
                  <a:gd name="connsiteX27" fmla="*/ 579620 w 1279707"/>
                  <a:gd name="connsiteY27" fmla="*/ 2298382 h 3967197"/>
                  <a:gd name="connsiteX28" fmla="*/ 524374 w 1279707"/>
                  <a:gd name="connsiteY28" fmla="*/ 2327910 h 3967197"/>
                  <a:gd name="connsiteX29" fmla="*/ 448174 w 1279707"/>
                  <a:gd name="connsiteY29" fmla="*/ 2399348 h 3967197"/>
                  <a:gd name="connsiteX30" fmla="*/ 375784 w 1279707"/>
                  <a:gd name="connsiteY30" fmla="*/ 2425065 h 3967197"/>
                  <a:gd name="connsiteX31" fmla="*/ 0 w 1279707"/>
                  <a:gd name="connsiteY31" fmla="*/ 1668572 h 3967197"/>
                  <a:gd name="connsiteX32" fmla="*/ 497044 w 1279707"/>
                  <a:gd name="connsiteY32" fmla="*/ 516604 h 3967197"/>
                  <a:gd name="connsiteX33" fmla="*/ 976812 w 1279707"/>
                  <a:gd name="connsiteY33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2972633 h 3967197"/>
                  <a:gd name="connsiteX5" fmla="*/ 1234724 w 1279707"/>
                  <a:gd name="connsiteY5" fmla="*/ 3964974 h 3967197"/>
                  <a:gd name="connsiteX6" fmla="*/ 532680 w 1279707"/>
                  <a:gd name="connsiteY6" fmla="*/ 3967160 h 3967197"/>
                  <a:gd name="connsiteX7" fmla="*/ 407902 w 1279707"/>
                  <a:gd name="connsiteY7" fmla="*/ 3894770 h 3967197"/>
                  <a:gd name="connsiteX8" fmla="*/ 403140 w 1279707"/>
                  <a:gd name="connsiteY8" fmla="*/ 3886198 h 3967197"/>
                  <a:gd name="connsiteX9" fmla="*/ 422190 w 1279707"/>
                  <a:gd name="connsiteY9" fmla="*/ 3723320 h 3967197"/>
                  <a:gd name="connsiteX10" fmla="*/ 422192 w 1279707"/>
                  <a:gd name="connsiteY10" fmla="*/ 3723320 h 3967197"/>
                  <a:gd name="connsiteX11" fmla="*/ 439071 w 1279707"/>
                  <a:gd name="connsiteY11" fmla="*/ 3709826 h 3967197"/>
                  <a:gd name="connsiteX12" fmla="*/ 440139 w 1279707"/>
                  <a:gd name="connsiteY12" fmla="*/ 3668135 h 3967197"/>
                  <a:gd name="connsiteX13" fmla="*/ 425843 w 1279707"/>
                  <a:gd name="connsiteY13" fmla="*/ 3651108 h 3967197"/>
                  <a:gd name="connsiteX14" fmla="*/ 424095 w 1279707"/>
                  <a:gd name="connsiteY14" fmla="*/ 3650930 h 3967197"/>
                  <a:gd name="connsiteX15" fmla="*/ 439335 w 1279707"/>
                  <a:gd name="connsiteY15" fmla="*/ 3456621 h 3967197"/>
                  <a:gd name="connsiteX16" fmla="*/ 709845 w 1279707"/>
                  <a:gd name="connsiteY16" fmla="*/ 3202303 h 3967197"/>
                  <a:gd name="connsiteX17" fmla="*/ 753377 w 1279707"/>
                  <a:gd name="connsiteY17" fmla="*/ 3161316 h 3967197"/>
                  <a:gd name="connsiteX18" fmla="*/ 753547 w 1279707"/>
                  <a:gd name="connsiteY18" fmla="*/ 3159230 h 3967197"/>
                  <a:gd name="connsiteX19" fmla="*/ 764740 w 1279707"/>
                  <a:gd name="connsiteY19" fmla="*/ 3159230 h 3967197"/>
                  <a:gd name="connsiteX20" fmla="*/ 771072 w 1279707"/>
                  <a:gd name="connsiteY20" fmla="*/ 3151823 h 3967197"/>
                  <a:gd name="connsiteX21" fmla="*/ 634865 w 1279707"/>
                  <a:gd name="connsiteY21" fmla="*/ 3125152 h 3967197"/>
                  <a:gd name="connsiteX22" fmla="*/ 623435 w 1279707"/>
                  <a:gd name="connsiteY22" fmla="*/ 3085148 h 3967197"/>
                  <a:gd name="connsiteX23" fmla="*/ 623435 w 1279707"/>
                  <a:gd name="connsiteY23" fmla="*/ 2919413 h 3967197"/>
                  <a:gd name="connsiteX24" fmla="*/ 616767 w 1279707"/>
                  <a:gd name="connsiteY24" fmla="*/ 2634615 h 3967197"/>
                  <a:gd name="connsiteX25" fmla="*/ 598670 w 1279707"/>
                  <a:gd name="connsiteY25" fmla="*/ 2359343 h 3967197"/>
                  <a:gd name="connsiteX26" fmla="*/ 579620 w 1279707"/>
                  <a:gd name="connsiteY26" fmla="*/ 2298382 h 3967197"/>
                  <a:gd name="connsiteX27" fmla="*/ 524374 w 1279707"/>
                  <a:gd name="connsiteY27" fmla="*/ 2327910 h 3967197"/>
                  <a:gd name="connsiteX28" fmla="*/ 448174 w 1279707"/>
                  <a:gd name="connsiteY28" fmla="*/ 2399348 h 3967197"/>
                  <a:gd name="connsiteX29" fmla="*/ 375784 w 1279707"/>
                  <a:gd name="connsiteY29" fmla="*/ 2425065 h 3967197"/>
                  <a:gd name="connsiteX30" fmla="*/ 0 w 1279707"/>
                  <a:gd name="connsiteY30" fmla="*/ 1668572 h 3967197"/>
                  <a:gd name="connsiteX31" fmla="*/ 497044 w 1279707"/>
                  <a:gd name="connsiteY31" fmla="*/ 516604 h 3967197"/>
                  <a:gd name="connsiteX32" fmla="*/ 976812 w 1279707"/>
                  <a:gd name="connsiteY32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34724 w 1279707"/>
                  <a:gd name="connsiteY4" fmla="*/ 3964974 h 3967197"/>
                  <a:gd name="connsiteX5" fmla="*/ 532680 w 1279707"/>
                  <a:gd name="connsiteY5" fmla="*/ 3967160 h 3967197"/>
                  <a:gd name="connsiteX6" fmla="*/ 407902 w 1279707"/>
                  <a:gd name="connsiteY6" fmla="*/ 3894770 h 3967197"/>
                  <a:gd name="connsiteX7" fmla="*/ 403140 w 1279707"/>
                  <a:gd name="connsiteY7" fmla="*/ 3886198 h 3967197"/>
                  <a:gd name="connsiteX8" fmla="*/ 422190 w 1279707"/>
                  <a:gd name="connsiteY8" fmla="*/ 3723320 h 3967197"/>
                  <a:gd name="connsiteX9" fmla="*/ 422192 w 1279707"/>
                  <a:gd name="connsiteY9" fmla="*/ 3723320 h 3967197"/>
                  <a:gd name="connsiteX10" fmla="*/ 439071 w 1279707"/>
                  <a:gd name="connsiteY10" fmla="*/ 3709826 h 3967197"/>
                  <a:gd name="connsiteX11" fmla="*/ 440139 w 1279707"/>
                  <a:gd name="connsiteY11" fmla="*/ 3668135 h 3967197"/>
                  <a:gd name="connsiteX12" fmla="*/ 425843 w 1279707"/>
                  <a:gd name="connsiteY12" fmla="*/ 3651108 h 3967197"/>
                  <a:gd name="connsiteX13" fmla="*/ 424095 w 1279707"/>
                  <a:gd name="connsiteY13" fmla="*/ 3650930 h 3967197"/>
                  <a:gd name="connsiteX14" fmla="*/ 439335 w 1279707"/>
                  <a:gd name="connsiteY14" fmla="*/ 3456621 h 3967197"/>
                  <a:gd name="connsiteX15" fmla="*/ 709845 w 1279707"/>
                  <a:gd name="connsiteY15" fmla="*/ 3202303 h 3967197"/>
                  <a:gd name="connsiteX16" fmla="*/ 753377 w 1279707"/>
                  <a:gd name="connsiteY16" fmla="*/ 3161316 h 3967197"/>
                  <a:gd name="connsiteX17" fmla="*/ 753547 w 1279707"/>
                  <a:gd name="connsiteY17" fmla="*/ 3159230 h 3967197"/>
                  <a:gd name="connsiteX18" fmla="*/ 764740 w 1279707"/>
                  <a:gd name="connsiteY18" fmla="*/ 3159230 h 3967197"/>
                  <a:gd name="connsiteX19" fmla="*/ 771072 w 1279707"/>
                  <a:gd name="connsiteY19" fmla="*/ 3151823 h 3967197"/>
                  <a:gd name="connsiteX20" fmla="*/ 634865 w 1279707"/>
                  <a:gd name="connsiteY20" fmla="*/ 3125152 h 3967197"/>
                  <a:gd name="connsiteX21" fmla="*/ 623435 w 1279707"/>
                  <a:gd name="connsiteY21" fmla="*/ 3085148 h 3967197"/>
                  <a:gd name="connsiteX22" fmla="*/ 623435 w 1279707"/>
                  <a:gd name="connsiteY22" fmla="*/ 2919413 h 3967197"/>
                  <a:gd name="connsiteX23" fmla="*/ 616767 w 1279707"/>
                  <a:gd name="connsiteY23" fmla="*/ 2634615 h 3967197"/>
                  <a:gd name="connsiteX24" fmla="*/ 598670 w 1279707"/>
                  <a:gd name="connsiteY24" fmla="*/ 2359343 h 3967197"/>
                  <a:gd name="connsiteX25" fmla="*/ 579620 w 1279707"/>
                  <a:gd name="connsiteY25" fmla="*/ 2298382 h 3967197"/>
                  <a:gd name="connsiteX26" fmla="*/ 524374 w 1279707"/>
                  <a:gd name="connsiteY26" fmla="*/ 2327910 h 3967197"/>
                  <a:gd name="connsiteX27" fmla="*/ 448174 w 1279707"/>
                  <a:gd name="connsiteY27" fmla="*/ 2399348 h 3967197"/>
                  <a:gd name="connsiteX28" fmla="*/ 375784 w 1279707"/>
                  <a:gd name="connsiteY28" fmla="*/ 2425065 h 3967197"/>
                  <a:gd name="connsiteX29" fmla="*/ 0 w 1279707"/>
                  <a:gd name="connsiteY29" fmla="*/ 1668572 h 3967197"/>
                  <a:gd name="connsiteX30" fmla="*/ 497044 w 1279707"/>
                  <a:gd name="connsiteY30" fmla="*/ 516604 h 3967197"/>
                  <a:gd name="connsiteX31" fmla="*/ 976812 w 1279707"/>
                  <a:gd name="connsiteY31" fmla="*/ 80010 h 3967197"/>
                  <a:gd name="connsiteX0" fmla="*/ 976812 w 1279707"/>
                  <a:gd name="connsiteY0" fmla="*/ 80010 h 3967197"/>
                  <a:gd name="connsiteX1" fmla="*/ 1279707 w 1279707"/>
                  <a:gd name="connsiteY1" fmla="*/ 0 h 3967197"/>
                  <a:gd name="connsiteX2" fmla="*/ 1252085 w 1279707"/>
                  <a:gd name="connsiteY2" fmla="*/ 28575 h 3967197"/>
                  <a:gd name="connsiteX3" fmla="*/ 1252873 w 1279707"/>
                  <a:gd name="connsiteY3" fmla="*/ 2972633 h 3967197"/>
                  <a:gd name="connsiteX4" fmla="*/ 1259001 w 1279707"/>
                  <a:gd name="connsiteY4" fmla="*/ 3964974 h 3967197"/>
                  <a:gd name="connsiteX5" fmla="*/ 532680 w 1279707"/>
                  <a:gd name="connsiteY5" fmla="*/ 3967160 h 3967197"/>
                  <a:gd name="connsiteX6" fmla="*/ 407902 w 1279707"/>
                  <a:gd name="connsiteY6" fmla="*/ 3894770 h 3967197"/>
                  <a:gd name="connsiteX7" fmla="*/ 403140 w 1279707"/>
                  <a:gd name="connsiteY7" fmla="*/ 3886198 h 3967197"/>
                  <a:gd name="connsiteX8" fmla="*/ 422190 w 1279707"/>
                  <a:gd name="connsiteY8" fmla="*/ 3723320 h 3967197"/>
                  <a:gd name="connsiteX9" fmla="*/ 422192 w 1279707"/>
                  <a:gd name="connsiteY9" fmla="*/ 3723320 h 3967197"/>
                  <a:gd name="connsiteX10" fmla="*/ 439071 w 1279707"/>
                  <a:gd name="connsiteY10" fmla="*/ 3709826 h 3967197"/>
                  <a:gd name="connsiteX11" fmla="*/ 440139 w 1279707"/>
                  <a:gd name="connsiteY11" fmla="*/ 3668135 h 3967197"/>
                  <a:gd name="connsiteX12" fmla="*/ 425843 w 1279707"/>
                  <a:gd name="connsiteY12" fmla="*/ 3651108 h 3967197"/>
                  <a:gd name="connsiteX13" fmla="*/ 424095 w 1279707"/>
                  <a:gd name="connsiteY13" fmla="*/ 3650930 h 3967197"/>
                  <a:gd name="connsiteX14" fmla="*/ 439335 w 1279707"/>
                  <a:gd name="connsiteY14" fmla="*/ 3456621 h 3967197"/>
                  <a:gd name="connsiteX15" fmla="*/ 709845 w 1279707"/>
                  <a:gd name="connsiteY15" fmla="*/ 3202303 h 3967197"/>
                  <a:gd name="connsiteX16" fmla="*/ 753377 w 1279707"/>
                  <a:gd name="connsiteY16" fmla="*/ 3161316 h 3967197"/>
                  <a:gd name="connsiteX17" fmla="*/ 753547 w 1279707"/>
                  <a:gd name="connsiteY17" fmla="*/ 3159230 h 3967197"/>
                  <a:gd name="connsiteX18" fmla="*/ 764740 w 1279707"/>
                  <a:gd name="connsiteY18" fmla="*/ 3159230 h 3967197"/>
                  <a:gd name="connsiteX19" fmla="*/ 771072 w 1279707"/>
                  <a:gd name="connsiteY19" fmla="*/ 3151823 h 3967197"/>
                  <a:gd name="connsiteX20" fmla="*/ 634865 w 1279707"/>
                  <a:gd name="connsiteY20" fmla="*/ 3125152 h 3967197"/>
                  <a:gd name="connsiteX21" fmla="*/ 623435 w 1279707"/>
                  <a:gd name="connsiteY21" fmla="*/ 3085148 h 3967197"/>
                  <a:gd name="connsiteX22" fmla="*/ 623435 w 1279707"/>
                  <a:gd name="connsiteY22" fmla="*/ 2919413 h 3967197"/>
                  <a:gd name="connsiteX23" fmla="*/ 616767 w 1279707"/>
                  <a:gd name="connsiteY23" fmla="*/ 2634615 h 3967197"/>
                  <a:gd name="connsiteX24" fmla="*/ 598670 w 1279707"/>
                  <a:gd name="connsiteY24" fmla="*/ 2359343 h 3967197"/>
                  <a:gd name="connsiteX25" fmla="*/ 579620 w 1279707"/>
                  <a:gd name="connsiteY25" fmla="*/ 2298382 h 3967197"/>
                  <a:gd name="connsiteX26" fmla="*/ 524374 w 1279707"/>
                  <a:gd name="connsiteY26" fmla="*/ 2327910 h 3967197"/>
                  <a:gd name="connsiteX27" fmla="*/ 448174 w 1279707"/>
                  <a:gd name="connsiteY27" fmla="*/ 2399348 h 3967197"/>
                  <a:gd name="connsiteX28" fmla="*/ 375784 w 1279707"/>
                  <a:gd name="connsiteY28" fmla="*/ 2425065 h 3967197"/>
                  <a:gd name="connsiteX29" fmla="*/ 0 w 1279707"/>
                  <a:gd name="connsiteY29" fmla="*/ 1668572 h 3967197"/>
                  <a:gd name="connsiteX30" fmla="*/ 497044 w 1279707"/>
                  <a:gd name="connsiteY30" fmla="*/ 516604 h 3967197"/>
                  <a:gd name="connsiteX31" fmla="*/ 976812 w 1279707"/>
                  <a:gd name="connsiteY31" fmla="*/ 80010 h 3967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79707" h="3967197">
                    <a:moveTo>
                      <a:pt x="976812" y="80010"/>
                    </a:moveTo>
                    <a:cubicBezTo>
                      <a:pt x="1107256" y="-6091"/>
                      <a:pt x="1233828" y="8572"/>
                      <a:pt x="1279707" y="0"/>
                    </a:cubicBezTo>
                    <a:cubicBezTo>
                      <a:pt x="1257799" y="0"/>
                      <a:pt x="1252085" y="3810"/>
                      <a:pt x="1252085" y="28575"/>
                    </a:cubicBezTo>
                    <a:cubicBezTo>
                      <a:pt x="1252348" y="1009928"/>
                      <a:pt x="1252610" y="1991280"/>
                      <a:pt x="1252873" y="2972633"/>
                    </a:cubicBezTo>
                    <a:cubicBezTo>
                      <a:pt x="1254916" y="3303413"/>
                      <a:pt x="1256958" y="3634194"/>
                      <a:pt x="1259001" y="3964974"/>
                    </a:cubicBezTo>
                    <a:lnTo>
                      <a:pt x="532680" y="3967160"/>
                    </a:lnTo>
                    <a:cubicBezTo>
                      <a:pt x="469815" y="3968112"/>
                      <a:pt x="431715" y="3950968"/>
                      <a:pt x="407902" y="3894770"/>
                    </a:cubicBezTo>
                    <a:cubicBezTo>
                      <a:pt x="406950" y="3891912"/>
                      <a:pt x="405045" y="3889055"/>
                      <a:pt x="403140" y="3886198"/>
                    </a:cubicBezTo>
                    <a:cubicBezTo>
                      <a:pt x="361230" y="3815712"/>
                      <a:pt x="365040" y="3786185"/>
                      <a:pt x="422190" y="3723320"/>
                    </a:cubicBezTo>
                    <a:lnTo>
                      <a:pt x="422192" y="3723320"/>
                    </a:lnTo>
                    <a:lnTo>
                      <a:pt x="439071" y="3709826"/>
                    </a:lnTo>
                    <a:cubicBezTo>
                      <a:pt x="451105" y="3696231"/>
                      <a:pt x="449314" y="3682333"/>
                      <a:pt x="440139" y="3668135"/>
                    </a:cubicBezTo>
                    <a:lnTo>
                      <a:pt x="425843" y="3651108"/>
                    </a:lnTo>
                    <a:lnTo>
                      <a:pt x="424095" y="3650930"/>
                    </a:lnTo>
                    <a:cubicBezTo>
                      <a:pt x="373613" y="3572825"/>
                      <a:pt x="375518" y="3519485"/>
                      <a:pt x="439335" y="3456621"/>
                    </a:cubicBezTo>
                    <a:cubicBezTo>
                      <a:pt x="527918" y="3369943"/>
                      <a:pt x="620310" y="3288028"/>
                      <a:pt x="709845" y="3202303"/>
                    </a:cubicBezTo>
                    <a:cubicBezTo>
                      <a:pt x="723418" y="3189445"/>
                      <a:pt x="746100" y="3176050"/>
                      <a:pt x="753377" y="3161316"/>
                    </a:cubicBezTo>
                    <a:cubicBezTo>
                      <a:pt x="753434" y="3160621"/>
                      <a:pt x="753490" y="3159925"/>
                      <a:pt x="753547" y="3159230"/>
                    </a:cubicBezTo>
                    <a:lnTo>
                      <a:pt x="764740" y="3159230"/>
                    </a:lnTo>
                    <a:lnTo>
                      <a:pt x="771072" y="3151823"/>
                    </a:lnTo>
                    <a:cubicBezTo>
                      <a:pt x="724399" y="3142298"/>
                      <a:pt x="673917" y="3157538"/>
                      <a:pt x="634865" y="3125152"/>
                    </a:cubicBezTo>
                    <a:cubicBezTo>
                      <a:pt x="624387" y="3113723"/>
                      <a:pt x="621529" y="3099435"/>
                      <a:pt x="623435" y="3085148"/>
                    </a:cubicBezTo>
                    <a:cubicBezTo>
                      <a:pt x="632960" y="3029902"/>
                      <a:pt x="626292" y="2974657"/>
                      <a:pt x="623435" y="2919413"/>
                    </a:cubicBezTo>
                    <a:cubicBezTo>
                      <a:pt x="640579" y="2824163"/>
                      <a:pt x="620577" y="2729865"/>
                      <a:pt x="616767" y="2634615"/>
                    </a:cubicBezTo>
                    <a:cubicBezTo>
                      <a:pt x="612957" y="2543175"/>
                      <a:pt x="606290" y="2450782"/>
                      <a:pt x="598670" y="2359343"/>
                    </a:cubicBezTo>
                    <a:cubicBezTo>
                      <a:pt x="596765" y="2337435"/>
                      <a:pt x="600574" y="2307907"/>
                      <a:pt x="579620" y="2298382"/>
                    </a:cubicBezTo>
                    <a:cubicBezTo>
                      <a:pt x="557712" y="2287905"/>
                      <a:pt x="541520" y="2315527"/>
                      <a:pt x="524374" y="2327910"/>
                    </a:cubicBezTo>
                    <a:cubicBezTo>
                      <a:pt x="496752" y="2348865"/>
                      <a:pt x="474845" y="2376488"/>
                      <a:pt x="448174" y="2399348"/>
                    </a:cubicBezTo>
                    <a:cubicBezTo>
                      <a:pt x="427220" y="2417445"/>
                      <a:pt x="406265" y="2434590"/>
                      <a:pt x="375784" y="2425065"/>
                    </a:cubicBezTo>
                    <a:cubicBezTo>
                      <a:pt x="354829" y="2412682"/>
                      <a:pt x="2857" y="1688574"/>
                      <a:pt x="0" y="1668572"/>
                    </a:cubicBezTo>
                    <a:lnTo>
                      <a:pt x="497044" y="516604"/>
                    </a:lnTo>
                    <a:cubicBezTo>
                      <a:pt x="609439" y="354679"/>
                      <a:pt x="809062" y="166269"/>
                      <a:pt x="976812" y="8001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B4913E1-C6F5-48E0-8EA1-885D1C2DF13D}"/>
                  </a:ext>
                </a:extLst>
              </p:cNvPr>
              <p:cNvSpPr/>
              <p:nvPr/>
            </p:nvSpPr>
            <p:spPr>
              <a:xfrm flipH="1">
                <a:off x="8664029" y="6362292"/>
                <a:ext cx="835304" cy="86005"/>
              </a:xfrm>
              <a:custGeom>
                <a:avLst/>
                <a:gdLst>
                  <a:gd name="connsiteX0" fmla="*/ 806967 w 835304"/>
                  <a:gd name="connsiteY0" fmla="*/ 51 h 86005"/>
                  <a:gd name="connsiteX1" fmla="*/ 779106 w 835304"/>
                  <a:gd name="connsiteY1" fmla="*/ 1360 h 86005"/>
                  <a:gd name="connsiteX2" fmla="*/ 0 w 835304"/>
                  <a:gd name="connsiteY2" fmla="*/ 643 h 86005"/>
                  <a:gd name="connsiteX3" fmla="*/ 0 w 835304"/>
                  <a:gd name="connsiteY3" fmla="*/ 86005 h 86005"/>
                  <a:gd name="connsiteX4" fmla="*/ 835304 w 835304"/>
                  <a:gd name="connsiteY4" fmla="*/ 85181 h 86005"/>
                  <a:gd name="connsiteX5" fmla="*/ 833399 w 835304"/>
                  <a:gd name="connsiteY5" fmla="*/ 10885 h 86005"/>
                  <a:gd name="connsiteX6" fmla="*/ 806967 w 835304"/>
                  <a:gd name="connsiteY6" fmla="*/ 51 h 8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5304" h="86005">
                    <a:moveTo>
                      <a:pt x="806967" y="51"/>
                    </a:moveTo>
                    <a:cubicBezTo>
                      <a:pt x="797680" y="-306"/>
                      <a:pt x="788155" y="1360"/>
                      <a:pt x="779106" y="1360"/>
                    </a:cubicBezTo>
                    <a:lnTo>
                      <a:pt x="0" y="643"/>
                    </a:lnTo>
                    <a:lnTo>
                      <a:pt x="0" y="86005"/>
                    </a:lnTo>
                    <a:lnTo>
                      <a:pt x="835304" y="85181"/>
                    </a:lnTo>
                    <a:cubicBezTo>
                      <a:pt x="796252" y="61368"/>
                      <a:pt x="807681" y="36603"/>
                      <a:pt x="833399" y="10885"/>
                    </a:cubicBezTo>
                    <a:cubicBezTo>
                      <a:pt x="825303" y="2789"/>
                      <a:pt x="816254" y="408"/>
                      <a:pt x="806967" y="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1A0BB2-06A9-4199-8BDA-7CF8266CB0DC}"/>
                </a:ext>
              </a:extLst>
            </p:cNvPr>
            <p:cNvGrpSpPr/>
            <p:nvPr/>
          </p:nvGrpSpPr>
          <p:grpSpPr>
            <a:xfrm>
              <a:off x="8444090" y="3345803"/>
              <a:ext cx="969838" cy="2664571"/>
              <a:chOff x="9474301" y="2489040"/>
              <a:chExt cx="1529535" cy="420230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58CA6C4-DB0E-4F48-A21F-46929605827D}"/>
                  </a:ext>
                </a:extLst>
              </p:cNvPr>
              <p:cNvSpPr/>
              <p:nvPr/>
            </p:nvSpPr>
            <p:spPr>
              <a:xfrm>
                <a:off x="9474301" y="2489040"/>
                <a:ext cx="1529535" cy="4202307"/>
              </a:xfrm>
              <a:custGeom>
                <a:avLst/>
                <a:gdLst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733650 h 3971852"/>
                  <a:gd name="connsiteX47" fmla="*/ 11806 w 1529750"/>
                  <a:gd name="connsiteY47" fmla="*/ 3648949 h 3971852"/>
                  <a:gd name="connsiteX48" fmla="*/ 9001 w 1529750"/>
                  <a:gd name="connsiteY48" fmla="*/ 3647965 h 3971852"/>
                  <a:gd name="connsiteX49" fmla="*/ 1382 w 1529750"/>
                  <a:gd name="connsiteY49" fmla="*/ 3596530 h 3971852"/>
                  <a:gd name="connsiteX50" fmla="*/ 1382 w 1529750"/>
                  <a:gd name="connsiteY50" fmla="*/ 68470 h 3971852"/>
                  <a:gd name="connsiteX51" fmla="*/ 2334 w 1529750"/>
                  <a:gd name="connsiteY51" fmla="*/ 30370 h 3971852"/>
                  <a:gd name="connsiteX52" fmla="*/ 30909 w 1529750"/>
                  <a:gd name="connsiteY52" fmla="*/ 1795 h 3971852"/>
                  <a:gd name="connsiteX53" fmla="*/ 150329 w 1529750"/>
                  <a:gd name="connsiteY53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733650 h 3971852"/>
                  <a:gd name="connsiteX47" fmla="*/ 11806 w 1529750"/>
                  <a:gd name="connsiteY47" fmla="*/ 3648949 h 3971852"/>
                  <a:gd name="connsiteX48" fmla="*/ 1382 w 1529750"/>
                  <a:gd name="connsiteY48" fmla="*/ 3596530 h 3971852"/>
                  <a:gd name="connsiteX49" fmla="*/ 1382 w 1529750"/>
                  <a:gd name="connsiteY49" fmla="*/ 68470 h 3971852"/>
                  <a:gd name="connsiteX50" fmla="*/ 2334 w 1529750"/>
                  <a:gd name="connsiteY50" fmla="*/ 30370 h 3971852"/>
                  <a:gd name="connsiteX51" fmla="*/ 30909 w 1529750"/>
                  <a:gd name="connsiteY51" fmla="*/ 1795 h 3971852"/>
                  <a:gd name="connsiteX52" fmla="*/ 150329 w 1529750"/>
                  <a:gd name="connsiteY52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1806 w 1529750"/>
                  <a:gd name="connsiteY46" fmla="*/ 3648949 h 3971852"/>
                  <a:gd name="connsiteX47" fmla="*/ 1382 w 1529750"/>
                  <a:gd name="connsiteY47" fmla="*/ 3596530 h 3971852"/>
                  <a:gd name="connsiteX48" fmla="*/ 1382 w 1529750"/>
                  <a:gd name="connsiteY48" fmla="*/ 68470 h 3971852"/>
                  <a:gd name="connsiteX49" fmla="*/ 2334 w 1529750"/>
                  <a:gd name="connsiteY49" fmla="*/ 30370 h 3971852"/>
                  <a:gd name="connsiteX50" fmla="*/ 30909 w 1529750"/>
                  <a:gd name="connsiteY50" fmla="*/ 1795 h 3971852"/>
                  <a:gd name="connsiteX51" fmla="*/ 150329 w 1529750"/>
                  <a:gd name="connsiteY51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5389 w 1529750"/>
                  <a:gd name="connsiteY45" fmla="*/ 3731640 h 3971852"/>
                  <a:gd name="connsiteX46" fmla="*/ 1382 w 1529750"/>
                  <a:gd name="connsiteY46" fmla="*/ 3596530 h 3971852"/>
                  <a:gd name="connsiteX47" fmla="*/ 1382 w 1529750"/>
                  <a:gd name="connsiteY47" fmla="*/ 68470 h 3971852"/>
                  <a:gd name="connsiteX48" fmla="*/ 2334 w 1529750"/>
                  <a:gd name="connsiteY48" fmla="*/ 30370 h 3971852"/>
                  <a:gd name="connsiteX49" fmla="*/ 30909 w 1529750"/>
                  <a:gd name="connsiteY49" fmla="*/ 1795 h 3971852"/>
                  <a:gd name="connsiteX50" fmla="*/ 150329 w 1529750"/>
                  <a:gd name="connsiteY50" fmla="*/ 248 h 3971852"/>
                  <a:gd name="connsiteX0" fmla="*/ 150329 w 1529750"/>
                  <a:gd name="connsiteY0" fmla="*/ 248 h 3971852"/>
                  <a:gd name="connsiteX1" fmla="*/ 269034 w 1529750"/>
                  <a:gd name="connsiteY1" fmla="*/ 3700 h 3971852"/>
                  <a:gd name="connsiteX2" fmla="*/ 815769 w 1529750"/>
                  <a:gd name="connsiteY2" fmla="*/ 109428 h 3971852"/>
                  <a:gd name="connsiteX3" fmla="*/ 852917 w 1529750"/>
                  <a:gd name="connsiteY3" fmla="*/ 221823 h 3971852"/>
                  <a:gd name="connsiteX4" fmla="*/ 760524 w 1529750"/>
                  <a:gd name="connsiteY4" fmla="*/ 398035 h 3971852"/>
                  <a:gd name="connsiteX5" fmla="*/ 800529 w 1529750"/>
                  <a:gd name="connsiteY5" fmla="*/ 473283 h 3971852"/>
                  <a:gd name="connsiteX6" fmla="*/ 831962 w 1529750"/>
                  <a:gd name="connsiteY6" fmla="*/ 482808 h 3971852"/>
                  <a:gd name="connsiteX7" fmla="*/ 986267 w 1529750"/>
                  <a:gd name="connsiteY7" fmla="*/ 650448 h 3971852"/>
                  <a:gd name="connsiteX8" fmla="*/ 1053894 w 1529750"/>
                  <a:gd name="connsiteY8" fmla="*/ 779035 h 3971852"/>
                  <a:gd name="connsiteX9" fmla="*/ 1284399 w 1529750"/>
                  <a:gd name="connsiteY9" fmla="*/ 999063 h 3971852"/>
                  <a:gd name="connsiteX10" fmla="*/ 1419654 w 1529750"/>
                  <a:gd name="connsiteY10" fmla="*/ 1076215 h 3971852"/>
                  <a:gd name="connsiteX11" fmla="*/ 1486329 w 1529750"/>
                  <a:gd name="connsiteY11" fmla="*/ 1140033 h 3971852"/>
                  <a:gd name="connsiteX12" fmla="*/ 1529191 w 1529750"/>
                  <a:gd name="connsiteY12" fmla="*/ 1299100 h 3971852"/>
                  <a:gd name="connsiteX13" fmla="*/ 1471089 w 1529750"/>
                  <a:gd name="connsiteY13" fmla="*/ 1442928 h 3971852"/>
                  <a:gd name="connsiteX14" fmla="*/ 1361551 w 1529750"/>
                  <a:gd name="connsiteY14" fmla="*/ 1526748 h 3971852"/>
                  <a:gd name="connsiteX15" fmla="*/ 1179624 w 1529750"/>
                  <a:gd name="connsiteY15" fmla="*/ 1522938 h 3971852"/>
                  <a:gd name="connsiteX16" fmla="*/ 1101519 w 1529750"/>
                  <a:gd name="connsiteY16" fmla="*/ 1468645 h 3971852"/>
                  <a:gd name="connsiteX17" fmla="*/ 991982 w 1529750"/>
                  <a:gd name="connsiteY17" fmla="*/ 1431498 h 3971852"/>
                  <a:gd name="connsiteX18" fmla="*/ 855774 w 1529750"/>
                  <a:gd name="connsiteY18" fmla="*/ 1378158 h 3971852"/>
                  <a:gd name="connsiteX19" fmla="*/ 760524 w 1529750"/>
                  <a:gd name="connsiteY19" fmla="*/ 1366728 h 3971852"/>
                  <a:gd name="connsiteX20" fmla="*/ 431912 w 1529750"/>
                  <a:gd name="connsiteY20" fmla="*/ 1363870 h 3971852"/>
                  <a:gd name="connsiteX21" fmla="*/ 390001 w 1529750"/>
                  <a:gd name="connsiteY21" fmla="*/ 1389588 h 3971852"/>
                  <a:gd name="connsiteX22" fmla="*/ 351901 w 1529750"/>
                  <a:gd name="connsiteY22" fmla="*/ 1569610 h 3971852"/>
                  <a:gd name="connsiteX23" fmla="*/ 456676 w 1529750"/>
                  <a:gd name="connsiteY23" fmla="*/ 1840120 h 3971852"/>
                  <a:gd name="connsiteX24" fmla="*/ 866251 w 1529750"/>
                  <a:gd name="connsiteY24" fmla="*/ 2746901 h 3971852"/>
                  <a:gd name="connsiteX25" fmla="*/ 914829 w 1529750"/>
                  <a:gd name="connsiteY25" fmla="*/ 2942163 h 3971852"/>
                  <a:gd name="connsiteX26" fmla="*/ 931022 w 1529750"/>
                  <a:gd name="connsiteY26" fmla="*/ 3085990 h 3971852"/>
                  <a:gd name="connsiteX27" fmla="*/ 872919 w 1529750"/>
                  <a:gd name="connsiteY27" fmla="*/ 3140283 h 3971852"/>
                  <a:gd name="connsiteX28" fmla="*/ 834819 w 1529750"/>
                  <a:gd name="connsiteY28" fmla="*/ 3141235 h 3971852"/>
                  <a:gd name="connsiteX29" fmla="*/ 766239 w 1529750"/>
                  <a:gd name="connsiteY29" fmla="*/ 3150760 h 3971852"/>
                  <a:gd name="connsiteX30" fmla="*/ 811007 w 1529750"/>
                  <a:gd name="connsiteY30" fmla="*/ 3206958 h 3971852"/>
                  <a:gd name="connsiteX31" fmla="*/ 1081517 w 1529750"/>
                  <a:gd name="connsiteY31" fmla="*/ 3461276 h 3971852"/>
                  <a:gd name="connsiteX32" fmla="*/ 1096757 w 1529750"/>
                  <a:gd name="connsiteY32" fmla="*/ 3655585 h 3971852"/>
                  <a:gd name="connsiteX33" fmla="*/ 1095009 w 1529750"/>
                  <a:gd name="connsiteY33" fmla="*/ 3655763 h 3971852"/>
                  <a:gd name="connsiteX34" fmla="*/ 1080713 w 1529750"/>
                  <a:gd name="connsiteY34" fmla="*/ 3672790 h 3971852"/>
                  <a:gd name="connsiteX35" fmla="*/ 1081781 w 1529750"/>
                  <a:gd name="connsiteY35" fmla="*/ 3714481 h 3971852"/>
                  <a:gd name="connsiteX36" fmla="*/ 1098660 w 1529750"/>
                  <a:gd name="connsiteY36" fmla="*/ 3727975 h 3971852"/>
                  <a:gd name="connsiteX37" fmla="*/ 1098662 w 1529750"/>
                  <a:gd name="connsiteY37" fmla="*/ 3727975 h 3971852"/>
                  <a:gd name="connsiteX38" fmla="*/ 1117712 w 1529750"/>
                  <a:gd name="connsiteY38" fmla="*/ 3890853 h 3971852"/>
                  <a:gd name="connsiteX39" fmla="*/ 1112950 w 1529750"/>
                  <a:gd name="connsiteY39" fmla="*/ 3899425 h 3971852"/>
                  <a:gd name="connsiteX40" fmla="*/ 988172 w 1529750"/>
                  <a:gd name="connsiteY40" fmla="*/ 3971815 h 3971852"/>
                  <a:gd name="connsiteX41" fmla="*/ 70914 w 1529750"/>
                  <a:gd name="connsiteY41" fmla="*/ 3968958 h 3971852"/>
                  <a:gd name="connsiteX42" fmla="*/ 18527 w 1529750"/>
                  <a:gd name="connsiteY42" fmla="*/ 3967053 h 3971852"/>
                  <a:gd name="connsiteX43" fmla="*/ 4239 w 1529750"/>
                  <a:gd name="connsiteY43" fmla="*/ 3937525 h 3971852"/>
                  <a:gd name="connsiteX44" fmla="*/ 2766 w 1529750"/>
                  <a:gd name="connsiteY44" fmla="*/ 3778934 h 3971852"/>
                  <a:gd name="connsiteX45" fmla="*/ 1382 w 1529750"/>
                  <a:gd name="connsiteY45" fmla="*/ 3596530 h 3971852"/>
                  <a:gd name="connsiteX46" fmla="*/ 1382 w 1529750"/>
                  <a:gd name="connsiteY46" fmla="*/ 68470 h 3971852"/>
                  <a:gd name="connsiteX47" fmla="*/ 2334 w 1529750"/>
                  <a:gd name="connsiteY47" fmla="*/ 30370 h 3971852"/>
                  <a:gd name="connsiteX48" fmla="*/ 30909 w 1529750"/>
                  <a:gd name="connsiteY48" fmla="*/ 1795 h 3971852"/>
                  <a:gd name="connsiteX49" fmla="*/ 150329 w 1529750"/>
                  <a:gd name="connsiteY49" fmla="*/ 248 h 3971852"/>
                  <a:gd name="connsiteX0" fmla="*/ 148947 w 1528368"/>
                  <a:gd name="connsiteY0" fmla="*/ 248 h 3985781"/>
                  <a:gd name="connsiteX1" fmla="*/ 267652 w 1528368"/>
                  <a:gd name="connsiteY1" fmla="*/ 3700 h 3985781"/>
                  <a:gd name="connsiteX2" fmla="*/ 814387 w 1528368"/>
                  <a:gd name="connsiteY2" fmla="*/ 109428 h 3985781"/>
                  <a:gd name="connsiteX3" fmla="*/ 851535 w 1528368"/>
                  <a:gd name="connsiteY3" fmla="*/ 221823 h 3985781"/>
                  <a:gd name="connsiteX4" fmla="*/ 759142 w 1528368"/>
                  <a:gd name="connsiteY4" fmla="*/ 398035 h 3985781"/>
                  <a:gd name="connsiteX5" fmla="*/ 799147 w 1528368"/>
                  <a:gd name="connsiteY5" fmla="*/ 473283 h 3985781"/>
                  <a:gd name="connsiteX6" fmla="*/ 830580 w 1528368"/>
                  <a:gd name="connsiteY6" fmla="*/ 482808 h 3985781"/>
                  <a:gd name="connsiteX7" fmla="*/ 984885 w 1528368"/>
                  <a:gd name="connsiteY7" fmla="*/ 650448 h 3985781"/>
                  <a:gd name="connsiteX8" fmla="*/ 1052512 w 1528368"/>
                  <a:gd name="connsiteY8" fmla="*/ 779035 h 3985781"/>
                  <a:gd name="connsiteX9" fmla="*/ 1283017 w 1528368"/>
                  <a:gd name="connsiteY9" fmla="*/ 999063 h 3985781"/>
                  <a:gd name="connsiteX10" fmla="*/ 1418272 w 1528368"/>
                  <a:gd name="connsiteY10" fmla="*/ 1076215 h 3985781"/>
                  <a:gd name="connsiteX11" fmla="*/ 1484947 w 1528368"/>
                  <a:gd name="connsiteY11" fmla="*/ 1140033 h 3985781"/>
                  <a:gd name="connsiteX12" fmla="*/ 1527809 w 1528368"/>
                  <a:gd name="connsiteY12" fmla="*/ 1299100 h 3985781"/>
                  <a:gd name="connsiteX13" fmla="*/ 1469707 w 1528368"/>
                  <a:gd name="connsiteY13" fmla="*/ 1442928 h 3985781"/>
                  <a:gd name="connsiteX14" fmla="*/ 1360169 w 1528368"/>
                  <a:gd name="connsiteY14" fmla="*/ 1526748 h 3985781"/>
                  <a:gd name="connsiteX15" fmla="*/ 1178242 w 1528368"/>
                  <a:gd name="connsiteY15" fmla="*/ 1522938 h 3985781"/>
                  <a:gd name="connsiteX16" fmla="*/ 1100137 w 1528368"/>
                  <a:gd name="connsiteY16" fmla="*/ 1468645 h 3985781"/>
                  <a:gd name="connsiteX17" fmla="*/ 990600 w 1528368"/>
                  <a:gd name="connsiteY17" fmla="*/ 1431498 h 3985781"/>
                  <a:gd name="connsiteX18" fmla="*/ 854392 w 1528368"/>
                  <a:gd name="connsiteY18" fmla="*/ 1378158 h 3985781"/>
                  <a:gd name="connsiteX19" fmla="*/ 759142 w 1528368"/>
                  <a:gd name="connsiteY19" fmla="*/ 1366728 h 3985781"/>
                  <a:gd name="connsiteX20" fmla="*/ 430530 w 1528368"/>
                  <a:gd name="connsiteY20" fmla="*/ 1363870 h 3985781"/>
                  <a:gd name="connsiteX21" fmla="*/ 388619 w 1528368"/>
                  <a:gd name="connsiteY21" fmla="*/ 1389588 h 3985781"/>
                  <a:gd name="connsiteX22" fmla="*/ 350519 w 1528368"/>
                  <a:gd name="connsiteY22" fmla="*/ 1569610 h 3985781"/>
                  <a:gd name="connsiteX23" fmla="*/ 455294 w 1528368"/>
                  <a:gd name="connsiteY23" fmla="*/ 1840120 h 3985781"/>
                  <a:gd name="connsiteX24" fmla="*/ 864869 w 1528368"/>
                  <a:gd name="connsiteY24" fmla="*/ 2746901 h 3985781"/>
                  <a:gd name="connsiteX25" fmla="*/ 913447 w 1528368"/>
                  <a:gd name="connsiteY25" fmla="*/ 2942163 h 3985781"/>
                  <a:gd name="connsiteX26" fmla="*/ 929640 w 1528368"/>
                  <a:gd name="connsiteY26" fmla="*/ 3085990 h 3985781"/>
                  <a:gd name="connsiteX27" fmla="*/ 871537 w 1528368"/>
                  <a:gd name="connsiteY27" fmla="*/ 3140283 h 3985781"/>
                  <a:gd name="connsiteX28" fmla="*/ 833437 w 1528368"/>
                  <a:gd name="connsiteY28" fmla="*/ 3141235 h 3985781"/>
                  <a:gd name="connsiteX29" fmla="*/ 764857 w 1528368"/>
                  <a:gd name="connsiteY29" fmla="*/ 3150760 h 3985781"/>
                  <a:gd name="connsiteX30" fmla="*/ 809625 w 1528368"/>
                  <a:gd name="connsiteY30" fmla="*/ 3206958 h 3985781"/>
                  <a:gd name="connsiteX31" fmla="*/ 1080135 w 1528368"/>
                  <a:gd name="connsiteY31" fmla="*/ 3461276 h 3985781"/>
                  <a:gd name="connsiteX32" fmla="*/ 1095375 w 1528368"/>
                  <a:gd name="connsiteY32" fmla="*/ 3655585 h 3985781"/>
                  <a:gd name="connsiteX33" fmla="*/ 1093627 w 1528368"/>
                  <a:gd name="connsiteY33" fmla="*/ 3655763 h 3985781"/>
                  <a:gd name="connsiteX34" fmla="*/ 1079331 w 1528368"/>
                  <a:gd name="connsiteY34" fmla="*/ 3672790 h 3985781"/>
                  <a:gd name="connsiteX35" fmla="*/ 1080399 w 1528368"/>
                  <a:gd name="connsiteY35" fmla="*/ 3714481 h 3985781"/>
                  <a:gd name="connsiteX36" fmla="*/ 1097278 w 1528368"/>
                  <a:gd name="connsiteY36" fmla="*/ 3727975 h 3985781"/>
                  <a:gd name="connsiteX37" fmla="*/ 1097280 w 1528368"/>
                  <a:gd name="connsiteY37" fmla="*/ 3727975 h 3985781"/>
                  <a:gd name="connsiteX38" fmla="*/ 1116330 w 1528368"/>
                  <a:gd name="connsiteY38" fmla="*/ 3890853 h 3985781"/>
                  <a:gd name="connsiteX39" fmla="*/ 1111568 w 1528368"/>
                  <a:gd name="connsiteY39" fmla="*/ 3899425 h 3985781"/>
                  <a:gd name="connsiteX40" fmla="*/ 986790 w 1528368"/>
                  <a:gd name="connsiteY40" fmla="*/ 3971815 h 3985781"/>
                  <a:gd name="connsiteX41" fmla="*/ 69532 w 1528368"/>
                  <a:gd name="connsiteY41" fmla="*/ 3968958 h 3985781"/>
                  <a:gd name="connsiteX42" fmla="*/ 17145 w 1528368"/>
                  <a:gd name="connsiteY42" fmla="*/ 3967053 h 3985781"/>
                  <a:gd name="connsiteX43" fmla="*/ 2857 w 1528368"/>
                  <a:gd name="connsiteY43" fmla="*/ 3937525 h 3985781"/>
                  <a:gd name="connsiteX44" fmla="*/ 0 w 1528368"/>
                  <a:gd name="connsiteY44" fmla="*/ 3596530 h 3985781"/>
                  <a:gd name="connsiteX45" fmla="*/ 0 w 1528368"/>
                  <a:gd name="connsiteY45" fmla="*/ 68470 h 3985781"/>
                  <a:gd name="connsiteX46" fmla="*/ 952 w 1528368"/>
                  <a:gd name="connsiteY46" fmla="*/ 30370 h 3985781"/>
                  <a:gd name="connsiteX47" fmla="*/ 29527 w 1528368"/>
                  <a:gd name="connsiteY47" fmla="*/ 1795 h 3985781"/>
                  <a:gd name="connsiteX48" fmla="*/ 148947 w 1528368"/>
                  <a:gd name="connsiteY48" fmla="*/ 248 h 3985781"/>
                  <a:gd name="connsiteX0" fmla="*/ 148947 w 1528368"/>
                  <a:gd name="connsiteY0" fmla="*/ 248 h 4002315"/>
                  <a:gd name="connsiteX1" fmla="*/ 267652 w 1528368"/>
                  <a:gd name="connsiteY1" fmla="*/ 3700 h 4002315"/>
                  <a:gd name="connsiteX2" fmla="*/ 814387 w 1528368"/>
                  <a:gd name="connsiteY2" fmla="*/ 109428 h 4002315"/>
                  <a:gd name="connsiteX3" fmla="*/ 851535 w 1528368"/>
                  <a:gd name="connsiteY3" fmla="*/ 221823 h 4002315"/>
                  <a:gd name="connsiteX4" fmla="*/ 759142 w 1528368"/>
                  <a:gd name="connsiteY4" fmla="*/ 398035 h 4002315"/>
                  <a:gd name="connsiteX5" fmla="*/ 799147 w 1528368"/>
                  <a:gd name="connsiteY5" fmla="*/ 473283 h 4002315"/>
                  <a:gd name="connsiteX6" fmla="*/ 830580 w 1528368"/>
                  <a:gd name="connsiteY6" fmla="*/ 482808 h 4002315"/>
                  <a:gd name="connsiteX7" fmla="*/ 984885 w 1528368"/>
                  <a:gd name="connsiteY7" fmla="*/ 650448 h 4002315"/>
                  <a:gd name="connsiteX8" fmla="*/ 1052512 w 1528368"/>
                  <a:gd name="connsiteY8" fmla="*/ 779035 h 4002315"/>
                  <a:gd name="connsiteX9" fmla="*/ 1283017 w 1528368"/>
                  <a:gd name="connsiteY9" fmla="*/ 999063 h 4002315"/>
                  <a:gd name="connsiteX10" fmla="*/ 1418272 w 1528368"/>
                  <a:gd name="connsiteY10" fmla="*/ 1076215 h 4002315"/>
                  <a:gd name="connsiteX11" fmla="*/ 1484947 w 1528368"/>
                  <a:gd name="connsiteY11" fmla="*/ 1140033 h 4002315"/>
                  <a:gd name="connsiteX12" fmla="*/ 1527809 w 1528368"/>
                  <a:gd name="connsiteY12" fmla="*/ 1299100 h 4002315"/>
                  <a:gd name="connsiteX13" fmla="*/ 1469707 w 1528368"/>
                  <a:gd name="connsiteY13" fmla="*/ 1442928 h 4002315"/>
                  <a:gd name="connsiteX14" fmla="*/ 1360169 w 1528368"/>
                  <a:gd name="connsiteY14" fmla="*/ 1526748 h 4002315"/>
                  <a:gd name="connsiteX15" fmla="*/ 1178242 w 1528368"/>
                  <a:gd name="connsiteY15" fmla="*/ 1522938 h 4002315"/>
                  <a:gd name="connsiteX16" fmla="*/ 1100137 w 1528368"/>
                  <a:gd name="connsiteY16" fmla="*/ 1468645 h 4002315"/>
                  <a:gd name="connsiteX17" fmla="*/ 990600 w 1528368"/>
                  <a:gd name="connsiteY17" fmla="*/ 1431498 h 4002315"/>
                  <a:gd name="connsiteX18" fmla="*/ 854392 w 1528368"/>
                  <a:gd name="connsiteY18" fmla="*/ 1378158 h 4002315"/>
                  <a:gd name="connsiteX19" fmla="*/ 759142 w 1528368"/>
                  <a:gd name="connsiteY19" fmla="*/ 1366728 h 4002315"/>
                  <a:gd name="connsiteX20" fmla="*/ 430530 w 1528368"/>
                  <a:gd name="connsiteY20" fmla="*/ 1363870 h 4002315"/>
                  <a:gd name="connsiteX21" fmla="*/ 388619 w 1528368"/>
                  <a:gd name="connsiteY21" fmla="*/ 1389588 h 4002315"/>
                  <a:gd name="connsiteX22" fmla="*/ 350519 w 1528368"/>
                  <a:gd name="connsiteY22" fmla="*/ 1569610 h 4002315"/>
                  <a:gd name="connsiteX23" fmla="*/ 455294 w 1528368"/>
                  <a:gd name="connsiteY23" fmla="*/ 1840120 h 4002315"/>
                  <a:gd name="connsiteX24" fmla="*/ 864869 w 1528368"/>
                  <a:gd name="connsiteY24" fmla="*/ 2746901 h 4002315"/>
                  <a:gd name="connsiteX25" fmla="*/ 913447 w 1528368"/>
                  <a:gd name="connsiteY25" fmla="*/ 2942163 h 4002315"/>
                  <a:gd name="connsiteX26" fmla="*/ 929640 w 1528368"/>
                  <a:gd name="connsiteY26" fmla="*/ 3085990 h 4002315"/>
                  <a:gd name="connsiteX27" fmla="*/ 871537 w 1528368"/>
                  <a:gd name="connsiteY27" fmla="*/ 3140283 h 4002315"/>
                  <a:gd name="connsiteX28" fmla="*/ 833437 w 1528368"/>
                  <a:gd name="connsiteY28" fmla="*/ 3141235 h 4002315"/>
                  <a:gd name="connsiteX29" fmla="*/ 764857 w 1528368"/>
                  <a:gd name="connsiteY29" fmla="*/ 3150760 h 4002315"/>
                  <a:gd name="connsiteX30" fmla="*/ 809625 w 1528368"/>
                  <a:gd name="connsiteY30" fmla="*/ 3206958 h 4002315"/>
                  <a:gd name="connsiteX31" fmla="*/ 1080135 w 1528368"/>
                  <a:gd name="connsiteY31" fmla="*/ 3461276 h 4002315"/>
                  <a:gd name="connsiteX32" fmla="*/ 1095375 w 1528368"/>
                  <a:gd name="connsiteY32" fmla="*/ 3655585 h 4002315"/>
                  <a:gd name="connsiteX33" fmla="*/ 1093627 w 1528368"/>
                  <a:gd name="connsiteY33" fmla="*/ 3655763 h 4002315"/>
                  <a:gd name="connsiteX34" fmla="*/ 1079331 w 1528368"/>
                  <a:gd name="connsiteY34" fmla="*/ 3672790 h 4002315"/>
                  <a:gd name="connsiteX35" fmla="*/ 1080399 w 1528368"/>
                  <a:gd name="connsiteY35" fmla="*/ 3714481 h 4002315"/>
                  <a:gd name="connsiteX36" fmla="*/ 1097278 w 1528368"/>
                  <a:gd name="connsiteY36" fmla="*/ 3727975 h 4002315"/>
                  <a:gd name="connsiteX37" fmla="*/ 1097280 w 1528368"/>
                  <a:gd name="connsiteY37" fmla="*/ 3727975 h 4002315"/>
                  <a:gd name="connsiteX38" fmla="*/ 1116330 w 1528368"/>
                  <a:gd name="connsiteY38" fmla="*/ 3890853 h 4002315"/>
                  <a:gd name="connsiteX39" fmla="*/ 1111568 w 1528368"/>
                  <a:gd name="connsiteY39" fmla="*/ 3899425 h 4002315"/>
                  <a:gd name="connsiteX40" fmla="*/ 986790 w 1528368"/>
                  <a:gd name="connsiteY40" fmla="*/ 3971815 h 4002315"/>
                  <a:gd name="connsiteX41" fmla="*/ 69532 w 1528368"/>
                  <a:gd name="connsiteY41" fmla="*/ 3968958 h 4002315"/>
                  <a:gd name="connsiteX42" fmla="*/ 17145 w 1528368"/>
                  <a:gd name="connsiteY42" fmla="*/ 3967053 h 4002315"/>
                  <a:gd name="connsiteX43" fmla="*/ 0 w 1528368"/>
                  <a:gd name="connsiteY43" fmla="*/ 3596530 h 4002315"/>
                  <a:gd name="connsiteX44" fmla="*/ 0 w 1528368"/>
                  <a:gd name="connsiteY44" fmla="*/ 68470 h 4002315"/>
                  <a:gd name="connsiteX45" fmla="*/ 952 w 1528368"/>
                  <a:gd name="connsiteY45" fmla="*/ 30370 h 4002315"/>
                  <a:gd name="connsiteX46" fmla="*/ 29527 w 1528368"/>
                  <a:gd name="connsiteY46" fmla="*/ 1795 h 4002315"/>
                  <a:gd name="connsiteX47" fmla="*/ 148947 w 1528368"/>
                  <a:gd name="connsiteY47" fmla="*/ 248 h 4002315"/>
                  <a:gd name="connsiteX0" fmla="*/ 150114 w 1529535"/>
                  <a:gd name="connsiteY0" fmla="*/ 230703 h 4202307"/>
                  <a:gd name="connsiteX1" fmla="*/ 268819 w 1529535"/>
                  <a:gd name="connsiteY1" fmla="*/ 234155 h 4202307"/>
                  <a:gd name="connsiteX2" fmla="*/ 815554 w 1529535"/>
                  <a:gd name="connsiteY2" fmla="*/ 339883 h 4202307"/>
                  <a:gd name="connsiteX3" fmla="*/ 852702 w 1529535"/>
                  <a:gd name="connsiteY3" fmla="*/ 452278 h 4202307"/>
                  <a:gd name="connsiteX4" fmla="*/ 760309 w 1529535"/>
                  <a:gd name="connsiteY4" fmla="*/ 628490 h 4202307"/>
                  <a:gd name="connsiteX5" fmla="*/ 800314 w 1529535"/>
                  <a:gd name="connsiteY5" fmla="*/ 703738 h 4202307"/>
                  <a:gd name="connsiteX6" fmla="*/ 831747 w 1529535"/>
                  <a:gd name="connsiteY6" fmla="*/ 713263 h 4202307"/>
                  <a:gd name="connsiteX7" fmla="*/ 986052 w 1529535"/>
                  <a:gd name="connsiteY7" fmla="*/ 880903 h 4202307"/>
                  <a:gd name="connsiteX8" fmla="*/ 1053679 w 1529535"/>
                  <a:gd name="connsiteY8" fmla="*/ 1009490 h 4202307"/>
                  <a:gd name="connsiteX9" fmla="*/ 1284184 w 1529535"/>
                  <a:gd name="connsiteY9" fmla="*/ 1229518 h 4202307"/>
                  <a:gd name="connsiteX10" fmla="*/ 1419439 w 1529535"/>
                  <a:gd name="connsiteY10" fmla="*/ 1306670 h 4202307"/>
                  <a:gd name="connsiteX11" fmla="*/ 1486114 w 1529535"/>
                  <a:gd name="connsiteY11" fmla="*/ 1370488 h 4202307"/>
                  <a:gd name="connsiteX12" fmla="*/ 1528976 w 1529535"/>
                  <a:gd name="connsiteY12" fmla="*/ 1529555 h 4202307"/>
                  <a:gd name="connsiteX13" fmla="*/ 1470874 w 1529535"/>
                  <a:gd name="connsiteY13" fmla="*/ 1673383 h 4202307"/>
                  <a:gd name="connsiteX14" fmla="*/ 1361336 w 1529535"/>
                  <a:gd name="connsiteY14" fmla="*/ 1757203 h 4202307"/>
                  <a:gd name="connsiteX15" fmla="*/ 1179409 w 1529535"/>
                  <a:gd name="connsiteY15" fmla="*/ 1753393 h 4202307"/>
                  <a:gd name="connsiteX16" fmla="*/ 1101304 w 1529535"/>
                  <a:gd name="connsiteY16" fmla="*/ 1699100 h 4202307"/>
                  <a:gd name="connsiteX17" fmla="*/ 991767 w 1529535"/>
                  <a:gd name="connsiteY17" fmla="*/ 1661953 h 4202307"/>
                  <a:gd name="connsiteX18" fmla="*/ 855559 w 1529535"/>
                  <a:gd name="connsiteY18" fmla="*/ 1608613 h 4202307"/>
                  <a:gd name="connsiteX19" fmla="*/ 760309 w 1529535"/>
                  <a:gd name="connsiteY19" fmla="*/ 1597183 h 4202307"/>
                  <a:gd name="connsiteX20" fmla="*/ 431697 w 1529535"/>
                  <a:gd name="connsiteY20" fmla="*/ 1594325 h 4202307"/>
                  <a:gd name="connsiteX21" fmla="*/ 389786 w 1529535"/>
                  <a:gd name="connsiteY21" fmla="*/ 1620043 h 4202307"/>
                  <a:gd name="connsiteX22" fmla="*/ 351686 w 1529535"/>
                  <a:gd name="connsiteY22" fmla="*/ 1800065 h 4202307"/>
                  <a:gd name="connsiteX23" fmla="*/ 456461 w 1529535"/>
                  <a:gd name="connsiteY23" fmla="*/ 2070575 h 4202307"/>
                  <a:gd name="connsiteX24" fmla="*/ 866036 w 1529535"/>
                  <a:gd name="connsiteY24" fmla="*/ 2977356 h 4202307"/>
                  <a:gd name="connsiteX25" fmla="*/ 914614 w 1529535"/>
                  <a:gd name="connsiteY25" fmla="*/ 3172618 h 4202307"/>
                  <a:gd name="connsiteX26" fmla="*/ 930807 w 1529535"/>
                  <a:gd name="connsiteY26" fmla="*/ 3316445 h 4202307"/>
                  <a:gd name="connsiteX27" fmla="*/ 872704 w 1529535"/>
                  <a:gd name="connsiteY27" fmla="*/ 3370738 h 4202307"/>
                  <a:gd name="connsiteX28" fmla="*/ 834604 w 1529535"/>
                  <a:gd name="connsiteY28" fmla="*/ 3371690 h 4202307"/>
                  <a:gd name="connsiteX29" fmla="*/ 766024 w 1529535"/>
                  <a:gd name="connsiteY29" fmla="*/ 3381215 h 4202307"/>
                  <a:gd name="connsiteX30" fmla="*/ 810792 w 1529535"/>
                  <a:gd name="connsiteY30" fmla="*/ 3437413 h 4202307"/>
                  <a:gd name="connsiteX31" fmla="*/ 1081302 w 1529535"/>
                  <a:gd name="connsiteY31" fmla="*/ 3691731 h 4202307"/>
                  <a:gd name="connsiteX32" fmla="*/ 1096542 w 1529535"/>
                  <a:gd name="connsiteY32" fmla="*/ 3886040 h 4202307"/>
                  <a:gd name="connsiteX33" fmla="*/ 1094794 w 1529535"/>
                  <a:gd name="connsiteY33" fmla="*/ 3886218 h 4202307"/>
                  <a:gd name="connsiteX34" fmla="*/ 1080498 w 1529535"/>
                  <a:gd name="connsiteY34" fmla="*/ 3903245 h 4202307"/>
                  <a:gd name="connsiteX35" fmla="*/ 1081566 w 1529535"/>
                  <a:gd name="connsiteY35" fmla="*/ 3944936 h 4202307"/>
                  <a:gd name="connsiteX36" fmla="*/ 1098445 w 1529535"/>
                  <a:gd name="connsiteY36" fmla="*/ 3958430 h 4202307"/>
                  <a:gd name="connsiteX37" fmla="*/ 1098447 w 1529535"/>
                  <a:gd name="connsiteY37" fmla="*/ 3958430 h 4202307"/>
                  <a:gd name="connsiteX38" fmla="*/ 1117497 w 1529535"/>
                  <a:gd name="connsiteY38" fmla="*/ 4121308 h 4202307"/>
                  <a:gd name="connsiteX39" fmla="*/ 1112735 w 1529535"/>
                  <a:gd name="connsiteY39" fmla="*/ 4129880 h 4202307"/>
                  <a:gd name="connsiteX40" fmla="*/ 987957 w 1529535"/>
                  <a:gd name="connsiteY40" fmla="*/ 4202270 h 4202307"/>
                  <a:gd name="connsiteX41" fmla="*/ 70699 w 1529535"/>
                  <a:gd name="connsiteY41" fmla="*/ 4199413 h 4202307"/>
                  <a:gd name="connsiteX42" fmla="*/ 18312 w 1529535"/>
                  <a:gd name="connsiteY42" fmla="*/ 4197508 h 4202307"/>
                  <a:gd name="connsiteX43" fmla="*/ 1167 w 1529535"/>
                  <a:gd name="connsiteY43" fmla="*/ 298925 h 4202307"/>
                  <a:gd name="connsiteX44" fmla="*/ 2119 w 1529535"/>
                  <a:gd name="connsiteY44" fmla="*/ 260825 h 4202307"/>
                  <a:gd name="connsiteX45" fmla="*/ 30694 w 1529535"/>
                  <a:gd name="connsiteY45" fmla="*/ 232250 h 4202307"/>
                  <a:gd name="connsiteX46" fmla="*/ 150114 w 1529535"/>
                  <a:gd name="connsiteY46" fmla="*/ 230703 h 420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529535" h="4202307">
                    <a:moveTo>
                      <a:pt x="150114" y="230703"/>
                    </a:moveTo>
                    <a:cubicBezTo>
                      <a:pt x="189761" y="230107"/>
                      <a:pt x="229290" y="230345"/>
                      <a:pt x="268819" y="234155"/>
                    </a:cubicBezTo>
                    <a:cubicBezTo>
                      <a:pt x="458367" y="233203"/>
                      <a:pt x="640294" y="267493"/>
                      <a:pt x="815554" y="339883"/>
                    </a:cubicBezTo>
                    <a:cubicBezTo>
                      <a:pt x="887944" y="369410"/>
                      <a:pt x="892707" y="384650"/>
                      <a:pt x="852702" y="452278"/>
                    </a:cubicBezTo>
                    <a:cubicBezTo>
                      <a:pt x="819364" y="509428"/>
                      <a:pt x="780311" y="563720"/>
                      <a:pt x="760309" y="628490"/>
                    </a:cubicBezTo>
                    <a:cubicBezTo>
                      <a:pt x="747927" y="669448"/>
                      <a:pt x="760309" y="692308"/>
                      <a:pt x="800314" y="703738"/>
                    </a:cubicBezTo>
                    <a:cubicBezTo>
                      <a:pt x="810792" y="706595"/>
                      <a:pt x="821269" y="710405"/>
                      <a:pt x="831747" y="713263"/>
                    </a:cubicBezTo>
                    <a:cubicBezTo>
                      <a:pt x="917472" y="737075"/>
                      <a:pt x="976527" y="783748"/>
                      <a:pt x="986052" y="880903"/>
                    </a:cubicBezTo>
                    <a:cubicBezTo>
                      <a:pt x="990814" y="930433"/>
                      <a:pt x="1019389" y="972343"/>
                      <a:pt x="1053679" y="1009490"/>
                    </a:cubicBezTo>
                    <a:cubicBezTo>
                      <a:pt x="1126069" y="1086643"/>
                      <a:pt x="1202269" y="1160938"/>
                      <a:pt x="1284184" y="1229518"/>
                    </a:cubicBezTo>
                    <a:cubicBezTo>
                      <a:pt x="1325142" y="1263808"/>
                      <a:pt x="1371814" y="1286668"/>
                      <a:pt x="1419439" y="1306670"/>
                    </a:cubicBezTo>
                    <a:cubicBezTo>
                      <a:pt x="1449919" y="1320005"/>
                      <a:pt x="1471826" y="1340960"/>
                      <a:pt x="1486114" y="1370488"/>
                    </a:cubicBezTo>
                    <a:cubicBezTo>
                      <a:pt x="1510880" y="1420970"/>
                      <a:pt x="1526119" y="1474310"/>
                      <a:pt x="1528976" y="1529555"/>
                    </a:cubicBezTo>
                    <a:cubicBezTo>
                      <a:pt x="1532786" y="1585753"/>
                      <a:pt x="1517547" y="1636235"/>
                      <a:pt x="1470874" y="1673383"/>
                    </a:cubicBezTo>
                    <a:cubicBezTo>
                      <a:pt x="1434679" y="1701958"/>
                      <a:pt x="1399436" y="1731485"/>
                      <a:pt x="1361336" y="1757203"/>
                    </a:cubicBezTo>
                    <a:cubicBezTo>
                      <a:pt x="1301329" y="1797208"/>
                      <a:pt x="1239417" y="1796255"/>
                      <a:pt x="1179409" y="1753393"/>
                    </a:cubicBezTo>
                    <a:cubicBezTo>
                      <a:pt x="1153692" y="1735295"/>
                      <a:pt x="1127974" y="1716245"/>
                      <a:pt x="1101304" y="1699100"/>
                    </a:cubicBezTo>
                    <a:cubicBezTo>
                      <a:pt x="1067967" y="1677193"/>
                      <a:pt x="1032724" y="1666715"/>
                      <a:pt x="991767" y="1661953"/>
                    </a:cubicBezTo>
                    <a:cubicBezTo>
                      <a:pt x="944142" y="1655285"/>
                      <a:pt x="899374" y="1630520"/>
                      <a:pt x="855559" y="1608613"/>
                    </a:cubicBezTo>
                    <a:cubicBezTo>
                      <a:pt x="824127" y="1592420"/>
                      <a:pt x="796504" y="1589563"/>
                      <a:pt x="760309" y="1597183"/>
                    </a:cubicBezTo>
                    <a:cubicBezTo>
                      <a:pt x="650772" y="1619090"/>
                      <a:pt x="540282" y="1625758"/>
                      <a:pt x="431697" y="1594325"/>
                    </a:cubicBezTo>
                    <a:cubicBezTo>
                      <a:pt x="404074" y="1585753"/>
                      <a:pt x="397407" y="1603850"/>
                      <a:pt x="389786" y="1620043"/>
                    </a:cubicBezTo>
                    <a:cubicBezTo>
                      <a:pt x="362164" y="1677193"/>
                      <a:pt x="363117" y="1740058"/>
                      <a:pt x="351686" y="1800065"/>
                    </a:cubicBezTo>
                    <a:cubicBezTo>
                      <a:pt x="328827" y="1914365"/>
                      <a:pt x="368832" y="1993423"/>
                      <a:pt x="456461" y="2070575"/>
                    </a:cubicBezTo>
                    <a:cubicBezTo>
                      <a:pt x="728877" y="2309653"/>
                      <a:pt x="833652" y="2627788"/>
                      <a:pt x="866036" y="2977356"/>
                    </a:cubicBezTo>
                    <a:cubicBezTo>
                      <a:pt x="871752" y="3044983"/>
                      <a:pt x="877467" y="3111658"/>
                      <a:pt x="914614" y="3172618"/>
                    </a:cubicBezTo>
                    <a:cubicBezTo>
                      <a:pt x="940332" y="3215481"/>
                      <a:pt x="936522" y="3267868"/>
                      <a:pt x="930807" y="3316445"/>
                    </a:cubicBezTo>
                    <a:cubicBezTo>
                      <a:pt x="926997" y="3347878"/>
                      <a:pt x="904136" y="3365976"/>
                      <a:pt x="872704" y="3370738"/>
                    </a:cubicBezTo>
                    <a:cubicBezTo>
                      <a:pt x="860322" y="3372643"/>
                      <a:pt x="846986" y="3369785"/>
                      <a:pt x="834604" y="3371690"/>
                    </a:cubicBezTo>
                    <a:cubicBezTo>
                      <a:pt x="810792" y="3374548"/>
                      <a:pt x="774597" y="3358356"/>
                      <a:pt x="766024" y="3381215"/>
                    </a:cubicBezTo>
                    <a:cubicBezTo>
                      <a:pt x="758404" y="3402170"/>
                      <a:pt x="792694" y="3420268"/>
                      <a:pt x="810792" y="3437413"/>
                    </a:cubicBezTo>
                    <a:cubicBezTo>
                      <a:pt x="900327" y="3523138"/>
                      <a:pt x="992719" y="3605053"/>
                      <a:pt x="1081302" y="3691731"/>
                    </a:cubicBezTo>
                    <a:cubicBezTo>
                      <a:pt x="1145119" y="3754595"/>
                      <a:pt x="1147024" y="3807935"/>
                      <a:pt x="1096542" y="3886040"/>
                    </a:cubicBezTo>
                    <a:lnTo>
                      <a:pt x="1094794" y="3886218"/>
                    </a:lnTo>
                    <a:lnTo>
                      <a:pt x="1080498" y="3903245"/>
                    </a:lnTo>
                    <a:cubicBezTo>
                      <a:pt x="1071323" y="3917443"/>
                      <a:pt x="1069532" y="3931341"/>
                      <a:pt x="1081566" y="3944936"/>
                    </a:cubicBezTo>
                    <a:lnTo>
                      <a:pt x="1098445" y="3958430"/>
                    </a:lnTo>
                    <a:lnTo>
                      <a:pt x="1098447" y="3958430"/>
                    </a:lnTo>
                    <a:cubicBezTo>
                      <a:pt x="1155597" y="4021295"/>
                      <a:pt x="1159407" y="4050822"/>
                      <a:pt x="1117497" y="4121308"/>
                    </a:cubicBezTo>
                    <a:cubicBezTo>
                      <a:pt x="1115592" y="4124165"/>
                      <a:pt x="1113687" y="4127022"/>
                      <a:pt x="1112735" y="4129880"/>
                    </a:cubicBezTo>
                    <a:cubicBezTo>
                      <a:pt x="1088922" y="4186078"/>
                      <a:pt x="1050822" y="4203222"/>
                      <a:pt x="987957" y="4202270"/>
                    </a:cubicBezTo>
                    <a:cubicBezTo>
                      <a:pt x="682204" y="4197508"/>
                      <a:pt x="376452" y="4200365"/>
                      <a:pt x="70699" y="4199413"/>
                    </a:cubicBezTo>
                    <a:cubicBezTo>
                      <a:pt x="53554" y="4199413"/>
                      <a:pt x="36410" y="4198460"/>
                      <a:pt x="18312" y="4197508"/>
                    </a:cubicBezTo>
                    <a:cubicBezTo>
                      <a:pt x="6723" y="3547427"/>
                      <a:pt x="3866" y="955039"/>
                      <a:pt x="1167" y="298925"/>
                    </a:cubicBezTo>
                    <a:cubicBezTo>
                      <a:pt x="-1532" y="-357189"/>
                      <a:pt x="1167" y="273208"/>
                      <a:pt x="2119" y="260825"/>
                    </a:cubicBezTo>
                    <a:cubicBezTo>
                      <a:pt x="4024" y="242728"/>
                      <a:pt x="9739" y="231298"/>
                      <a:pt x="30694" y="232250"/>
                    </a:cubicBezTo>
                    <a:lnTo>
                      <a:pt x="150114" y="23070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38A693B-EAD5-4B0B-A35D-28359243AC78}"/>
                  </a:ext>
                </a:extLst>
              </p:cNvPr>
              <p:cNvSpPr/>
              <p:nvPr/>
            </p:nvSpPr>
            <p:spPr>
              <a:xfrm>
                <a:off x="9485893" y="6362292"/>
                <a:ext cx="1086856" cy="90855"/>
              </a:xfrm>
              <a:custGeom>
                <a:avLst/>
                <a:gdLst>
                  <a:gd name="connsiteX0" fmla="*/ 1058519 w 1086856"/>
                  <a:gd name="connsiteY0" fmla="*/ 51 h 90855"/>
                  <a:gd name="connsiteX1" fmla="*/ 1084951 w 1086856"/>
                  <a:gd name="connsiteY1" fmla="*/ 10885 h 90855"/>
                  <a:gd name="connsiteX2" fmla="*/ 1086856 w 1086856"/>
                  <a:gd name="connsiteY2" fmla="*/ 85181 h 90855"/>
                  <a:gd name="connsiteX3" fmla="*/ 121021 w 1086856"/>
                  <a:gd name="connsiteY3" fmla="*/ 86133 h 90855"/>
                  <a:gd name="connsiteX4" fmla="*/ 6721 w 1086856"/>
                  <a:gd name="connsiteY4" fmla="*/ 87085 h 90855"/>
                  <a:gd name="connsiteX5" fmla="*/ 0 w 1086856"/>
                  <a:gd name="connsiteY5" fmla="*/ 90855 h 90855"/>
                  <a:gd name="connsiteX6" fmla="*/ 0 w 1086856"/>
                  <a:gd name="connsiteY6" fmla="*/ 411 h 90855"/>
                  <a:gd name="connsiteX7" fmla="*/ 1030658 w 1086856"/>
                  <a:gd name="connsiteY7" fmla="*/ 1360 h 90855"/>
                  <a:gd name="connsiteX8" fmla="*/ 1058519 w 1086856"/>
                  <a:gd name="connsiteY8" fmla="*/ 51 h 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6856" h="90855">
                    <a:moveTo>
                      <a:pt x="1058519" y="51"/>
                    </a:moveTo>
                    <a:cubicBezTo>
                      <a:pt x="1067806" y="408"/>
                      <a:pt x="1076855" y="2789"/>
                      <a:pt x="1084951" y="10885"/>
                    </a:cubicBezTo>
                    <a:cubicBezTo>
                      <a:pt x="1059233" y="36603"/>
                      <a:pt x="1047804" y="61368"/>
                      <a:pt x="1086856" y="85181"/>
                    </a:cubicBezTo>
                    <a:cubicBezTo>
                      <a:pt x="764911" y="85181"/>
                      <a:pt x="442966" y="86133"/>
                      <a:pt x="121021" y="86133"/>
                    </a:cubicBezTo>
                    <a:cubicBezTo>
                      <a:pt x="82921" y="86133"/>
                      <a:pt x="44821" y="86133"/>
                      <a:pt x="6721" y="87085"/>
                    </a:cubicBezTo>
                    <a:lnTo>
                      <a:pt x="0" y="90855"/>
                    </a:lnTo>
                    <a:lnTo>
                      <a:pt x="0" y="411"/>
                    </a:lnTo>
                    <a:lnTo>
                      <a:pt x="1030658" y="1360"/>
                    </a:lnTo>
                    <a:cubicBezTo>
                      <a:pt x="1039707" y="1360"/>
                      <a:pt x="1049232" y="-306"/>
                      <a:pt x="1058519" y="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E8FEAA-5C02-420B-9967-EBD00A6CCA97}"/>
                </a:ext>
              </a:extLst>
            </p:cNvPr>
            <p:cNvGrpSpPr/>
            <p:nvPr/>
          </p:nvGrpSpPr>
          <p:grpSpPr>
            <a:xfrm>
              <a:off x="5434682" y="1875469"/>
              <a:ext cx="875654" cy="4134905"/>
              <a:chOff x="3110466" y="133287"/>
              <a:chExt cx="1380997" cy="652117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82D17F8-2C82-41AC-9D7D-EA59EEEE3BB6}"/>
                  </a:ext>
                </a:extLst>
              </p:cNvPr>
              <p:cNvSpPr/>
              <p:nvPr/>
            </p:nvSpPr>
            <p:spPr>
              <a:xfrm>
                <a:off x="3110466" y="133287"/>
                <a:ext cx="1380997" cy="6521178"/>
              </a:xfrm>
              <a:custGeom>
                <a:avLst/>
                <a:gdLst>
                  <a:gd name="connsiteX0" fmla="*/ 33094 w 1379929"/>
                  <a:gd name="connsiteY0" fmla="*/ 2268 h 6522842"/>
                  <a:gd name="connsiteX1" fmla="*/ 408379 w 1379929"/>
                  <a:gd name="connsiteY1" fmla="*/ 9888 h 6522842"/>
                  <a:gd name="connsiteX2" fmla="*/ 500771 w 1379929"/>
                  <a:gd name="connsiteY2" fmla="*/ 107043 h 6522842"/>
                  <a:gd name="connsiteX3" fmla="*/ 508392 w 1379929"/>
                  <a:gd name="connsiteY3" fmla="*/ 387078 h 6522842"/>
                  <a:gd name="connsiteX4" fmla="*/ 500771 w 1379929"/>
                  <a:gd name="connsiteY4" fmla="*/ 967150 h 6522842"/>
                  <a:gd name="connsiteX5" fmla="*/ 395044 w 1379929"/>
                  <a:gd name="connsiteY5" fmla="*/ 1118598 h 6522842"/>
                  <a:gd name="connsiteX6" fmla="*/ 366469 w 1379929"/>
                  <a:gd name="connsiteY6" fmla="*/ 1161460 h 6522842"/>
                  <a:gd name="connsiteX7" fmla="*/ 384567 w 1379929"/>
                  <a:gd name="connsiteY7" fmla="*/ 1321480 h 6522842"/>
                  <a:gd name="connsiteX8" fmla="*/ 451242 w 1379929"/>
                  <a:gd name="connsiteY8" fmla="*/ 1371963 h 6522842"/>
                  <a:gd name="connsiteX9" fmla="*/ 708417 w 1379929"/>
                  <a:gd name="connsiteY9" fmla="*/ 1436733 h 6522842"/>
                  <a:gd name="connsiteX10" fmla="*/ 799857 w 1379929"/>
                  <a:gd name="connsiteY10" fmla="*/ 1486263 h 6522842"/>
                  <a:gd name="connsiteX11" fmla="*/ 867484 w 1379929"/>
                  <a:gd name="connsiteY11" fmla="*/ 1693908 h 6522842"/>
                  <a:gd name="connsiteX12" fmla="*/ 747469 w 1379929"/>
                  <a:gd name="connsiteY12" fmla="*/ 1931080 h 6522842"/>
                  <a:gd name="connsiteX13" fmla="*/ 511249 w 1379929"/>
                  <a:gd name="connsiteY13" fmla="*/ 2343513 h 6522842"/>
                  <a:gd name="connsiteX14" fmla="*/ 516964 w 1379929"/>
                  <a:gd name="connsiteY14" fmla="*/ 2436859 h 6522842"/>
                  <a:gd name="connsiteX15" fmla="*/ 500771 w 1379929"/>
                  <a:gd name="connsiteY15" fmla="*/ 2573065 h 6522842"/>
                  <a:gd name="connsiteX16" fmla="*/ 457909 w 1379929"/>
                  <a:gd name="connsiteY16" fmla="*/ 2602593 h 6522842"/>
                  <a:gd name="connsiteX17" fmla="*/ 470292 w 1379929"/>
                  <a:gd name="connsiteY17" fmla="*/ 2741658 h 6522842"/>
                  <a:gd name="connsiteX18" fmla="*/ 551254 w 1379929"/>
                  <a:gd name="connsiteY18" fmla="*/ 2832145 h 6522842"/>
                  <a:gd name="connsiteX19" fmla="*/ 596021 w 1379929"/>
                  <a:gd name="connsiteY19" fmla="*/ 2892153 h 6522842"/>
                  <a:gd name="connsiteX20" fmla="*/ 634121 w 1379929"/>
                  <a:gd name="connsiteY20" fmla="*/ 3030265 h 6522842"/>
                  <a:gd name="connsiteX21" fmla="*/ 532204 w 1379929"/>
                  <a:gd name="connsiteY21" fmla="*/ 3109323 h 6522842"/>
                  <a:gd name="connsiteX22" fmla="*/ 504582 w 1379929"/>
                  <a:gd name="connsiteY22" fmla="*/ 3114085 h 6522842"/>
                  <a:gd name="connsiteX23" fmla="*/ 404569 w 1379929"/>
                  <a:gd name="connsiteY23" fmla="*/ 3214098 h 6522842"/>
                  <a:gd name="connsiteX24" fmla="*/ 415046 w 1379929"/>
                  <a:gd name="connsiteY24" fmla="*/ 3717970 h 6522842"/>
                  <a:gd name="connsiteX25" fmla="*/ 451242 w 1379929"/>
                  <a:gd name="connsiteY25" fmla="*/ 4249465 h 6522842"/>
                  <a:gd name="connsiteX26" fmla="*/ 610309 w 1379929"/>
                  <a:gd name="connsiteY26" fmla="*/ 5068615 h 6522842"/>
                  <a:gd name="connsiteX27" fmla="*/ 676032 w 1379929"/>
                  <a:gd name="connsiteY27" fmla="*/ 5122908 h 6522842"/>
                  <a:gd name="connsiteX28" fmla="*/ 760804 w 1379929"/>
                  <a:gd name="connsiteY28" fmla="*/ 5131480 h 6522842"/>
                  <a:gd name="connsiteX29" fmla="*/ 838909 w 1379929"/>
                  <a:gd name="connsiteY29" fmla="*/ 5221968 h 6522842"/>
                  <a:gd name="connsiteX30" fmla="*/ 835099 w 1379929"/>
                  <a:gd name="connsiteY30" fmla="*/ 5398180 h 6522842"/>
                  <a:gd name="connsiteX31" fmla="*/ 859864 w 1379929"/>
                  <a:gd name="connsiteY31" fmla="*/ 5463903 h 6522842"/>
                  <a:gd name="connsiteX32" fmla="*/ 1063699 w 1379929"/>
                  <a:gd name="connsiteY32" fmla="*/ 5642021 h 6522842"/>
                  <a:gd name="connsiteX33" fmla="*/ 1198954 w 1379929"/>
                  <a:gd name="connsiteY33" fmla="*/ 5750605 h 6522842"/>
                  <a:gd name="connsiteX34" fmla="*/ 1304682 w 1379929"/>
                  <a:gd name="connsiteY34" fmla="*/ 5853475 h 6522842"/>
                  <a:gd name="connsiteX35" fmla="*/ 1336114 w 1379929"/>
                  <a:gd name="connsiteY35" fmla="*/ 6101125 h 6522842"/>
                  <a:gd name="connsiteX36" fmla="*/ 1295529 w 1379929"/>
                  <a:gd name="connsiteY36" fmla="*/ 6172786 h 6522842"/>
                  <a:gd name="connsiteX37" fmla="*/ 1297791 w 1379929"/>
                  <a:gd name="connsiteY37" fmla="*/ 6200330 h 6522842"/>
                  <a:gd name="connsiteX38" fmla="*/ 1306587 w 1379929"/>
                  <a:gd name="connsiteY38" fmla="*/ 6202089 h 6522842"/>
                  <a:gd name="connsiteX39" fmla="*/ 1358826 w 1379929"/>
                  <a:gd name="connsiteY39" fmla="*/ 6256338 h 6522842"/>
                  <a:gd name="connsiteX40" fmla="*/ 1359914 w 1379929"/>
                  <a:gd name="connsiteY40" fmla="*/ 6284611 h 6522842"/>
                  <a:gd name="connsiteX41" fmla="*/ 1366266 w 1379929"/>
                  <a:gd name="connsiteY41" fmla="*/ 6289468 h 6522842"/>
                  <a:gd name="connsiteX42" fmla="*/ 1379929 w 1379929"/>
                  <a:gd name="connsiteY42" fmla="*/ 6342108 h 6522842"/>
                  <a:gd name="connsiteX43" fmla="*/ 1219909 w 1379929"/>
                  <a:gd name="connsiteY43" fmla="*/ 6521178 h 6522842"/>
                  <a:gd name="connsiteX44" fmla="*/ 903679 w 1379929"/>
                  <a:gd name="connsiteY44" fmla="*/ 6514511 h 6522842"/>
                  <a:gd name="connsiteX45" fmla="*/ 87386 w 1379929"/>
                  <a:gd name="connsiteY45" fmla="*/ 6503081 h 6522842"/>
                  <a:gd name="connsiteX46" fmla="*/ 31189 w 1379929"/>
                  <a:gd name="connsiteY46" fmla="*/ 6498318 h 6522842"/>
                  <a:gd name="connsiteX47" fmla="*/ 16723 w 1379929"/>
                  <a:gd name="connsiteY47" fmla="*/ 6337584 h 6522842"/>
                  <a:gd name="connsiteX48" fmla="*/ 28615 w 1379929"/>
                  <a:gd name="connsiteY48" fmla="*/ 6286862 h 6522842"/>
                  <a:gd name="connsiteX49" fmla="*/ 0 w 1379929"/>
                  <a:gd name="connsiteY49" fmla="*/ 6286862 h 6522842"/>
                  <a:gd name="connsiteX50" fmla="*/ 0 w 1379929"/>
                  <a:gd name="connsiteY50" fmla="*/ 6199306 h 6522842"/>
                  <a:gd name="connsiteX51" fmla="*/ 23712 w 1379929"/>
                  <a:gd name="connsiteY51" fmla="*/ 6199252 h 6522842"/>
                  <a:gd name="connsiteX52" fmla="*/ 15949 w 1379929"/>
                  <a:gd name="connsiteY52" fmla="*/ 6183160 h 6522842"/>
                  <a:gd name="connsiteX53" fmla="*/ 13092 w 1379929"/>
                  <a:gd name="connsiteY53" fmla="*/ 6157323 h 6522842"/>
                  <a:gd name="connsiteX54" fmla="*/ 12139 w 1379929"/>
                  <a:gd name="connsiteY54" fmla="*/ 6100173 h 6522842"/>
                  <a:gd name="connsiteX55" fmla="*/ 12139 w 1379929"/>
                  <a:gd name="connsiteY55" fmla="*/ 110853 h 6522842"/>
                  <a:gd name="connsiteX56" fmla="*/ 33094 w 1379929"/>
                  <a:gd name="connsiteY56" fmla="*/ 2268 h 6522842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23712 w 1379929"/>
                  <a:gd name="connsiteY51" fmla="*/ 6199252 h 6521178"/>
                  <a:gd name="connsiteX52" fmla="*/ 13092 w 1379929"/>
                  <a:gd name="connsiteY52" fmla="*/ 6157323 h 6521178"/>
                  <a:gd name="connsiteX53" fmla="*/ 12139 w 1379929"/>
                  <a:gd name="connsiteY53" fmla="*/ 6100173 h 6521178"/>
                  <a:gd name="connsiteX54" fmla="*/ 12139 w 1379929"/>
                  <a:gd name="connsiteY54" fmla="*/ 110853 h 6521178"/>
                  <a:gd name="connsiteX55" fmla="*/ 33094 w 1379929"/>
                  <a:gd name="connsiteY55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3092 w 1379929"/>
                  <a:gd name="connsiteY51" fmla="*/ 6157323 h 6521178"/>
                  <a:gd name="connsiteX52" fmla="*/ 12139 w 1379929"/>
                  <a:gd name="connsiteY52" fmla="*/ 6100173 h 6521178"/>
                  <a:gd name="connsiteX53" fmla="*/ 12139 w 1379929"/>
                  <a:gd name="connsiteY53" fmla="*/ 110853 h 6521178"/>
                  <a:gd name="connsiteX54" fmla="*/ 33094 w 1379929"/>
                  <a:gd name="connsiteY54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2139 w 1379929"/>
                  <a:gd name="connsiteY51" fmla="*/ 6100173 h 6521178"/>
                  <a:gd name="connsiteX52" fmla="*/ 12139 w 1379929"/>
                  <a:gd name="connsiteY52" fmla="*/ 110853 h 6521178"/>
                  <a:gd name="connsiteX53" fmla="*/ 33094 w 1379929"/>
                  <a:gd name="connsiteY53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12139 w 1379929"/>
                  <a:gd name="connsiteY50" fmla="*/ 6100173 h 6521178"/>
                  <a:gd name="connsiteX51" fmla="*/ 12139 w 1379929"/>
                  <a:gd name="connsiteY51" fmla="*/ 110853 h 6521178"/>
                  <a:gd name="connsiteX52" fmla="*/ 33094 w 1379929"/>
                  <a:gd name="connsiteY52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16476 w 1367790"/>
                  <a:gd name="connsiteY48" fmla="*/ 6286862 h 6521178"/>
                  <a:gd name="connsiteX49" fmla="*/ 0 w 1367790"/>
                  <a:gd name="connsiteY49" fmla="*/ 6100173 h 6521178"/>
                  <a:gd name="connsiteX50" fmla="*/ 0 w 1367790"/>
                  <a:gd name="connsiteY50" fmla="*/ 110853 h 6521178"/>
                  <a:gd name="connsiteX51" fmla="*/ 20955 w 1367790"/>
                  <a:gd name="connsiteY51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0 w 1367790"/>
                  <a:gd name="connsiteY48" fmla="*/ 6100173 h 6521178"/>
                  <a:gd name="connsiteX49" fmla="*/ 0 w 1367790"/>
                  <a:gd name="connsiteY49" fmla="*/ 110853 h 6521178"/>
                  <a:gd name="connsiteX50" fmla="*/ 20955 w 1367790"/>
                  <a:gd name="connsiteY50" fmla="*/ 2268 h 6521178"/>
                  <a:gd name="connsiteX0" fmla="*/ 20955 w 1367790"/>
                  <a:gd name="connsiteY0" fmla="*/ 2268 h 6682670"/>
                  <a:gd name="connsiteX1" fmla="*/ 396240 w 1367790"/>
                  <a:gd name="connsiteY1" fmla="*/ 9888 h 6682670"/>
                  <a:gd name="connsiteX2" fmla="*/ 488632 w 1367790"/>
                  <a:gd name="connsiteY2" fmla="*/ 107043 h 6682670"/>
                  <a:gd name="connsiteX3" fmla="*/ 496253 w 1367790"/>
                  <a:gd name="connsiteY3" fmla="*/ 387078 h 6682670"/>
                  <a:gd name="connsiteX4" fmla="*/ 488632 w 1367790"/>
                  <a:gd name="connsiteY4" fmla="*/ 967150 h 6682670"/>
                  <a:gd name="connsiteX5" fmla="*/ 382905 w 1367790"/>
                  <a:gd name="connsiteY5" fmla="*/ 1118598 h 6682670"/>
                  <a:gd name="connsiteX6" fmla="*/ 354330 w 1367790"/>
                  <a:gd name="connsiteY6" fmla="*/ 1161460 h 6682670"/>
                  <a:gd name="connsiteX7" fmla="*/ 372428 w 1367790"/>
                  <a:gd name="connsiteY7" fmla="*/ 1321480 h 6682670"/>
                  <a:gd name="connsiteX8" fmla="*/ 439103 w 1367790"/>
                  <a:gd name="connsiteY8" fmla="*/ 1371963 h 6682670"/>
                  <a:gd name="connsiteX9" fmla="*/ 696278 w 1367790"/>
                  <a:gd name="connsiteY9" fmla="*/ 1436733 h 6682670"/>
                  <a:gd name="connsiteX10" fmla="*/ 787718 w 1367790"/>
                  <a:gd name="connsiteY10" fmla="*/ 1486263 h 6682670"/>
                  <a:gd name="connsiteX11" fmla="*/ 855345 w 1367790"/>
                  <a:gd name="connsiteY11" fmla="*/ 1693908 h 6682670"/>
                  <a:gd name="connsiteX12" fmla="*/ 735330 w 1367790"/>
                  <a:gd name="connsiteY12" fmla="*/ 1931080 h 6682670"/>
                  <a:gd name="connsiteX13" fmla="*/ 499110 w 1367790"/>
                  <a:gd name="connsiteY13" fmla="*/ 2343513 h 6682670"/>
                  <a:gd name="connsiteX14" fmla="*/ 504825 w 1367790"/>
                  <a:gd name="connsiteY14" fmla="*/ 2436859 h 6682670"/>
                  <a:gd name="connsiteX15" fmla="*/ 488632 w 1367790"/>
                  <a:gd name="connsiteY15" fmla="*/ 2573065 h 6682670"/>
                  <a:gd name="connsiteX16" fmla="*/ 445770 w 1367790"/>
                  <a:gd name="connsiteY16" fmla="*/ 2602593 h 6682670"/>
                  <a:gd name="connsiteX17" fmla="*/ 458153 w 1367790"/>
                  <a:gd name="connsiteY17" fmla="*/ 2741658 h 6682670"/>
                  <a:gd name="connsiteX18" fmla="*/ 539115 w 1367790"/>
                  <a:gd name="connsiteY18" fmla="*/ 2832145 h 6682670"/>
                  <a:gd name="connsiteX19" fmla="*/ 583882 w 1367790"/>
                  <a:gd name="connsiteY19" fmla="*/ 2892153 h 6682670"/>
                  <a:gd name="connsiteX20" fmla="*/ 621982 w 1367790"/>
                  <a:gd name="connsiteY20" fmla="*/ 3030265 h 6682670"/>
                  <a:gd name="connsiteX21" fmla="*/ 520065 w 1367790"/>
                  <a:gd name="connsiteY21" fmla="*/ 3109323 h 6682670"/>
                  <a:gd name="connsiteX22" fmla="*/ 492443 w 1367790"/>
                  <a:gd name="connsiteY22" fmla="*/ 3114085 h 6682670"/>
                  <a:gd name="connsiteX23" fmla="*/ 392430 w 1367790"/>
                  <a:gd name="connsiteY23" fmla="*/ 3214098 h 6682670"/>
                  <a:gd name="connsiteX24" fmla="*/ 402907 w 1367790"/>
                  <a:gd name="connsiteY24" fmla="*/ 3717970 h 6682670"/>
                  <a:gd name="connsiteX25" fmla="*/ 439103 w 1367790"/>
                  <a:gd name="connsiteY25" fmla="*/ 4249465 h 6682670"/>
                  <a:gd name="connsiteX26" fmla="*/ 598170 w 1367790"/>
                  <a:gd name="connsiteY26" fmla="*/ 5068615 h 6682670"/>
                  <a:gd name="connsiteX27" fmla="*/ 663893 w 1367790"/>
                  <a:gd name="connsiteY27" fmla="*/ 5122908 h 6682670"/>
                  <a:gd name="connsiteX28" fmla="*/ 748665 w 1367790"/>
                  <a:gd name="connsiteY28" fmla="*/ 5131480 h 6682670"/>
                  <a:gd name="connsiteX29" fmla="*/ 826770 w 1367790"/>
                  <a:gd name="connsiteY29" fmla="*/ 5221968 h 6682670"/>
                  <a:gd name="connsiteX30" fmla="*/ 822960 w 1367790"/>
                  <a:gd name="connsiteY30" fmla="*/ 5398180 h 6682670"/>
                  <a:gd name="connsiteX31" fmla="*/ 847725 w 1367790"/>
                  <a:gd name="connsiteY31" fmla="*/ 5463903 h 6682670"/>
                  <a:gd name="connsiteX32" fmla="*/ 1051560 w 1367790"/>
                  <a:gd name="connsiteY32" fmla="*/ 5642021 h 6682670"/>
                  <a:gd name="connsiteX33" fmla="*/ 1186815 w 1367790"/>
                  <a:gd name="connsiteY33" fmla="*/ 5750605 h 6682670"/>
                  <a:gd name="connsiteX34" fmla="*/ 1292543 w 1367790"/>
                  <a:gd name="connsiteY34" fmla="*/ 5853475 h 6682670"/>
                  <a:gd name="connsiteX35" fmla="*/ 1323975 w 1367790"/>
                  <a:gd name="connsiteY35" fmla="*/ 6101125 h 6682670"/>
                  <a:gd name="connsiteX36" fmla="*/ 1283390 w 1367790"/>
                  <a:gd name="connsiteY36" fmla="*/ 6172786 h 6682670"/>
                  <a:gd name="connsiteX37" fmla="*/ 1285652 w 1367790"/>
                  <a:gd name="connsiteY37" fmla="*/ 6200330 h 6682670"/>
                  <a:gd name="connsiteX38" fmla="*/ 1294448 w 1367790"/>
                  <a:gd name="connsiteY38" fmla="*/ 6202089 h 6682670"/>
                  <a:gd name="connsiteX39" fmla="*/ 1346687 w 1367790"/>
                  <a:gd name="connsiteY39" fmla="*/ 6256338 h 6682670"/>
                  <a:gd name="connsiteX40" fmla="*/ 1347775 w 1367790"/>
                  <a:gd name="connsiteY40" fmla="*/ 6284611 h 6682670"/>
                  <a:gd name="connsiteX41" fmla="*/ 1354127 w 1367790"/>
                  <a:gd name="connsiteY41" fmla="*/ 6289468 h 6682670"/>
                  <a:gd name="connsiteX42" fmla="*/ 1367790 w 1367790"/>
                  <a:gd name="connsiteY42" fmla="*/ 6342108 h 6682670"/>
                  <a:gd name="connsiteX43" fmla="*/ 1207770 w 1367790"/>
                  <a:gd name="connsiteY43" fmla="*/ 6521178 h 6682670"/>
                  <a:gd name="connsiteX44" fmla="*/ 891540 w 1367790"/>
                  <a:gd name="connsiteY44" fmla="*/ 6514511 h 6682670"/>
                  <a:gd name="connsiteX45" fmla="*/ 75247 w 1367790"/>
                  <a:gd name="connsiteY45" fmla="*/ 6503081 h 6682670"/>
                  <a:gd name="connsiteX46" fmla="*/ 19050 w 1367790"/>
                  <a:gd name="connsiteY46" fmla="*/ 6498318 h 6682670"/>
                  <a:gd name="connsiteX47" fmla="*/ 0 w 1367790"/>
                  <a:gd name="connsiteY47" fmla="*/ 6100173 h 6682670"/>
                  <a:gd name="connsiteX48" fmla="*/ 0 w 1367790"/>
                  <a:gd name="connsiteY48" fmla="*/ 110853 h 6682670"/>
                  <a:gd name="connsiteX49" fmla="*/ 20955 w 1367790"/>
                  <a:gd name="connsiteY49" fmla="*/ 2268 h 6682670"/>
                  <a:gd name="connsiteX0" fmla="*/ 20965 w 1367800"/>
                  <a:gd name="connsiteY0" fmla="*/ 2268 h 6521178"/>
                  <a:gd name="connsiteX1" fmla="*/ 396250 w 1367800"/>
                  <a:gd name="connsiteY1" fmla="*/ 9888 h 6521178"/>
                  <a:gd name="connsiteX2" fmla="*/ 488642 w 1367800"/>
                  <a:gd name="connsiteY2" fmla="*/ 107043 h 6521178"/>
                  <a:gd name="connsiteX3" fmla="*/ 496263 w 1367800"/>
                  <a:gd name="connsiteY3" fmla="*/ 387078 h 6521178"/>
                  <a:gd name="connsiteX4" fmla="*/ 488642 w 1367800"/>
                  <a:gd name="connsiteY4" fmla="*/ 967150 h 6521178"/>
                  <a:gd name="connsiteX5" fmla="*/ 382915 w 1367800"/>
                  <a:gd name="connsiteY5" fmla="*/ 1118598 h 6521178"/>
                  <a:gd name="connsiteX6" fmla="*/ 354340 w 1367800"/>
                  <a:gd name="connsiteY6" fmla="*/ 1161460 h 6521178"/>
                  <a:gd name="connsiteX7" fmla="*/ 372438 w 1367800"/>
                  <a:gd name="connsiteY7" fmla="*/ 1321480 h 6521178"/>
                  <a:gd name="connsiteX8" fmla="*/ 439113 w 1367800"/>
                  <a:gd name="connsiteY8" fmla="*/ 1371963 h 6521178"/>
                  <a:gd name="connsiteX9" fmla="*/ 696288 w 1367800"/>
                  <a:gd name="connsiteY9" fmla="*/ 1436733 h 6521178"/>
                  <a:gd name="connsiteX10" fmla="*/ 787728 w 1367800"/>
                  <a:gd name="connsiteY10" fmla="*/ 1486263 h 6521178"/>
                  <a:gd name="connsiteX11" fmla="*/ 855355 w 1367800"/>
                  <a:gd name="connsiteY11" fmla="*/ 1693908 h 6521178"/>
                  <a:gd name="connsiteX12" fmla="*/ 735340 w 1367800"/>
                  <a:gd name="connsiteY12" fmla="*/ 1931080 h 6521178"/>
                  <a:gd name="connsiteX13" fmla="*/ 499120 w 1367800"/>
                  <a:gd name="connsiteY13" fmla="*/ 2343513 h 6521178"/>
                  <a:gd name="connsiteX14" fmla="*/ 504835 w 1367800"/>
                  <a:gd name="connsiteY14" fmla="*/ 2436859 h 6521178"/>
                  <a:gd name="connsiteX15" fmla="*/ 488642 w 1367800"/>
                  <a:gd name="connsiteY15" fmla="*/ 2573065 h 6521178"/>
                  <a:gd name="connsiteX16" fmla="*/ 445780 w 1367800"/>
                  <a:gd name="connsiteY16" fmla="*/ 2602593 h 6521178"/>
                  <a:gd name="connsiteX17" fmla="*/ 458163 w 1367800"/>
                  <a:gd name="connsiteY17" fmla="*/ 2741658 h 6521178"/>
                  <a:gd name="connsiteX18" fmla="*/ 539125 w 1367800"/>
                  <a:gd name="connsiteY18" fmla="*/ 2832145 h 6521178"/>
                  <a:gd name="connsiteX19" fmla="*/ 583892 w 1367800"/>
                  <a:gd name="connsiteY19" fmla="*/ 2892153 h 6521178"/>
                  <a:gd name="connsiteX20" fmla="*/ 621992 w 1367800"/>
                  <a:gd name="connsiteY20" fmla="*/ 3030265 h 6521178"/>
                  <a:gd name="connsiteX21" fmla="*/ 520075 w 1367800"/>
                  <a:gd name="connsiteY21" fmla="*/ 3109323 h 6521178"/>
                  <a:gd name="connsiteX22" fmla="*/ 492453 w 1367800"/>
                  <a:gd name="connsiteY22" fmla="*/ 3114085 h 6521178"/>
                  <a:gd name="connsiteX23" fmla="*/ 392440 w 1367800"/>
                  <a:gd name="connsiteY23" fmla="*/ 3214098 h 6521178"/>
                  <a:gd name="connsiteX24" fmla="*/ 402917 w 1367800"/>
                  <a:gd name="connsiteY24" fmla="*/ 3717970 h 6521178"/>
                  <a:gd name="connsiteX25" fmla="*/ 439113 w 1367800"/>
                  <a:gd name="connsiteY25" fmla="*/ 4249465 h 6521178"/>
                  <a:gd name="connsiteX26" fmla="*/ 598180 w 1367800"/>
                  <a:gd name="connsiteY26" fmla="*/ 5068615 h 6521178"/>
                  <a:gd name="connsiteX27" fmla="*/ 663903 w 1367800"/>
                  <a:gd name="connsiteY27" fmla="*/ 5122908 h 6521178"/>
                  <a:gd name="connsiteX28" fmla="*/ 748675 w 1367800"/>
                  <a:gd name="connsiteY28" fmla="*/ 5131480 h 6521178"/>
                  <a:gd name="connsiteX29" fmla="*/ 826780 w 1367800"/>
                  <a:gd name="connsiteY29" fmla="*/ 5221968 h 6521178"/>
                  <a:gd name="connsiteX30" fmla="*/ 822970 w 1367800"/>
                  <a:gd name="connsiteY30" fmla="*/ 5398180 h 6521178"/>
                  <a:gd name="connsiteX31" fmla="*/ 847735 w 1367800"/>
                  <a:gd name="connsiteY31" fmla="*/ 5463903 h 6521178"/>
                  <a:gd name="connsiteX32" fmla="*/ 1051570 w 1367800"/>
                  <a:gd name="connsiteY32" fmla="*/ 5642021 h 6521178"/>
                  <a:gd name="connsiteX33" fmla="*/ 1186825 w 1367800"/>
                  <a:gd name="connsiteY33" fmla="*/ 5750605 h 6521178"/>
                  <a:gd name="connsiteX34" fmla="*/ 1292553 w 1367800"/>
                  <a:gd name="connsiteY34" fmla="*/ 5853475 h 6521178"/>
                  <a:gd name="connsiteX35" fmla="*/ 1323985 w 1367800"/>
                  <a:gd name="connsiteY35" fmla="*/ 6101125 h 6521178"/>
                  <a:gd name="connsiteX36" fmla="*/ 1283400 w 1367800"/>
                  <a:gd name="connsiteY36" fmla="*/ 6172786 h 6521178"/>
                  <a:gd name="connsiteX37" fmla="*/ 1285662 w 1367800"/>
                  <a:gd name="connsiteY37" fmla="*/ 6200330 h 6521178"/>
                  <a:gd name="connsiteX38" fmla="*/ 1294458 w 1367800"/>
                  <a:gd name="connsiteY38" fmla="*/ 6202089 h 6521178"/>
                  <a:gd name="connsiteX39" fmla="*/ 1346697 w 1367800"/>
                  <a:gd name="connsiteY39" fmla="*/ 6256338 h 6521178"/>
                  <a:gd name="connsiteX40" fmla="*/ 1347785 w 1367800"/>
                  <a:gd name="connsiteY40" fmla="*/ 6284611 h 6521178"/>
                  <a:gd name="connsiteX41" fmla="*/ 1354137 w 1367800"/>
                  <a:gd name="connsiteY41" fmla="*/ 6289468 h 6521178"/>
                  <a:gd name="connsiteX42" fmla="*/ 1367800 w 1367800"/>
                  <a:gd name="connsiteY42" fmla="*/ 6342108 h 6521178"/>
                  <a:gd name="connsiteX43" fmla="*/ 1207780 w 1367800"/>
                  <a:gd name="connsiteY43" fmla="*/ 6521178 h 6521178"/>
                  <a:gd name="connsiteX44" fmla="*/ 891550 w 1367800"/>
                  <a:gd name="connsiteY44" fmla="*/ 6514511 h 6521178"/>
                  <a:gd name="connsiteX45" fmla="*/ 75257 w 1367800"/>
                  <a:gd name="connsiteY45" fmla="*/ 6503081 h 6521178"/>
                  <a:gd name="connsiteX46" fmla="*/ 19060 w 1367800"/>
                  <a:gd name="connsiteY46" fmla="*/ 6498318 h 6521178"/>
                  <a:gd name="connsiteX47" fmla="*/ 10 w 1367800"/>
                  <a:gd name="connsiteY47" fmla="*/ 110853 h 6521178"/>
                  <a:gd name="connsiteX48" fmla="*/ 20965 w 1367800"/>
                  <a:gd name="connsiteY48" fmla="*/ 2268 h 6521178"/>
                  <a:gd name="connsiteX0" fmla="*/ 25863 w 1372698"/>
                  <a:gd name="connsiteY0" fmla="*/ 2268 h 6521178"/>
                  <a:gd name="connsiteX1" fmla="*/ 401148 w 1372698"/>
                  <a:gd name="connsiteY1" fmla="*/ 9888 h 6521178"/>
                  <a:gd name="connsiteX2" fmla="*/ 493540 w 1372698"/>
                  <a:gd name="connsiteY2" fmla="*/ 107043 h 6521178"/>
                  <a:gd name="connsiteX3" fmla="*/ 501161 w 1372698"/>
                  <a:gd name="connsiteY3" fmla="*/ 387078 h 6521178"/>
                  <a:gd name="connsiteX4" fmla="*/ 493540 w 1372698"/>
                  <a:gd name="connsiteY4" fmla="*/ 967150 h 6521178"/>
                  <a:gd name="connsiteX5" fmla="*/ 387813 w 1372698"/>
                  <a:gd name="connsiteY5" fmla="*/ 1118598 h 6521178"/>
                  <a:gd name="connsiteX6" fmla="*/ 359238 w 1372698"/>
                  <a:gd name="connsiteY6" fmla="*/ 1161460 h 6521178"/>
                  <a:gd name="connsiteX7" fmla="*/ 377336 w 1372698"/>
                  <a:gd name="connsiteY7" fmla="*/ 1321480 h 6521178"/>
                  <a:gd name="connsiteX8" fmla="*/ 444011 w 1372698"/>
                  <a:gd name="connsiteY8" fmla="*/ 1371963 h 6521178"/>
                  <a:gd name="connsiteX9" fmla="*/ 701186 w 1372698"/>
                  <a:gd name="connsiteY9" fmla="*/ 1436733 h 6521178"/>
                  <a:gd name="connsiteX10" fmla="*/ 792626 w 1372698"/>
                  <a:gd name="connsiteY10" fmla="*/ 1486263 h 6521178"/>
                  <a:gd name="connsiteX11" fmla="*/ 860253 w 1372698"/>
                  <a:gd name="connsiteY11" fmla="*/ 1693908 h 6521178"/>
                  <a:gd name="connsiteX12" fmla="*/ 740238 w 1372698"/>
                  <a:gd name="connsiteY12" fmla="*/ 1931080 h 6521178"/>
                  <a:gd name="connsiteX13" fmla="*/ 504018 w 1372698"/>
                  <a:gd name="connsiteY13" fmla="*/ 2343513 h 6521178"/>
                  <a:gd name="connsiteX14" fmla="*/ 509733 w 1372698"/>
                  <a:gd name="connsiteY14" fmla="*/ 2436859 h 6521178"/>
                  <a:gd name="connsiteX15" fmla="*/ 493540 w 1372698"/>
                  <a:gd name="connsiteY15" fmla="*/ 2573065 h 6521178"/>
                  <a:gd name="connsiteX16" fmla="*/ 450678 w 1372698"/>
                  <a:gd name="connsiteY16" fmla="*/ 2602593 h 6521178"/>
                  <a:gd name="connsiteX17" fmla="*/ 463061 w 1372698"/>
                  <a:gd name="connsiteY17" fmla="*/ 2741658 h 6521178"/>
                  <a:gd name="connsiteX18" fmla="*/ 544023 w 1372698"/>
                  <a:gd name="connsiteY18" fmla="*/ 2832145 h 6521178"/>
                  <a:gd name="connsiteX19" fmla="*/ 588790 w 1372698"/>
                  <a:gd name="connsiteY19" fmla="*/ 2892153 h 6521178"/>
                  <a:gd name="connsiteX20" fmla="*/ 626890 w 1372698"/>
                  <a:gd name="connsiteY20" fmla="*/ 3030265 h 6521178"/>
                  <a:gd name="connsiteX21" fmla="*/ 524973 w 1372698"/>
                  <a:gd name="connsiteY21" fmla="*/ 3109323 h 6521178"/>
                  <a:gd name="connsiteX22" fmla="*/ 497351 w 1372698"/>
                  <a:gd name="connsiteY22" fmla="*/ 3114085 h 6521178"/>
                  <a:gd name="connsiteX23" fmla="*/ 397338 w 1372698"/>
                  <a:gd name="connsiteY23" fmla="*/ 3214098 h 6521178"/>
                  <a:gd name="connsiteX24" fmla="*/ 407815 w 1372698"/>
                  <a:gd name="connsiteY24" fmla="*/ 3717970 h 6521178"/>
                  <a:gd name="connsiteX25" fmla="*/ 444011 w 1372698"/>
                  <a:gd name="connsiteY25" fmla="*/ 4249465 h 6521178"/>
                  <a:gd name="connsiteX26" fmla="*/ 603078 w 1372698"/>
                  <a:gd name="connsiteY26" fmla="*/ 5068615 h 6521178"/>
                  <a:gd name="connsiteX27" fmla="*/ 668801 w 1372698"/>
                  <a:gd name="connsiteY27" fmla="*/ 5122908 h 6521178"/>
                  <a:gd name="connsiteX28" fmla="*/ 753573 w 1372698"/>
                  <a:gd name="connsiteY28" fmla="*/ 5131480 h 6521178"/>
                  <a:gd name="connsiteX29" fmla="*/ 831678 w 1372698"/>
                  <a:gd name="connsiteY29" fmla="*/ 5221968 h 6521178"/>
                  <a:gd name="connsiteX30" fmla="*/ 827868 w 1372698"/>
                  <a:gd name="connsiteY30" fmla="*/ 5398180 h 6521178"/>
                  <a:gd name="connsiteX31" fmla="*/ 852633 w 1372698"/>
                  <a:gd name="connsiteY31" fmla="*/ 5463903 h 6521178"/>
                  <a:gd name="connsiteX32" fmla="*/ 1056468 w 1372698"/>
                  <a:gd name="connsiteY32" fmla="*/ 5642021 h 6521178"/>
                  <a:gd name="connsiteX33" fmla="*/ 1191723 w 1372698"/>
                  <a:gd name="connsiteY33" fmla="*/ 5750605 h 6521178"/>
                  <a:gd name="connsiteX34" fmla="*/ 1297451 w 1372698"/>
                  <a:gd name="connsiteY34" fmla="*/ 5853475 h 6521178"/>
                  <a:gd name="connsiteX35" fmla="*/ 1328883 w 1372698"/>
                  <a:gd name="connsiteY35" fmla="*/ 6101125 h 6521178"/>
                  <a:gd name="connsiteX36" fmla="*/ 1288298 w 1372698"/>
                  <a:gd name="connsiteY36" fmla="*/ 6172786 h 6521178"/>
                  <a:gd name="connsiteX37" fmla="*/ 1290560 w 1372698"/>
                  <a:gd name="connsiteY37" fmla="*/ 6200330 h 6521178"/>
                  <a:gd name="connsiteX38" fmla="*/ 1299356 w 1372698"/>
                  <a:gd name="connsiteY38" fmla="*/ 6202089 h 6521178"/>
                  <a:gd name="connsiteX39" fmla="*/ 1351595 w 1372698"/>
                  <a:gd name="connsiteY39" fmla="*/ 6256338 h 6521178"/>
                  <a:gd name="connsiteX40" fmla="*/ 1352683 w 1372698"/>
                  <a:gd name="connsiteY40" fmla="*/ 6284611 h 6521178"/>
                  <a:gd name="connsiteX41" fmla="*/ 1359035 w 1372698"/>
                  <a:gd name="connsiteY41" fmla="*/ 6289468 h 6521178"/>
                  <a:gd name="connsiteX42" fmla="*/ 1372698 w 1372698"/>
                  <a:gd name="connsiteY42" fmla="*/ 6342108 h 6521178"/>
                  <a:gd name="connsiteX43" fmla="*/ 1212678 w 1372698"/>
                  <a:gd name="connsiteY43" fmla="*/ 6521178 h 6521178"/>
                  <a:gd name="connsiteX44" fmla="*/ 896448 w 1372698"/>
                  <a:gd name="connsiteY44" fmla="*/ 6514511 h 6521178"/>
                  <a:gd name="connsiteX45" fmla="*/ 80155 w 1372698"/>
                  <a:gd name="connsiteY45" fmla="*/ 6503081 h 6521178"/>
                  <a:gd name="connsiteX46" fmla="*/ 5928 w 1372698"/>
                  <a:gd name="connsiteY46" fmla="*/ 6503470 h 6521178"/>
                  <a:gd name="connsiteX47" fmla="*/ 4908 w 1372698"/>
                  <a:gd name="connsiteY47" fmla="*/ 110853 h 6521178"/>
                  <a:gd name="connsiteX48" fmla="*/ 25863 w 1372698"/>
                  <a:gd name="connsiteY48" fmla="*/ 2268 h 6521178"/>
                  <a:gd name="connsiteX0" fmla="*/ 36429 w 1383264"/>
                  <a:gd name="connsiteY0" fmla="*/ 2268 h 6521178"/>
                  <a:gd name="connsiteX1" fmla="*/ 411714 w 1383264"/>
                  <a:gd name="connsiteY1" fmla="*/ 9888 h 6521178"/>
                  <a:gd name="connsiteX2" fmla="*/ 504106 w 1383264"/>
                  <a:gd name="connsiteY2" fmla="*/ 107043 h 6521178"/>
                  <a:gd name="connsiteX3" fmla="*/ 511727 w 1383264"/>
                  <a:gd name="connsiteY3" fmla="*/ 387078 h 6521178"/>
                  <a:gd name="connsiteX4" fmla="*/ 504106 w 1383264"/>
                  <a:gd name="connsiteY4" fmla="*/ 967150 h 6521178"/>
                  <a:gd name="connsiteX5" fmla="*/ 398379 w 1383264"/>
                  <a:gd name="connsiteY5" fmla="*/ 1118598 h 6521178"/>
                  <a:gd name="connsiteX6" fmla="*/ 369804 w 1383264"/>
                  <a:gd name="connsiteY6" fmla="*/ 1161460 h 6521178"/>
                  <a:gd name="connsiteX7" fmla="*/ 387902 w 1383264"/>
                  <a:gd name="connsiteY7" fmla="*/ 1321480 h 6521178"/>
                  <a:gd name="connsiteX8" fmla="*/ 454577 w 1383264"/>
                  <a:gd name="connsiteY8" fmla="*/ 1371963 h 6521178"/>
                  <a:gd name="connsiteX9" fmla="*/ 711752 w 1383264"/>
                  <a:gd name="connsiteY9" fmla="*/ 1436733 h 6521178"/>
                  <a:gd name="connsiteX10" fmla="*/ 803192 w 1383264"/>
                  <a:gd name="connsiteY10" fmla="*/ 1486263 h 6521178"/>
                  <a:gd name="connsiteX11" fmla="*/ 870819 w 1383264"/>
                  <a:gd name="connsiteY11" fmla="*/ 1693908 h 6521178"/>
                  <a:gd name="connsiteX12" fmla="*/ 750804 w 1383264"/>
                  <a:gd name="connsiteY12" fmla="*/ 1931080 h 6521178"/>
                  <a:gd name="connsiteX13" fmla="*/ 514584 w 1383264"/>
                  <a:gd name="connsiteY13" fmla="*/ 2343513 h 6521178"/>
                  <a:gd name="connsiteX14" fmla="*/ 520299 w 1383264"/>
                  <a:gd name="connsiteY14" fmla="*/ 2436859 h 6521178"/>
                  <a:gd name="connsiteX15" fmla="*/ 504106 w 1383264"/>
                  <a:gd name="connsiteY15" fmla="*/ 2573065 h 6521178"/>
                  <a:gd name="connsiteX16" fmla="*/ 461244 w 1383264"/>
                  <a:gd name="connsiteY16" fmla="*/ 2602593 h 6521178"/>
                  <a:gd name="connsiteX17" fmla="*/ 473627 w 1383264"/>
                  <a:gd name="connsiteY17" fmla="*/ 2741658 h 6521178"/>
                  <a:gd name="connsiteX18" fmla="*/ 554589 w 1383264"/>
                  <a:gd name="connsiteY18" fmla="*/ 2832145 h 6521178"/>
                  <a:gd name="connsiteX19" fmla="*/ 599356 w 1383264"/>
                  <a:gd name="connsiteY19" fmla="*/ 2892153 h 6521178"/>
                  <a:gd name="connsiteX20" fmla="*/ 637456 w 1383264"/>
                  <a:gd name="connsiteY20" fmla="*/ 3030265 h 6521178"/>
                  <a:gd name="connsiteX21" fmla="*/ 535539 w 1383264"/>
                  <a:gd name="connsiteY21" fmla="*/ 3109323 h 6521178"/>
                  <a:gd name="connsiteX22" fmla="*/ 507917 w 1383264"/>
                  <a:gd name="connsiteY22" fmla="*/ 3114085 h 6521178"/>
                  <a:gd name="connsiteX23" fmla="*/ 407904 w 1383264"/>
                  <a:gd name="connsiteY23" fmla="*/ 3214098 h 6521178"/>
                  <a:gd name="connsiteX24" fmla="*/ 418381 w 1383264"/>
                  <a:gd name="connsiteY24" fmla="*/ 3717970 h 6521178"/>
                  <a:gd name="connsiteX25" fmla="*/ 454577 w 1383264"/>
                  <a:gd name="connsiteY25" fmla="*/ 4249465 h 6521178"/>
                  <a:gd name="connsiteX26" fmla="*/ 613644 w 1383264"/>
                  <a:gd name="connsiteY26" fmla="*/ 5068615 h 6521178"/>
                  <a:gd name="connsiteX27" fmla="*/ 679367 w 1383264"/>
                  <a:gd name="connsiteY27" fmla="*/ 5122908 h 6521178"/>
                  <a:gd name="connsiteX28" fmla="*/ 764139 w 1383264"/>
                  <a:gd name="connsiteY28" fmla="*/ 5131480 h 6521178"/>
                  <a:gd name="connsiteX29" fmla="*/ 842244 w 1383264"/>
                  <a:gd name="connsiteY29" fmla="*/ 5221968 h 6521178"/>
                  <a:gd name="connsiteX30" fmla="*/ 838434 w 1383264"/>
                  <a:gd name="connsiteY30" fmla="*/ 5398180 h 6521178"/>
                  <a:gd name="connsiteX31" fmla="*/ 863199 w 1383264"/>
                  <a:gd name="connsiteY31" fmla="*/ 5463903 h 6521178"/>
                  <a:gd name="connsiteX32" fmla="*/ 1067034 w 1383264"/>
                  <a:gd name="connsiteY32" fmla="*/ 5642021 h 6521178"/>
                  <a:gd name="connsiteX33" fmla="*/ 1202289 w 1383264"/>
                  <a:gd name="connsiteY33" fmla="*/ 5750605 h 6521178"/>
                  <a:gd name="connsiteX34" fmla="*/ 1308017 w 1383264"/>
                  <a:gd name="connsiteY34" fmla="*/ 5853475 h 6521178"/>
                  <a:gd name="connsiteX35" fmla="*/ 1339449 w 1383264"/>
                  <a:gd name="connsiteY35" fmla="*/ 6101125 h 6521178"/>
                  <a:gd name="connsiteX36" fmla="*/ 1298864 w 1383264"/>
                  <a:gd name="connsiteY36" fmla="*/ 6172786 h 6521178"/>
                  <a:gd name="connsiteX37" fmla="*/ 1301126 w 1383264"/>
                  <a:gd name="connsiteY37" fmla="*/ 6200330 h 6521178"/>
                  <a:gd name="connsiteX38" fmla="*/ 1309922 w 1383264"/>
                  <a:gd name="connsiteY38" fmla="*/ 6202089 h 6521178"/>
                  <a:gd name="connsiteX39" fmla="*/ 1362161 w 1383264"/>
                  <a:gd name="connsiteY39" fmla="*/ 6256338 h 6521178"/>
                  <a:gd name="connsiteX40" fmla="*/ 1363249 w 1383264"/>
                  <a:gd name="connsiteY40" fmla="*/ 6284611 h 6521178"/>
                  <a:gd name="connsiteX41" fmla="*/ 1369601 w 1383264"/>
                  <a:gd name="connsiteY41" fmla="*/ 6289468 h 6521178"/>
                  <a:gd name="connsiteX42" fmla="*/ 1383264 w 1383264"/>
                  <a:gd name="connsiteY42" fmla="*/ 6342108 h 6521178"/>
                  <a:gd name="connsiteX43" fmla="*/ 1223244 w 1383264"/>
                  <a:gd name="connsiteY43" fmla="*/ 6521178 h 6521178"/>
                  <a:gd name="connsiteX44" fmla="*/ 907014 w 1383264"/>
                  <a:gd name="connsiteY44" fmla="*/ 6514511 h 6521178"/>
                  <a:gd name="connsiteX45" fmla="*/ 90721 w 1383264"/>
                  <a:gd name="connsiteY45" fmla="*/ 6503081 h 6521178"/>
                  <a:gd name="connsiteX46" fmla="*/ 3615 w 1383264"/>
                  <a:gd name="connsiteY46" fmla="*/ 6490591 h 6521178"/>
                  <a:gd name="connsiteX47" fmla="*/ 15474 w 1383264"/>
                  <a:gd name="connsiteY47" fmla="*/ 110853 h 6521178"/>
                  <a:gd name="connsiteX48" fmla="*/ 36429 w 1383264"/>
                  <a:gd name="connsiteY48" fmla="*/ 2268 h 6521178"/>
                  <a:gd name="connsiteX0" fmla="*/ 34162 w 1380997"/>
                  <a:gd name="connsiteY0" fmla="*/ 2268 h 6521178"/>
                  <a:gd name="connsiteX1" fmla="*/ 409447 w 1380997"/>
                  <a:gd name="connsiteY1" fmla="*/ 9888 h 6521178"/>
                  <a:gd name="connsiteX2" fmla="*/ 501839 w 1380997"/>
                  <a:gd name="connsiteY2" fmla="*/ 107043 h 6521178"/>
                  <a:gd name="connsiteX3" fmla="*/ 509460 w 1380997"/>
                  <a:gd name="connsiteY3" fmla="*/ 387078 h 6521178"/>
                  <a:gd name="connsiteX4" fmla="*/ 501839 w 1380997"/>
                  <a:gd name="connsiteY4" fmla="*/ 967150 h 6521178"/>
                  <a:gd name="connsiteX5" fmla="*/ 396112 w 1380997"/>
                  <a:gd name="connsiteY5" fmla="*/ 1118598 h 6521178"/>
                  <a:gd name="connsiteX6" fmla="*/ 367537 w 1380997"/>
                  <a:gd name="connsiteY6" fmla="*/ 1161460 h 6521178"/>
                  <a:gd name="connsiteX7" fmla="*/ 385635 w 1380997"/>
                  <a:gd name="connsiteY7" fmla="*/ 1321480 h 6521178"/>
                  <a:gd name="connsiteX8" fmla="*/ 452310 w 1380997"/>
                  <a:gd name="connsiteY8" fmla="*/ 1371963 h 6521178"/>
                  <a:gd name="connsiteX9" fmla="*/ 709485 w 1380997"/>
                  <a:gd name="connsiteY9" fmla="*/ 1436733 h 6521178"/>
                  <a:gd name="connsiteX10" fmla="*/ 800925 w 1380997"/>
                  <a:gd name="connsiteY10" fmla="*/ 1486263 h 6521178"/>
                  <a:gd name="connsiteX11" fmla="*/ 868552 w 1380997"/>
                  <a:gd name="connsiteY11" fmla="*/ 1693908 h 6521178"/>
                  <a:gd name="connsiteX12" fmla="*/ 748537 w 1380997"/>
                  <a:gd name="connsiteY12" fmla="*/ 1931080 h 6521178"/>
                  <a:gd name="connsiteX13" fmla="*/ 512317 w 1380997"/>
                  <a:gd name="connsiteY13" fmla="*/ 2343513 h 6521178"/>
                  <a:gd name="connsiteX14" fmla="*/ 518032 w 1380997"/>
                  <a:gd name="connsiteY14" fmla="*/ 2436859 h 6521178"/>
                  <a:gd name="connsiteX15" fmla="*/ 501839 w 1380997"/>
                  <a:gd name="connsiteY15" fmla="*/ 2573065 h 6521178"/>
                  <a:gd name="connsiteX16" fmla="*/ 458977 w 1380997"/>
                  <a:gd name="connsiteY16" fmla="*/ 2602593 h 6521178"/>
                  <a:gd name="connsiteX17" fmla="*/ 471360 w 1380997"/>
                  <a:gd name="connsiteY17" fmla="*/ 2741658 h 6521178"/>
                  <a:gd name="connsiteX18" fmla="*/ 552322 w 1380997"/>
                  <a:gd name="connsiteY18" fmla="*/ 2832145 h 6521178"/>
                  <a:gd name="connsiteX19" fmla="*/ 597089 w 1380997"/>
                  <a:gd name="connsiteY19" fmla="*/ 2892153 h 6521178"/>
                  <a:gd name="connsiteX20" fmla="*/ 635189 w 1380997"/>
                  <a:gd name="connsiteY20" fmla="*/ 3030265 h 6521178"/>
                  <a:gd name="connsiteX21" fmla="*/ 533272 w 1380997"/>
                  <a:gd name="connsiteY21" fmla="*/ 3109323 h 6521178"/>
                  <a:gd name="connsiteX22" fmla="*/ 505650 w 1380997"/>
                  <a:gd name="connsiteY22" fmla="*/ 3114085 h 6521178"/>
                  <a:gd name="connsiteX23" fmla="*/ 405637 w 1380997"/>
                  <a:gd name="connsiteY23" fmla="*/ 3214098 h 6521178"/>
                  <a:gd name="connsiteX24" fmla="*/ 416114 w 1380997"/>
                  <a:gd name="connsiteY24" fmla="*/ 3717970 h 6521178"/>
                  <a:gd name="connsiteX25" fmla="*/ 452310 w 1380997"/>
                  <a:gd name="connsiteY25" fmla="*/ 4249465 h 6521178"/>
                  <a:gd name="connsiteX26" fmla="*/ 611377 w 1380997"/>
                  <a:gd name="connsiteY26" fmla="*/ 5068615 h 6521178"/>
                  <a:gd name="connsiteX27" fmla="*/ 677100 w 1380997"/>
                  <a:gd name="connsiteY27" fmla="*/ 5122908 h 6521178"/>
                  <a:gd name="connsiteX28" fmla="*/ 761872 w 1380997"/>
                  <a:gd name="connsiteY28" fmla="*/ 5131480 h 6521178"/>
                  <a:gd name="connsiteX29" fmla="*/ 839977 w 1380997"/>
                  <a:gd name="connsiteY29" fmla="*/ 5221968 h 6521178"/>
                  <a:gd name="connsiteX30" fmla="*/ 836167 w 1380997"/>
                  <a:gd name="connsiteY30" fmla="*/ 5398180 h 6521178"/>
                  <a:gd name="connsiteX31" fmla="*/ 860932 w 1380997"/>
                  <a:gd name="connsiteY31" fmla="*/ 5463903 h 6521178"/>
                  <a:gd name="connsiteX32" fmla="*/ 1064767 w 1380997"/>
                  <a:gd name="connsiteY32" fmla="*/ 5642021 h 6521178"/>
                  <a:gd name="connsiteX33" fmla="*/ 1200022 w 1380997"/>
                  <a:gd name="connsiteY33" fmla="*/ 5750605 h 6521178"/>
                  <a:gd name="connsiteX34" fmla="*/ 1305750 w 1380997"/>
                  <a:gd name="connsiteY34" fmla="*/ 5853475 h 6521178"/>
                  <a:gd name="connsiteX35" fmla="*/ 1337182 w 1380997"/>
                  <a:gd name="connsiteY35" fmla="*/ 6101125 h 6521178"/>
                  <a:gd name="connsiteX36" fmla="*/ 1296597 w 1380997"/>
                  <a:gd name="connsiteY36" fmla="*/ 6172786 h 6521178"/>
                  <a:gd name="connsiteX37" fmla="*/ 1298859 w 1380997"/>
                  <a:gd name="connsiteY37" fmla="*/ 6200330 h 6521178"/>
                  <a:gd name="connsiteX38" fmla="*/ 1307655 w 1380997"/>
                  <a:gd name="connsiteY38" fmla="*/ 6202089 h 6521178"/>
                  <a:gd name="connsiteX39" fmla="*/ 1359894 w 1380997"/>
                  <a:gd name="connsiteY39" fmla="*/ 6256338 h 6521178"/>
                  <a:gd name="connsiteX40" fmla="*/ 1360982 w 1380997"/>
                  <a:gd name="connsiteY40" fmla="*/ 6284611 h 6521178"/>
                  <a:gd name="connsiteX41" fmla="*/ 1367334 w 1380997"/>
                  <a:gd name="connsiteY41" fmla="*/ 6289468 h 6521178"/>
                  <a:gd name="connsiteX42" fmla="*/ 1380997 w 1380997"/>
                  <a:gd name="connsiteY42" fmla="*/ 6342108 h 6521178"/>
                  <a:gd name="connsiteX43" fmla="*/ 1220977 w 1380997"/>
                  <a:gd name="connsiteY43" fmla="*/ 6521178 h 6521178"/>
                  <a:gd name="connsiteX44" fmla="*/ 904747 w 1380997"/>
                  <a:gd name="connsiteY44" fmla="*/ 6514511 h 6521178"/>
                  <a:gd name="connsiteX45" fmla="*/ 88454 w 1380997"/>
                  <a:gd name="connsiteY45" fmla="*/ 6503081 h 6521178"/>
                  <a:gd name="connsiteX46" fmla="*/ 3924 w 1380997"/>
                  <a:gd name="connsiteY46" fmla="*/ 6503470 h 6521178"/>
                  <a:gd name="connsiteX47" fmla="*/ 13207 w 1380997"/>
                  <a:gd name="connsiteY47" fmla="*/ 110853 h 6521178"/>
                  <a:gd name="connsiteX48" fmla="*/ 34162 w 1380997"/>
                  <a:gd name="connsiteY48" fmla="*/ 2268 h 652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80997" h="6521178">
                    <a:moveTo>
                      <a:pt x="34162" y="2268"/>
                    </a:moveTo>
                    <a:cubicBezTo>
                      <a:pt x="158939" y="1315"/>
                      <a:pt x="284670" y="-5352"/>
                      <a:pt x="409447" y="9888"/>
                    </a:cubicBezTo>
                    <a:cubicBezTo>
                      <a:pt x="467550" y="17508"/>
                      <a:pt x="495172" y="47988"/>
                      <a:pt x="501839" y="107043"/>
                    </a:cubicBezTo>
                    <a:cubicBezTo>
                      <a:pt x="513270" y="200388"/>
                      <a:pt x="510412" y="293733"/>
                      <a:pt x="509460" y="387078"/>
                    </a:cubicBezTo>
                    <a:cubicBezTo>
                      <a:pt x="507554" y="580435"/>
                      <a:pt x="517079" y="773793"/>
                      <a:pt x="501839" y="967150"/>
                    </a:cubicBezTo>
                    <a:cubicBezTo>
                      <a:pt x="496125" y="1038588"/>
                      <a:pt x="484695" y="1104310"/>
                      <a:pt x="396112" y="1118598"/>
                    </a:cubicBezTo>
                    <a:cubicBezTo>
                      <a:pt x="374204" y="1122408"/>
                      <a:pt x="366585" y="1139553"/>
                      <a:pt x="367537" y="1161460"/>
                    </a:cubicBezTo>
                    <a:cubicBezTo>
                      <a:pt x="369442" y="1215753"/>
                      <a:pt x="376110" y="1269093"/>
                      <a:pt x="385635" y="1321480"/>
                    </a:cubicBezTo>
                    <a:cubicBezTo>
                      <a:pt x="392302" y="1357675"/>
                      <a:pt x="419925" y="1367200"/>
                      <a:pt x="452310" y="1371963"/>
                    </a:cubicBezTo>
                    <a:cubicBezTo>
                      <a:pt x="540892" y="1383393"/>
                      <a:pt x="626617" y="1401490"/>
                      <a:pt x="709485" y="1436733"/>
                    </a:cubicBezTo>
                    <a:cubicBezTo>
                      <a:pt x="741870" y="1451020"/>
                      <a:pt x="772350" y="1466260"/>
                      <a:pt x="800925" y="1486263"/>
                    </a:cubicBezTo>
                    <a:cubicBezTo>
                      <a:pt x="877125" y="1540555"/>
                      <a:pt x="899032" y="1605325"/>
                      <a:pt x="868552" y="1693908"/>
                    </a:cubicBezTo>
                    <a:cubicBezTo>
                      <a:pt x="839025" y="1777728"/>
                      <a:pt x="792352" y="1853928"/>
                      <a:pt x="748537" y="1931080"/>
                    </a:cubicBezTo>
                    <a:cubicBezTo>
                      <a:pt x="669479" y="2068240"/>
                      <a:pt x="592327" y="2206353"/>
                      <a:pt x="512317" y="2343513"/>
                    </a:cubicBezTo>
                    <a:cubicBezTo>
                      <a:pt x="493267" y="2376850"/>
                      <a:pt x="487552" y="2403520"/>
                      <a:pt x="518032" y="2436859"/>
                    </a:cubicBezTo>
                    <a:cubicBezTo>
                      <a:pt x="558989" y="2482578"/>
                      <a:pt x="550417" y="2534965"/>
                      <a:pt x="501839" y="2573065"/>
                    </a:cubicBezTo>
                    <a:cubicBezTo>
                      <a:pt x="488504" y="2583543"/>
                      <a:pt x="472312" y="2591163"/>
                      <a:pt x="458977" y="2602593"/>
                    </a:cubicBezTo>
                    <a:cubicBezTo>
                      <a:pt x="402779" y="2647360"/>
                      <a:pt x="408495" y="2708320"/>
                      <a:pt x="471360" y="2741658"/>
                    </a:cubicBezTo>
                    <a:cubicBezTo>
                      <a:pt x="510412" y="2761660"/>
                      <a:pt x="544702" y="2782615"/>
                      <a:pt x="552322" y="2832145"/>
                    </a:cubicBezTo>
                    <a:cubicBezTo>
                      <a:pt x="556132" y="2856910"/>
                      <a:pt x="578039" y="2875008"/>
                      <a:pt x="597089" y="2892153"/>
                    </a:cubicBezTo>
                    <a:cubicBezTo>
                      <a:pt x="639952" y="2929300"/>
                      <a:pt x="650429" y="2975973"/>
                      <a:pt x="635189" y="3030265"/>
                    </a:cubicBezTo>
                    <a:cubicBezTo>
                      <a:pt x="619950" y="3081700"/>
                      <a:pt x="582802" y="3103608"/>
                      <a:pt x="533272" y="3109323"/>
                    </a:cubicBezTo>
                    <a:cubicBezTo>
                      <a:pt x="523747" y="3110275"/>
                      <a:pt x="514222" y="3113133"/>
                      <a:pt x="505650" y="3114085"/>
                    </a:cubicBezTo>
                    <a:cubicBezTo>
                      <a:pt x="425639" y="3119800"/>
                      <a:pt x="410400" y="3133135"/>
                      <a:pt x="405637" y="3214098"/>
                    </a:cubicBezTo>
                    <a:cubicBezTo>
                      <a:pt x="395160" y="3382690"/>
                      <a:pt x="408495" y="3550330"/>
                      <a:pt x="416114" y="3717970"/>
                    </a:cubicBezTo>
                    <a:cubicBezTo>
                      <a:pt x="424687" y="3895135"/>
                      <a:pt x="430402" y="4073253"/>
                      <a:pt x="452310" y="4249465"/>
                    </a:cubicBezTo>
                    <a:cubicBezTo>
                      <a:pt x="487552" y="4525690"/>
                      <a:pt x="528510" y="4800963"/>
                      <a:pt x="611377" y="5068615"/>
                    </a:cubicBezTo>
                    <a:cubicBezTo>
                      <a:pt x="622807" y="5103858"/>
                      <a:pt x="639000" y="5121955"/>
                      <a:pt x="677100" y="5122908"/>
                    </a:cubicBezTo>
                    <a:cubicBezTo>
                      <a:pt x="705675" y="5123860"/>
                      <a:pt x="734250" y="5125765"/>
                      <a:pt x="761872" y="5131480"/>
                    </a:cubicBezTo>
                    <a:cubicBezTo>
                      <a:pt x="818070" y="5141958"/>
                      <a:pt x="839025" y="5164818"/>
                      <a:pt x="839977" y="5221968"/>
                    </a:cubicBezTo>
                    <a:cubicBezTo>
                      <a:pt x="841882" y="5280071"/>
                      <a:pt x="839977" y="5339125"/>
                      <a:pt x="836167" y="5398180"/>
                    </a:cubicBezTo>
                    <a:cubicBezTo>
                      <a:pt x="834262" y="5425803"/>
                      <a:pt x="839025" y="5444853"/>
                      <a:pt x="860932" y="5463903"/>
                    </a:cubicBezTo>
                    <a:cubicBezTo>
                      <a:pt x="930464" y="5522005"/>
                      <a:pt x="997139" y="5582013"/>
                      <a:pt x="1064767" y="5642021"/>
                    </a:cubicBezTo>
                    <a:cubicBezTo>
                      <a:pt x="1121917" y="5662975"/>
                      <a:pt x="1154302" y="5714410"/>
                      <a:pt x="1200022" y="5750605"/>
                    </a:cubicBezTo>
                    <a:cubicBezTo>
                      <a:pt x="1238122" y="5781085"/>
                      <a:pt x="1268602" y="5821090"/>
                      <a:pt x="1305750" y="5853475"/>
                    </a:cubicBezTo>
                    <a:cubicBezTo>
                      <a:pt x="1385759" y="5923960"/>
                      <a:pt x="1379092" y="6023021"/>
                      <a:pt x="1337182" y="6101125"/>
                    </a:cubicBezTo>
                    <a:cubicBezTo>
                      <a:pt x="1324323" y="6125414"/>
                      <a:pt x="1301285" y="6145416"/>
                      <a:pt x="1296597" y="6172786"/>
                    </a:cubicBezTo>
                    <a:lnTo>
                      <a:pt x="1298859" y="6200330"/>
                    </a:lnTo>
                    <a:lnTo>
                      <a:pt x="1307655" y="6202089"/>
                    </a:lnTo>
                    <a:cubicBezTo>
                      <a:pt x="1333373" y="6214948"/>
                      <a:pt x="1353732" y="6231022"/>
                      <a:pt x="1359894" y="6256338"/>
                    </a:cubicBezTo>
                    <a:cubicBezTo>
                      <a:pt x="1360257" y="6265762"/>
                      <a:pt x="1360619" y="6275187"/>
                      <a:pt x="1360982" y="6284611"/>
                    </a:cubicBezTo>
                    <a:lnTo>
                      <a:pt x="1367334" y="6289468"/>
                    </a:lnTo>
                    <a:cubicBezTo>
                      <a:pt x="1379390" y="6303532"/>
                      <a:pt x="1380997" y="6322820"/>
                      <a:pt x="1380997" y="6342108"/>
                    </a:cubicBezTo>
                    <a:cubicBezTo>
                      <a:pt x="1380997" y="6426881"/>
                      <a:pt x="1307654" y="6518321"/>
                      <a:pt x="1220977" y="6521178"/>
                    </a:cubicBezTo>
                    <a:lnTo>
                      <a:pt x="904747" y="6514511"/>
                    </a:lnTo>
                    <a:cubicBezTo>
                      <a:pt x="633285" y="6500223"/>
                      <a:pt x="360869" y="6507843"/>
                      <a:pt x="88454" y="6503081"/>
                    </a:cubicBezTo>
                    <a:cubicBezTo>
                      <a:pt x="69404" y="6503081"/>
                      <a:pt x="22021" y="6512043"/>
                      <a:pt x="3924" y="6503470"/>
                    </a:cubicBezTo>
                    <a:cubicBezTo>
                      <a:pt x="-8617" y="5438099"/>
                      <a:pt x="12889" y="1193528"/>
                      <a:pt x="13207" y="110853"/>
                    </a:cubicBezTo>
                    <a:cubicBezTo>
                      <a:pt x="17017" y="71800"/>
                      <a:pt x="6539" y="33700"/>
                      <a:pt x="34162" y="22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631F624-C122-41E3-8B6C-9F76BE92728F}"/>
                  </a:ext>
                </a:extLst>
              </p:cNvPr>
              <p:cNvSpPr/>
              <p:nvPr/>
            </p:nvSpPr>
            <p:spPr>
              <a:xfrm>
                <a:off x="3111533" y="6332520"/>
                <a:ext cx="1360748" cy="87630"/>
              </a:xfrm>
              <a:custGeom>
                <a:avLst/>
                <a:gdLst>
                  <a:gd name="connsiteX0" fmla="*/ 32142 w 1360748"/>
                  <a:gd name="connsiteY0" fmla="*/ 0 h 87630"/>
                  <a:gd name="connsiteX1" fmla="*/ 1297062 w 1360748"/>
                  <a:gd name="connsiteY1" fmla="*/ 952 h 87630"/>
                  <a:gd name="connsiteX2" fmla="*/ 1306587 w 1360748"/>
                  <a:gd name="connsiteY2" fmla="*/ 2857 h 87630"/>
                  <a:gd name="connsiteX3" fmla="*/ 1359927 w 1360748"/>
                  <a:gd name="connsiteY3" fmla="*/ 85725 h 87630"/>
                  <a:gd name="connsiteX4" fmla="*/ 1357069 w 1360748"/>
                  <a:gd name="connsiteY4" fmla="*/ 87630 h 87630"/>
                  <a:gd name="connsiteX5" fmla="*/ 32142 w 1360748"/>
                  <a:gd name="connsiteY5" fmla="*/ 87630 h 87630"/>
                  <a:gd name="connsiteX6" fmla="*/ 0 w 1360748"/>
                  <a:gd name="connsiteY6" fmla="*/ 87630 h 87630"/>
                  <a:gd name="connsiteX7" fmla="*/ 0 w 1360748"/>
                  <a:gd name="connsiteY7" fmla="*/ 74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748" h="87630">
                    <a:moveTo>
                      <a:pt x="32142" y="0"/>
                    </a:moveTo>
                    <a:cubicBezTo>
                      <a:pt x="454099" y="0"/>
                      <a:pt x="875104" y="952"/>
                      <a:pt x="1297062" y="952"/>
                    </a:cubicBezTo>
                    <a:cubicBezTo>
                      <a:pt x="1299919" y="952"/>
                      <a:pt x="1302777" y="1905"/>
                      <a:pt x="1306587" y="2857"/>
                    </a:cubicBezTo>
                    <a:cubicBezTo>
                      <a:pt x="1340877" y="20002"/>
                      <a:pt x="1365641" y="42863"/>
                      <a:pt x="1359927" y="85725"/>
                    </a:cubicBezTo>
                    <a:cubicBezTo>
                      <a:pt x="1359927" y="85725"/>
                      <a:pt x="1357069" y="87630"/>
                      <a:pt x="1357069" y="87630"/>
                    </a:cubicBezTo>
                    <a:cubicBezTo>
                      <a:pt x="915109" y="87630"/>
                      <a:pt x="473149" y="87630"/>
                      <a:pt x="32142" y="87630"/>
                    </a:cubicBezTo>
                    <a:lnTo>
                      <a:pt x="0" y="8763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7F1821-A9AA-4222-A1F9-C3E25679F1BD}"/>
                </a:ext>
              </a:extLst>
            </p:cNvPr>
            <p:cNvGrpSpPr/>
            <p:nvPr/>
          </p:nvGrpSpPr>
          <p:grpSpPr>
            <a:xfrm>
              <a:off x="6727482" y="2275536"/>
              <a:ext cx="831980" cy="3734838"/>
              <a:chOff x="5709311" y="764028"/>
              <a:chExt cx="1312120" cy="58902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F21352-8DAF-4D4B-8203-AF1F62E969F5}"/>
                  </a:ext>
                </a:extLst>
              </p:cNvPr>
              <p:cNvSpPr/>
              <p:nvPr/>
            </p:nvSpPr>
            <p:spPr>
              <a:xfrm>
                <a:off x="5710817" y="764028"/>
                <a:ext cx="1310614" cy="5890230"/>
              </a:xfrm>
              <a:custGeom>
                <a:avLst/>
                <a:gdLst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15714 w 1312120"/>
                  <a:gd name="connsiteY51" fmla="*/ 5554994 h 5890230"/>
                  <a:gd name="connsiteX52" fmla="*/ 6402 w 1312120"/>
                  <a:gd name="connsiteY52" fmla="*/ 5535067 h 5890230"/>
                  <a:gd name="connsiteX53" fmla="*/ 3187 w 1312120"/>
                  <a:gd name="connsiteY53" fmla="*/ 5509230 h 5890230"/>
                  <a:gd name="connsiteX54" fmla="*/ 2234 w 1312120"/>
                  <a:gd name="connsiteY54" fmla="*/ 5452080 h 5890230"/>
                  <a:gd name="connsiteX55" fmla="*/ 2234 w 1312120"/>
                  <a:gd name="connsiteY55" fmla="*/ 110460 h 5890230"/>
                  <a:gd name="connsiteX56" fmla="*/ 3187 w 1312120"/>
                  <a:gd name="connsiteY56" fmla="*/ 53310 h 5890230"/>
                  <a:gd name="connsiteX57" fmla="*/ 37745 w 1312120"/>
                  <a:gd name="connsiteY57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6402 w 1312120"/>
                  <a:gd name="connsiteY51" fmla="*/ 5535067 h 5890230"/>
                  <a:gd name="connsiteX52" fmla="*/ 3187 w 1312120"/>
                  <a:gd name="connsiteY52" fmla="*/ 5509230 h 5890230"/>
                  <a:gd name="connsiteX53" fmla="*/ 2234 w 1312120"/>
                  <a:gd name="connsiteY53" fmla="*/ 5452080 h 5890230"/>
                  <a:gd name="connsiteX54" fmla="*/ 2234 w 1312120"/>
                  <a:gd name="connsiteY54" fmla="*/ 110460 h 5890230"/>
                  <a:gd name="connsiteX55" fmla="*/ 3187 w 1312120"/>
                  <a:gd name="connsiteY55" fmla="*/ 53310 h 5890230"/>
                  <a:gd name="connsiteX56" fmla="*/ 37745 w 1312120"/>
                  <a:gd name="connsiteY56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3187 w 1312120"/>
                  <a:gd name="connsiteY51" fmla="*/ 5509230 h 5890230"/>
                  <a:gd name="connsiteX52" fmla="*/ 2234 w 1312120"/>
                  <a:gd name="connsiteY52" fmla="*/ 5452080 h 5890230"/>
                  <a:gd name="connsiteX53" fmla="*/ 2234 w 1312120"/>
                  <a:gd name="connsiteY53" fmla="*/ 110460 h 5890230"/>
                  <a:gd name="connsiteX54" fmla="*/ 3187 w 1312120"/>
                  <a:gd name="connsiteY54" fmla="*/ 53310 h 5890230"/>
                  <a:gd name="connsiteX55" fmla="*/ 37745 w 1312120"/>
                  <a:gd name="connsiteY55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2234 w 1312120"/>
                  <a:gd name="connsiteY51" fmla="*/ 5452080 h 5890230"/>
                  <a:gd name="connsiteX52" fmla="*/ 2234 w 1312120"/>
                  <a:gd name="connsiteY52" fmla="*/ 110460 h 5890230"/>
                  <a:gd name="connsiteX53" fmla="*/ 3187 w 1312120"/>
                  <a:gd name="connsiteY53" fmla="*/ 53310 h 5890230"/>
                  <a:gd name="connsiteX54" fmla="*/ 37745 w 1312120"/>
                  <a:gd name="connsiteY54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2234 w 1312120"/>
                  <a:gd name="connsiteY50" fmla="*/ 5452080 h 5890230"/>
                  <a:gd name="connsiteX51" fmla="*/ 2234 w 1312120"/>
                  <a:gd name="connsiteY51" fmla="*/ 110460 h 5890230"/>
                  <a:gd name="connsiteX52" fmla="*/ 3187 w 1312120"/>
                  <a:gd name="connsiteY52" fmla="*/ 53310 h 5890230"/>
                  <a:gd name="connsiteX53" fmla="*/ 37745 w 1312120"/>
                  <a:gd name="connsiteY53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16227 w 1310124"/>
                  <a:gd name="connsiteY48" fmla="*/ 5642571 h 5890230"/>
                  <a:gd name="connsiteX49" fmla="*/ 238 w 1310124"/>
                  <a:gd name="connsiteY49" fmla="*/ 5452080 h 5890230"/>
                  <a:gd name="connsiteX50" fmla="*/ 238 w 1310124"/>
                  <a:gd name="connsiteY50" fmla="*/ 110460 h 5890230"/>
                  <a:gd name="connsiteX51" fmla="*/ 1191 w 1310124"/>
                  <a:gd name="connsiteY51" fmla="*/ 53310 h 5890230"/>
                  <a:gd name="connsiteX52" fmla="*/ 35749 w 1310124"/>
                  <a:gd name="connsiteY52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238 w 1310124"/>
                  <a:gd name="connsiteY48" fmla="*/ 5452080 h 5890230"/>
                  <a:gd name="connsiteX49" fmla="*/ 238 w 1310124"/>
                  <a:gd name="connsiteY49" fmla="*/ 110460 h 5890230"/>
                  <a:gd name="connsiteX50" fmla="*/ 1191 w 1310124"/>
                  <a:gd name="connsiteY50" fmla="*/ 53310 h 5890230"/>
                  <a:gd name="connsiteX51" fmla="*/ 35749 w 1310124"/>
                  <a:gd name="connsiteY51" fmla="*/ 134 h 5890230"/>
                  <a:gd name="connsiteX0" fmla="*/ 35793 w 1310168"/>
                  <a:gd name="connsiteY0" fmla="*/ 134 h 5990160"/>
                  <a:gd name="connsiteX1" fmla="*/ 68862 w 1310168"/>
                  <a:gd name="connsiteY1" fmla="*/ 1875 h 5990160"/>
                  <a:gd name="connsiteX2" fmla="*/ 286985 w 1310168"/>
                  <a:gd name="connsiteY2" fmla="*/ 173325 h 5990160"/>
                  <a:gd name="connsiteX3" fmla="*/ 371757 w 1310168"/>
                  <a:gd name="connsiteY3" fmla="*/ 210472 h 5990160"/>
                  <a:gd name="connsiteX4" fmla="*/ 476532 w 1310168"/>
                  <a:gd name="connsiteY4" fmla="*/ 219045 h 5990160"/>
                  <a:gd name="connsiteX5" fmla="*/ 734660 w 1310168"/>
                  <a:gd name="connsiteY5" fmla="*/ 360967 h 5990160"/>
                  <a:gd name="connsiteX6" fmla="*/ 801335 w 1310168"/>
                  <a:gd name="connsiteY6" fmla="*/ 356205 h 5990160"/>
                  <a:gd name="connsiteX7" fmla="*/ 941352 w 1310168"/>
                  <a:gd name="connsiteY7" fmla="*/ 241905 h 5990160"/>
                  <a:gd name="connsiteX8" fmla="*/ 1009932 w 1310168"/>
                  <a:gd name="connsiteY8" fmla="*/ 221902 h 5990160"/>
                  <a:gd name="connsiteX9" fmla="*/ 1038507 w 1310168"/>
                  <a:gd name="connsiteY9" fmla="*/ 287625 h 5990160"/>
                  <a:gd name="connsiteX10" fmla="*/ 967070 w 1310168"/>
                  <a:gd name="connsiteY10" fmla="*/ 702915 h 5990160"/>
                  <a:gd name="connsiteX11" fmla="*/ 614645 w 1310168"/>
                  <a:gd name="connsiteY11" fmla="*/ 1533495 h 5990160"/>
                  <a:gd name="connsiteX12" fmla="*/ 458435 w 1310168"/>
                  <a:gd name="connsiteY12" fmla="*/ 1800195 h 5990160"/>
                  <a:gd name="connsiteX13" fmla="*/ 462245 w 1310168"/>
                  <a:gd name="connsiteY13" fmla="*/ 1858297 h 5990160"/>
                  <a:gd name="connsiteX14" fmla="*/ 413667 w 1310168"/>
                  <a:gd name="connsiteY14" fmla="*/ 2045940 h 5990160"/>
                  <a:gd name="connsiteX15" fmla="*/ 365090 w 1310168"/>
                  <a:gd name="connsiteY15" fmla="*/ 2109757 h 5990160"/>
                  <a:gd name="connsiteX16" fmla="*/ 415572 w 1310168"/>
                  <a:gd name="connsiteY16" fmla="*/ 2160240 h 5990160"/>
                  <a:gd name="connsiteX17" fmla="*/ 510822 w 1310168"/>
                  <a:gd name="connsiteY17" fmla="*/ 2265967 h 5990160"/>
                  <a:gd name="connsiteX18" fmla="*/ 543207 w 1310168"/>
                  <a:gd name="connsiteY18" fmla="*/ 2323117 h 5990160"/>
                  <a:gd name="connsiteX19" fmla="*/ 583212 w 1310168"/>
                  <a:gd name="connsiteY19" fmla="*/ 2463135 h 5990160"/>
                  <a:gd name="connsiteX20" fmla="*/ 507012 w 1310168"/>
                  <a:gd name="connsiteY20" fmla="*/ 2549812 h 5990160"/>
                  <a:gd name="connsiteX21" fmla="*/ 456530 w 1310168"/>
                  <a:gd name="connsiteY21" fmla="*/ 2562195 h 5990160"/>
                  <a:gd name="connsiteX22" fmla="*/ 378425 w 1310168"/>
                  <a:gd name="connsiteY22" fmla="*/ 2579340 h 5990160"/>
                  <a:gd name="connsiteX23" fmla="*/ 373662 w 1310168"/>
                  <a:gd name="connsiteY23" fmla="*/ 2659350 h 5990160"/>
                  <a:gd name="connsiteX24" fmla="*/ 384140 w 1310168"/>
                  <a:gd name="connsiteY24" fmla="*/ 3382297 h 5990160"/>
                  <a:gd name="connsiteX25" fmla="*/ 552732 w 1310168"/>
                  <a:gd name="connsiteY25" fmla="*/ 4400520 h 5990160"/>
                  <a:gd name="connsiteX26" fmla="*/ 679415 w 1310168"/>
                  <a:gd name="connsiteY26" fmla="*/ 4496722 h 5990160"/>
                  <a:gd name="connsiteX27" fmla="*/ 781332 w 1310168"/>
                  <a:gd name="connsiteY27" fmla="*/ 4597688 h 5990160"/>
                  <a:gd name="connsiteX28" fmla="*/ 778475 w 1310168"/>
                  <a:gd name="connsiteY28" fmla="*/ 4769138 h 5990160"/>
                  <a:gd name="connsiteX29" fmla="*/ 807050 w 1310168"/>
                  <a:gd name="connsiteY29" fmla="*/ 4833907 h 5990160"/>
                  <a:gd name="connsiteX30" fmla="*/ 917540 w 1310168"/>
                  <a:gd name="connsiteY30" fmla="*/ 4931063 h 5990160"/>
                  <a:gd name="connsiteX31" fmla="*/ 955640 w 1310168"/>
                  <a:gd name="connsiteY31" fmla="*/ 4946302 h 5990160"/>
                  <a:gd name="connsiteX32" fmla="*/ 1216625 w 1310168"/>
                  <a:gd name="connsiteY32" fmla="*/ 5187285 h 5990160"/>
                  <a:gd name="connsiteX33" fmla="*/ 1289967 w 1310168"/>
                  <a:gd name="connsiteY33" fmla="*/ 5383500 h 5990160"/>
                  <a:gd name="connsiteX34" fmla="*/ 1269012 w 1310168"/>
                  <a:gd name="connsiteY34" fmla="*/ 5455890 h 5990160"/>
                  <a:gd name="connsiteX35" fmla="*/ 1230436 w 1310168"/>
                  <a:gd name="connsiteY35" fmla="*/ 5526211 h 5990160"/>
                  <a:gd name="connsiteX36" fmla="*/ 1229960 w 1310168"/>
                  <a:gd name="connsiteY36" fmla="*/ 5554949 h 5990160"/>
                  <a:gd name="connsiteX37" fmla="*/ 1230913 w 1310168"/>
                  <a:gd name="connsiteY37" fmla="*/ 5554949 h 5990160"/>
                  <a:gd name="connsiteX38" fmla="*/ 1239485 w 1310168"/>
                  <a:gd name="connsiteY38" fmla="*/ 5556854 h 5990160"/>
                  <a:gd name="connsiteX39" fmla="*/ 1288912 w 1310168"/>
                  <a:gd name="connsiteY39" fmla="*/ 5612576 h 5990160"/>
                  <a:gd name="connsiteX40" fmla="*/ 1288157 w 1310168"/>
                  <a:gd name="connsiteY40" fmla="*/ 5638408 h 5990160"/>
                  <a:gd name="connsiteX41" fmla="*/ 1289194 w 1310168"/>
                  <a:gd name="connsiteY41" fmla="*/ 5638963 h 5990160"/>
                  <a:gd name="connsiteX42" fmla="*/ 1309017 w 1310168"/>
                  <a:gd name="connsiteY42" fmla="*/ 5685442 h 5990160"/>
                  <a:gd name="connsiteX43" fmla="*/ 1190907 w 1310168"/>
                  <a:gd name="connsiteY43" fmla="*/ 5869275 h 5990160"/>
                  <a:gd name="connsiteX44" fmla="*/ 1139473 w 1310168"/>
                  <a:gd name="connsiteY44" fmla="*/ 5890230 h 5990160"/>
                  <a:gd name="connsiteX45" fmla="*/ 19332 w 1310168"/>
                  <a:gd name="connsiteY45" fmla="*/ 5888325 h 5990160"/>
                  <a:gd name="connsiteX46" fmla="*/ 4092 w 1310168"/>
                  <a:gd name="connsiteY46" fmla="*/ 5854988 h 5990160"/>
                  <a:gd name="connsiteX47" fmla="*/ 282 w 1310168"/>
                  <a:gd name="connsiteY47" fmla="*/ 5452080 h 5990160"/>
                  <a:gd name="connsiteX48" fmla="*/ 282 w 1310168"/>
                  <a:gd name="connsiteY48" fmla="*/ 110460 h 5990160"/>
                  <a:gd name="connsiteX49" fmla="*/ 1235 w 1310168"/>
                  <a:gd name="connsiteY49" fmla="*/ 53310 h 5990160"/>
                  <a:gd name="connsiteX50" fmla="*/ 35793 w 1310168"/>
                  <a:gd name="connsiteY50" fmla="*/ 134 h 599016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238 w 1310124"/>
                  <a:gd name="connsiteY47" fmla="*/ 110460 h 5890230"/>
                  <a:gd name="connsiteX48" fmla="*/ 1191 w 1310124"/>
                  <a:gd name="connsiteY48" fmla="*/ 53310 h 5890230"/>
                  <a:gd name="connsiteX49" fmla="*/ 35749 w 1310124"/>
                  <a:gd name="connsiteY49" fmla="*/ 134 h 5890230"/>
                  <a:gd name="connsiteX0" fmla="*/ 36239 w 1310614"/>
                  <a:gd name="connsiteY0" fmla="*/ 134 h 5890230"/>
                  <a:gd name="connsiteX1" fmla="*/ 69308 w 1310614"/>
                  <a:gd name="connsiteY1" fmla="*/ 1875 h 5890230"/>
                  <a:gd name="connsiteX2" fmla="*/ 287431 w 1310614"/>
                  <a:gd name="connsiteY2" fmla="*/ 173325 h 5890230"/>
                  <a:gd name="connsiteX3" fmla="*/ 372203 w 1310614"/>
                  <a:gd name="connsiteY3" fmla="*/ 210472 h 5890230"/>
                  <a:gd name="connsiteX4" fmla="*/ 476978 w 1310614"/>
                  <a:gd name="connsiteY4" fmla="*/ 219045 h 5890230"/>
                  <a:gd name="connsiteX5" fmla="*/ 735106 w 1310614"/>
                  <a:gd name="connsiteY5" fmla="*/ 360967 h 5890230"/>
                  <a:gd name="connsiteX6" fmla="*/ 801781 w 1310614"/>
                  <a:gd name="connsiteY6" fmla="*/ 356205 h 5890230"/>
                  <a:gd name="connsiteX7" fmla="*/ 941798 w 1310614"/>
                  <a:gd name="connsiteY7" fmla="*/ 241905 h 5890230"/>
                  <a:gd name="connsiteX8" fmla="*/ 1010378 w 1310614"/>
                  <a:gd name="connsiteY8" fmla="*/ 221902 h 5890230"/>
                  <a:gd name="connsiteX9" fmla="*/ 1038953 w 1310614"/>
                  <a:gd name="connsiteY9" fmla="*/ 287625 h 5890230"/>
                  <a:gd name="connsiteX10" fmla="*/ 967516 w 1310614"/>
                  <a:gd name="connsiteY10" fmla="*/ 702915 h 5890230"/>
                  <a:gd name="connsiteX11" fmla="*/ 615091 w 1310614"/>
                  <a:gd name="connsiteY11" fmla="*/ 1533495 h 5890230"/>
                  <a:gd name="connsiteX12" fmla="*/ 458881 w 1310614"/>
                  <a:gd name="connsiteY12" fmla="*/ 1800195 h 5890230"/>
                  <a:gd name="connsiteX13" fmla="*/ 462691 w 1310614"/>
                  <a:gd name="connsiteY13" fmla="*/ 1858297 h 5890230"/>
                  <a:gd name="connsiteX14" fmla="*/ 414113 w 1310614"/>
                  <a:gd name="connsiteY14" fmla="*/ 2045940 h 5890230"/>
                  <a:gd name="connsiteX15" fmla="*/ 365536 w 1310614"/>
                  <a:gd name="connsiteY15" fmla="*/ 2109757 h 5890230"/>
                  <a:gd name="connsiteX16" fmla="*/ 416018 w 1310614"/>
                  <a:gd name="connsiteY16" fmla="*/ 2160240 h 5890230"/>
                  <a:gd name="connsiteX17" fmla="*/ 511268 w 1310614"/>
                  <a:gd name="connsiteY17" fmla="*/ 2265967 h 5890230"/>
                  <a:gd name="connsiteX18" fmla="*/ 543653 w 1310614"/>
                  <a:gd name="connsiteY18" fmla="*/ 2323117 h 5890230"/>
                  <a:gd name="connsiteX19" fmla="*/ 583658 w 1310614"/>
                  <a:gd name="connsiteY19" fmla="*/ 2463135 h 5890230"/>
                  <a:gd name="connsiteX20" fmla="*/ 507458 w 1310614"/>
                  <a:gd name="connsiteY20" fmla="*/ 2549812 h 5890230"/>
                  <a:gd name="connsiteX21" fmla="*/ 456976 w 1310614"/>
                  <a:gd name="connsiteY21" fmla="*/ 2562195 h 5890230"/>
                  <a:gd name="connsiteX22" fmla="*/ 378871 w 1310614"/>
                  <a:gd name="connsiteY22" fmla="*/ 2579340 h 5890230"/>
                  <a:gd name="connsiteX23" fmla="*/ 374108 w 1310614"/>
                  <a:gd name="connsiteY23" fmla="*/ 2659350 h 5890230"/>
                  <a:gd name="connsiteX24" fmla="*/ 384586 w 1310614"/>
                  <a:gd name="connsiteY24" fmla="*/ 3382297 h 5890230"/>
                  <a:gd name="connsiteX25" fmla="*/ 553178 w 1310614"/>
                  <a:gd name="connsiteY25" fmla="*/ 4400520 h 5890230"/>
                  <a:gd name="connsiteX26" fmla="*/ 679861 w 1310614"/>
                  <a:gd name="connsiteY26" fmla="*/ 4496722 h 5890230"/>
                  <a:gd name="connsiteX27" fmla="*/ 781778 w 1310614"/>
                  <a:gd name="connsiteY27" fmla="*/ 4597688 h 5890230"/>
                  <a:gd name="connsiteX28" fmla="*/ 778921 w 1310614"/>
                  <a:gd name="connsiteY28" fmla="*/ 4769138 h 5890230"/>
                  <a:gd name="connsiteX29" fmla="*/ 807496 w 1310614"/>
                  <a:gd name="connsiteY29" fmla="*/ 4833907 h 5890230"/>
                  <a:gd name="connsiteX30" fmla="*/ 917986 w 1310614"/>
                  <a:gd name="connsiteY30" fmla="*/ 4931063 h 5890230"/>
                  <a:gd name="connsiteX31" fmla="*/ 956086 w 1310614"/>
                  <a:gd name="connsiteY31" fmla="*/ 4946302 h 5890230"/>
                  <a:gd name="connsiteX32" fmla="*/ 1217071 w 1310614"/>
                  <a:gd name="connsiteY32" fmla="*/ 5187285 h 5890230"/>
                  <a:gd name="connsiteX33" fmla="*/ 1290413 w 1310614"/>
                  <a:gd name="connsiteY33" fmla="*/ 5383500 h 5890230"/>
                  <a:gd name="connsiteX34" fmla="*/ 1269458 w 1310614"/>
                  <a:gd name="connsiteY34" fmla="*/ 5455890 h 5890230"/>
                  <a:gd name="connsiteX35" fmla="*/ 1230882 w 1310614"/>
                  <a:gd name="connsiteY35" fmla="*/ 5526211 h 5890230"/>
                  <a:gd name="connsiteX36" fmla="*/ 1230406 w 1310614"/>
                  <a:gd name="connsiteY36" fmla="*/ 5554949 h 5890230"/>
                  <a:gd name="connsiteX37" fmla="*/ 1231359 w 1310614"/>
                  <a:gd name="connsiteY37" fmla="*/ 5554949 h 5890230"/>
                  <a:gd name="connsiteX38" fmla="*/ 1239931 w 1310614"/>
                  <a:gd name="connsiteY38" fmla="*/ 5556854 h 5890230"/>
                  <a:gd name="connsiteX39" fmla="*/ 1289358 w 1310614"/>
                  <a:gd name="connsiteY39" fmla="*/ 5612576 h 5890230"/>
                  <a:gd name="connsiteX40" fmla="*/ 1288603 w 1310614"/>
                  <a:gd name="connsiteY40" fmla="*/ 5638408 h 5890230"/>
                  <a:gd name="connsiteX41" fmla="*/ 1289640 w 1310614"/>
                  <a:gd name="connsiteY41" fmla="*/ 5638963 h 5890230"/>
                  <a:gd name="connsiteX42" fmla="*/ 1309463 w 1310614"/>
                  <a:gd name="connsiteY42" fmla="*/ 5685442 h 5890230"/>
                  <a:gd name="connsiteX43" fmla="*/ 1191353 w 1310614"/>
                  <a:gd name="connsiteY43" fmla="*/ 5869275 h 5890230"/>
                  <a:gd name="connsiteX44" fmla="*/ 1139919 w 1310614"/>
                  <a:gd name="connsiteY44" fmla="*/ 5890230 h 5890230"/>
                  <a:gd name="connsiteX45" fmla="*/ 19778 w 1310614"/>
                  <a:gd name="connsiteY45" fmla="*/ 5888325 h 5890230"/>
                  <a:gd name="connsiteX46" fmla="*/ 1520 w 1310614"/>
                  <a:gd name="connsiteY46" fmla="*/ 5854988 h 5890230"/>
                  <a:gd name="connsiteX47" fmla="*/ 728 w 1310614"/>
                  <a:gd name="connsiteY47" fmla="*/ 110460 h 5890230"/>
                  <a:gd name="connsiteX48" fmla="*/ 1681 w 1310614"/>
                  <a:gd name="connsiteY48" fmla="*/ 53310 h 5890230"/>
                  <a:gd name="connsiteX49" fmla="*/ 36239 w 1310614"/>
                  <a:gd name="connsiteY49" fmla="*/ 134 h 58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310614" h="5890230">
                    <a:moveTo>
                      <a:pt x="36239" y="134"/>
                    </a:moveTo>
                    <a:cubicBezTo>
                      <a:pt x="44722" y="-328"/>
                      <a:pt x="55497" y="446"/>
                      <a:pt x="69308" y="1875"/>
                    </a:cubicBezTo>
                    <a:cubicBezTo>
                      <a:pt x="182656" y="10447"/>
                      <a:pt x="250283" y="63787"/>
                      <a:pt x="287431" y="173325"/>
                    </a:cubicBezTo>
                    <a:cubicBezTo>
                      <a:pt x="303623" y="222855"/>
                      <a:pt x="325531" y="233332"/>
                      <a:pt x="372203" y="210472"/>
                    </a:cubicBezTo>
                    <a:cubicBezTo>
                      <a:pt x="410303" y="192375"/>
                      <a:pt x="444593" y="201900"/>
                      <a:pt x="476978" y="219045"/>
                    </a:cubicBezTo>
                    <a:cubicBezTo>
                      <a:pt x="563656" y="264765"/>
                      <a:pt x="650333" y="312390"/>
                      <a:pt x="735106" y="360967"/>
                    </a:cubicBezTo>
                    <a:cubicBezTo>
                      <a:pt x="760823" y="376207"/>
                      <a:pt x="777968" y="377160"/>
                      <a:pt x="801781" y="356205"/>
                    </a:cubicBezTo>
                    <a:cubicBezTo>
                      <a:pt x="847501" y="316200"/>
                      <a:pt x="895126" y="280005"/>
                      <a:pt x="941798" y="241905"/>
                    </a:cubicBezTo>
                    <a:cubicBezTo>
                      <a:pt x="961801" y="225712"/>
                      <a:pt x="984661" y="209520"/>
                      <a:pt x="1010378" y="221902"/>
                    </a:cubicBezTo>
                    <a:cubicBezTo>
                      <a:pt x="1037048" y="234285"/>
                      <a:pt x="1038953" y="261907"/>
                      <a:pt x="1038953" y="287625"/>
                    </a:cubicBezTo>
                    <a:cubicBezTo>
                      <a:pt x="1038953" y="430500"/>
                      <a:pt x="995138" y="564802"/>
                      <a:pt x="967516" y="702915"/>
                    </a:cubicBezTo>
                    <a:cubicBezTo>
                      <a:pt x="906556" y="1003905"/>
                      <a:pt x="769396" y="1272510"/>
                      <a:pt x="615091" y="1533495"/>
                    </a:cubicBezTo>
                    <a:cubicBezTo>
                      <a:pt x="562703" y="1622077"/>
                      <a:pt x="512221" y="1711612"/>
                      <a:pt x="458881" y="1800195"/>
                    </a:cubicBezTo>
                    <a:cubicBezTo>
                      <a:pt x="445546" y="1823055"/>
                      <a:pt x="446498" y="1837342"/>
                      <a:pt x="462691" y="1858297"/>
                    </a:cubicBezTo>
                    <a:cubicBezTo>
                      <a:pt x="530318" y="1950690"/>
                      <a:pt x="516983" y="1999267"/>
                      <a:pt x="414113" y="2045940"/>
                    </a:cubicBezTo>
                    <a:cubicBezTo>
                      <a:pt x="385538" y="2059275"/>
                      <a:pt x="366488" y="2076420"/>
                      <a:pt x="365536" y="2109757"/>
                    </a:cubicBezTo>
                    <a:cubicBezTo>
                      <a:pt x="364583" y="2144047"/>
                      <a:pt x="389348" y="2148810"/>
                      <a:pt x="416018" y="2160240"/>
                    </a:cubicBezTo>
                    <a:cubicBezTo>
                      <a:pt x="462691" y="2179290"/>
                      <a:pt x="496028" y="2217390"/>
                      <a:pt x="511268" y="2265967"/>
                    </a:cubicBezTo>
                    <a:cubicBezTo>
                      <a:pt x="517936" y="2287875"/>
                      <a:pt x="527461" y="2306925"/>
                      <a:pt x="543653" y="2323117"/>
                    </a:cubicBezTo>
                    <a:cubicBezTo>
                      <a:pt x="583658" y="2363122"/>
                      <a:pt x="590326" y="2410747"/>
                      <a:pt x="583658" y="2463135"/>
                    </a:cubicBezTo>
                    <a:cubicBezTo>
                      <a:pt x="576991" y="2509807"/>
                      <a:pt x="552226" y="2538382"/>
                      <a:pt x="507458" y="2549812"/>
                    </a:cubicBezTo>
                    <a:cubicBezTo>
                      <a:pt x="490313" y="2554575"/>
                      <a:pt x="473168" y="2556480"/>
                      <a:pt x="456976" y="2562195"/>
                    </a:cubicBezTo>
                    <a:cubicBezTo>
                      <a:pt x="431258" y="2570767"/>
                      <a:pt x="393158" y="2549812"/>
                      <a:pt x="378871" y="2579340"/>
                    </a:cubicBezTo>
                    <a:cubicBezTo>
                      <a:pt x="367441" y="2601247"/>
                      <a:pt x="374108" y="2631727"/>
                      <a:pt x="374108" y="2659350"/>
                    </a:cubicBezTo>
                    <a:cubicBezTo>
                      <a:pt x="371251" y="2900332"/>
                      <a:pt x="365536" y="3141315"/>
                      <a:pt x="384586" y="3382297"/>
                    </a:cubicBezTo>
                    <a:cubicBezTo>
                      <a:pt x="412208" y="3726150"/>
                      <a:pt x="440783" y="4070955"/>
                      <a:pt x="553178" y="4400520"/>
                    </a:cubicBezTo>
                    <a:cubicBezTo>
                      <a:pt x="583658" y="4491007"/>
                      <a:pt x="584611" y="4491007"/>
                      <a:pt x="679861" y="4496722"/>
                    </a:cubicBezTo>
                    <a:cubicBezTo>
                      <a:pt x="756061" y="4501485"/>
                      <a:pt x="778921" y="4522440"/>
                      <a:pt x="781778" y="4597688"/>
                    </a:cubicBezTo>
                    <a:cubicBezTo>
                      <a:pt x="783683" y="4654838"/>
                      <a:pt x="782731" y="4711988"/>
                      <a:pt x="778921" y="4769138"/>
                    </a:cubicBezTo>
                    <a:cubicBezTo>
                      <a:pt x="777016" y="4797713"/>
                      <a:pt x="785588" y="4815810"/>
                      <a:pt x="807496" y="4833907"/>
                    </a:cubicBezTo>
                    <a:cubicBezTo>
                      <a:pt x="845596" y="4864388"/>
                      <a:pt x="881791" y="4898677"/>
                      <a:pt x="917986" y="4931063"/>
                    </a:cubicBezTo>
                    <a:cubicBezTo>
                      <a:pt x="933226" y="4930110"/>
                      <a:pt x="945608" y="4935825"/>
                      <a:pt x="956086" y="4946302"/>
                    </a:cubicBezTo>
                    <a:cubicBezTo>
                      <a:pt x="1040858" y="5029170"/>
                      <a:pt x="1135156" y="5101560"/>
                      <a:pt x="1217071" y="5187285"/>
                    </a:cubicBezTo>
                    <a:cubicBezTo>
                      <a:pt x="1270411" y="5242530"/>
                      <a:pt x="1300891" y="5304442"/>
                      <a:pt x="1290413" y="5383500"/>
                    </a:cubicBezTo>
                    <a:cubicBezTo>
                      <a:pt x="1287556" y="5409217"/>
                      <a:pt x="1281841" y="5433030"/>
                      <a:pt x="1269458" y="5455890"/>
                    </a:cubicBezTo>
                    <a:cubicBezTo>
                      <a:pt x="1256599" y="5479464"/>
                      <a:pt x="1236776" y="5499824"/>
                      <a:pt x="1230882" y="5526211"/>
                    </a:cubicBezTo>
                    <a:cubicBezTo>
                      <a:pt x="1230723" y="5535790"/>
                      <a:pt x="1230565" y="5545370"/>
                      <a:pt x="1230406" y="5554949"/>
                    </a:cubicBezTo>
                    <a:lnTo>
                      <a:pt x="1231359" y="5554949"/>
                    </a:lnTo>
                    <a:cubicBezTo>
                      <a:pt x="1234216" y="5555901"/>
                      <a:pt x="1237074" y="5555901"/>
                      <a:pt x="1239931" y="5556854"/>
                    </a:cubicBezTo>
                    <a:cubicBezTo>
                      <a:pt x="1263506" y="5571142"/>
                      <a:pt x="1284402" y="5587037"/>
                      <a:pt x="1289358" y="5612576"/>
                    </a:cubicBezTo>
                    <a:cubicBezTo>
                      <a:pt x="1289106" y="5621187"/>
                      <a:pt x="1288855" y="5629797"/>
                      <a:pt x="1288603" y="5638408"/>
                    </a:cubicBezTo>
                    <a:lnTo>
                      <a:pt x="1289640" y="5638963"/>
                    </a:lnTo>
                    <a:cubicBezTo>
                      <a:pt x="1302677" y="5649902"/>
                      <a:pt x="1306606" y="5666869"/>
                      <a:pt x="1309463" y="5685442"/>
                    </a:cubicBezTo>
                    <a:cubicBezTo>
                      <a:pt x="1318988" y="5748307"/>
                      <a:pt x="1268506" y="5846415"/>
                      <a:pt x="1191353" y="5869275"/>
                    </a:cubicBezTo>
                    <a:cubicBezTo>
                      <a:pt x="1175161" y="5877847"/>
                      <a:pt x="1161826" y="5890230"/>
                      <a:pt x="1139919" y="5890230"/>
                    </a:cubicBezTo>
                    <a:lnTo>
                      <a:pt x="19778" y="5888325"/>
                    </a:lnTo>
                    <a:cubicBezTo>
                      <a:pt x="9301" y="5879752"/>
                      <a:pt x="2473" y="5867370"/>
                      <a:pt x="1520" y="5854988"/>
                    </a:cubicBezTo>
                    <a:cubicBezTo>
                      <a:pt x="-1655" y="4892011"/>
                      <a:pt x="1204" y="1077406"/>
                      <a:pt x="728" y="110460"/>
                    </a:cubicBezTo>
                    <a:cubicBezTo>
                      <a:pt x="728" y="91410"/>
                      <a:pt x="-224" y="72360"/>
                      <a:pt x="1681" y="53310"/>
                    </a:cubicBezTo>
                    <a:cubicBezTo>
                      <a:pt x="5968" y="14019"/>
                      <a:pt x="10789" y="1518"/>
                      <a:pt x="36239" y="13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2A6DEE-E7E0-47BD-9086-40F651ED0A41}"/>
                  </a:ext>
                </a:extLst>
              </p:cNvPr>
              <p:cNvSpPr/>
              <p:nvPr/>
            </p:nvSpPr>
            <p:spPr>
              <a:xfrm>
                <a:off x="5709311" y="6318978"/>
                <a:ext cx="1291973" cy="87630"/>
              </a:xfrm>
              <a:custGeom>
                <a:avLst/>
                <a:gdLst>
                  <a:gd name="connsiteX0" fmla="*/ 21284 w 1291973"/>
                  <a:gd name="connsiteY0" fmla="*/ 0 h 87630"/>
                  <a:gd name="connsiteX1" fmla="*/ 1232865 w 1291973"/>
                  <a:gd name="connsiteY1" fmla="*/ 0 h 87630"/>
                  <a:gd name="connsiteX2" fmla="*/ 1241437 w 1291973"/>
                  <a:gd name="connsiteY2" fmla="*/ 1905 h 87630"/>
                  <a:gd name="connsiteX3" fmla="*/ 1290015 w 1291973"/>
                  <a:gd name="connsiteY3" fmla="*/ 86677 h 87630"/>
                  <a:gd name="connsiteX4" fmla="*/ 1289062 w 1291973"/>
                  <a:gd name="connsiteY4" fmla="*/ 87630 h 87630"/>
                  <a:gd name="connsiteX5" fmla="*/ 21284 w 1291973"/>
                  <a:gd name="connsiteY5" fmla="*/ 87630 h 87630"/>
                  <a:gd name="connsiteX6" fmla="*/ 0 w 1291973"/>
                  <a:gd name="connsiteY6" fmla="*/ 87572 h 87630"/>
                  <a:gd name="connsiteX7" fmla="*/ 0 w 1291973"/>
                  <a:gd name="connsiteY7" fmla="*/ 170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973" h="87630">
                    <a:moveTo>
                      <a:pt x="21284" y="0"/>
                    </a:moveTo>
                    <a:cubicBezTo>
                      <a:pt x="425145" y="0"/>
                      <a:pt x="829005" y="0"/>
                      <a:pt x="1232865" y="0"/>
                    </a:cubicBezTo>
                    <a:cubicBezTo>
                      <a:pt x="1235722" y="952"/>
                      <a:pt x="1238580" y="952"/>
                      <a:pt x="1241437" y="1905"/>
                    </a:cubicBezTo>
                    <a:cubicBezTo>
                      <a:pt x="1272870" y="20955"/>
                      <a:pt x="1299540" y="42863"/>
                      <a:pt x="1290015" y="86677"/>
                    </a:cubicBezTo>
                    <a:cubicBezTo>
                      <a:pt x="1290015" y="86677"/>
                      <a:pt x="1289062" y="87630"/>
                      <a:pt x="1289062" y="87630"/>
                    </a:cubicBezTo>
                    <a:cubicBezTo>
                      <a:pt x="866152" y="87630"/>
                      <a:pt x="444195" y="87630"/>
                      <a:pt x="21284" y="87630"/>
                    </a:cubicBezTo>
                    <a:lnTo>
                      <a:pt x="0" y="87572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C840F-D7F8-4F44-BA45-E4C8CB488901}"/>
                </a:ext>
              </a:extLst>
            </p:cNvPr>
            <p:cNvGrpSpPr/>
            <p:nvPr/>
          </p:nvGrpSpPr>
          <p:grpSpPr>
            <a:xfrm>
              <a:off x="4449642" y="3171882"/>
              <a:ext cx="785583" cy="2838492"/>
              <a:chOff x="11433555" y="1063757"/>
              <a:chExt cx="1238946" cy="447659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A877966-897E-4A05-9FD8-D8762D9EABA5}"/>
                  </a:ext>
                </a:extLst>
              </p:cNvPr>
              <p:cNvSpPr/>
              <p:nvPr/>
            </p:nvSpPr>
            <p:spPr>
              <a:xfrm>
                <a:off x="11438495" y="1063757"/>
                <a:ext cx="1234006" cy="4476598"/>
              </a:xfrm>
              <a:custGeom>
                <a:avLst/>
                <a:gdLst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20836 w 1238946"/>
                  <a:gd name="connsiteY40" fmla="*/ 4176185 h 4476598"/>
                  <a:gd name="connsiteX41" fmla="*/ 11086 w 1238946"/>
                  <a:gd name="connsiteY41" fmla="*/ 4156019 h 4476598"/>
                  <a:gd name="connsiteX42" fmla="*/ 7470 w 1238946"/>
                  <a:gd name="connsiteY42" fmla="*/ 4085697 h 4476598"/>
                  <a:gd name="connsiteX43" fmla="*/ 7470 w 1238946"/>
                  <a:gd name="connsiteY43" fmla="*/ 2642660 h 4476598"/>
                  <a:gd name="connsiteX44" fmla="*/ 8422 w 1238946"/>
                  <a:gd name="connsiteY44" fmla="*/ 319512 h 4476598"/>
                  <a:gd name="connsiteX45" fmla="*/ 34140 w 1238946"/>
                  <a:gd name="connsiteY45" fmla="*/ 224262 h 4476598"/>
                  <a:gd name="connsiteX46" fmla="*/ 122722 w 1238946"/>
                  <a:gd name="connsiteY46" fmla="*/ 134727 h 4476598"/>
                  <a:gd name="connsiteX47" fmla="*/ 243690 w 1238946"/>
                  <a:gd name="connsiteY47" fmla="*/ 6139 h 4476598"/>
                  <a:gd name="connsiteX48" fmla="*/ 248452 w 1238946"/>
                  <a:gd name="connsiteY48" fmla="*/ 5187 h 4476598"/>
                  <a:gd name="connsiteX49" fmla="*/ 377040 w 1238946"/>
                  <a:gd name="connsiteY49" fmla="*/ 108057 h 4476598"/>
                  <a:gd name="connsiteX50" fmla="*/ 502770 w 1238946"/>
                  <a:gd name="connsiteY50" fmla="*/ 218547 h 4476598"/>
                  <a:gd name="connsiteX51" fmla="*/ 576112 w 1238946"/>
                  <a:gd name="connsiteY51" fmla="*/ 149967 h 4476598"/>
                  <a:gd name="connsiteX52" fmla="*/ 679786 w 1238946"/>
                  <a:gd name="connsiteY52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11086 w 1238946"/>
                  <a:gd name="connsiteY40" fmla="*/ 4156019 h 4476598"/>
                  <a:gd name="connsiteX41" fmla="*/ 7470 w 1238946"/>
                  <a:gd name="connsiteY41" fmla="*/ 4085697 h 4476598"/>
                  <a:gd name="connsiteX42" fmla="*/ 7470 w 1238946"/>
                  <a:gd name="connsiteY42" fmla="*/ 2642660 h 4476598"/>
                  <a:gd name="connsiteX43" fmla="*/ 8422 w 1238946"/>
                  <a:gd name="connsiteY43" fmla="*/ 319512 h 4476598"/>
                  <a:gd name="connsiteX44" fmla="*/ 34140 w 1238946"/>
                  <a:gd name="connsiteY44" fmla="*/ 224262 h 4476598"/>
                  <a:gd name="connsiteX45" fmla="*/ 122722 w 1238946"/>
                  <a:gd name="connsiteY45" fmla="*/ 134727 h 4476598"/>
                  <a:gd name="connsiteX46" fmla="*/ 243690 w 1238946"/>
                  <a:gd name="connsiteY46" fmla="*/ 6139 h 4476598"/>
                  <a:gd name="connsiteX47" fmla="*/ 248452 w 1238946"/>
                  <a:gd name="connsiteY47" fmla="*/ 5187 h 4476598"/>
                  <a:gd name="connsiteX48" fmla="*/ 377040 w 1238946"/>
                  <a:gd name="connsiteY48" fmla="*/ 108057 h 4476598"/>
                  <a:gd name="connsiteX49" fmla="*/ 502770 w 1238946"/>
                  <a:gd name="connsiteY49" fmla="*/ 218547 h 4476598"/>
                  <a:gd name="connsiteX50" fmla="*/ 576112 w 1238946"/>
                  <a:gd name="connsiteY50" fmla="*/ 149967 h 4476598"/>
                  <a:gd name="connsiteX51" fmla="*/ 679786 w 1238946"/>
                  <a:gd name="connsiteY51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11086 w 1238946"/>
                  <a:gd name="connsiteY39" fmla="*/ 4156019 h 4476598"/>
                  <a:gd name="connsiteX40" fmla="*/ 7470 w 1238946"/>
                  <a:gd name="connsiteY40" fmla="*/ 4085697 h 4476598"/>
                  <a:gd name="connsiteX41" fmla="*/ 7470 w 1238946"/>
                  <a:gd name="connsiteY41" fmla="*/ 2642660 h 4476598"/>
                  <a:gd name="connsiteX42" fmla="*/ 8422 w 1238946"/>
                  <a:gd name="connsiteY42" fmla="*/ 319512 h 4476598"/>
                  <a:gd name="connsiteX43" fmla="*/ 34140 w 1238946"/>
                  <a:gd name="connsiteY43" fmla="*/ 224262 h 4476598"/>
                  <a:gd name="connsiteX44" fmla="*/ 122722 w 1238946"/>
                  <a:gd name="connsiteY44" fmla="*/ 134727 h 4476598"/>
                  <a:gd name="connsiteX45" fmla="*/ 243690 w 1238946"/>
                  <a:gd name="connsiteY45" fmla="*/ 6139 h 4476598"/>
                  <a:gd name="connsiteX46" fmla="*/ 248452 w 1238946"/>
                  <a:gd name="connsiteY46" fmla="*/ 5187 h 4476598"/>
                  <a:gd name="connsiteX47" fmla="*/ 377040 w 1238946"/>
                  <a:gd name="connsiteY47" fmla="*/ 108057 h 4476598"/>
                  <a:gd name="connsiteX48" fmla="*/ 502770 w 1238946"/>
                  <a:gd name="connsiteY48" fmla="*/ 218547 h 4476598"/>
                  <a:gd name="connsiteX49" fmla="*/ 576112 w 1238946"/>
                  <a:gd name="connsiteY49" fmla="*/ 149967 h 4476598"/>
                  <a:gd name="connsiteX50" fmla="*/ 679786 w 1238946"/>
                  <a:gd name="connsiteY50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7470 w 1238946"/>
                  <a:gd name="connsiteY39" fmla="*/ 4085697 h 4476598"/>
                  <a:gd name="connsiteX40" fmla="*/ 7470 w 1238946"/>
                  <a:gd name="connsiteY40" fmla="*/ 2642660 h 4476598"/>
                  <a:gd name="connsiteX41" fmla="*/ 8422 w 1238946"/>
                  <a:gd name="connsiteY41" fmla="*/ 319512 h 4476598"/>
                  <a:gd name="connsiteX42" fmla="*/ 34140 w 1238946"/>
                  <a:gd name="connsiteY42" fmla="*/ 224262 h 4476598"/>
                  <a:gd name="connsiteX43" fmla="*/ 122722 w 1238946"/>
                  <a:gd name="connsiteY43" fmla="*/ 134727 h 4476598"/>
                  <a:gd name="connsiteX44" fmla="*/ 243690 w 1238946"/>
                  <a:gd name="connsiteY44" fmla="*/ 6139 h 4476598"/>
                  <a:gd name="connsiteX45" fmla="*/ 248452 w 1238946"/>
                  <a:gd name="connsiteY45" fmla="*/ 5187 h 4476598"/>
                  <a:gd name="connsiteX46" fmla="*/ 377040 w 1238946"/>
                  <a:gd name="connsiteY46" fmla="*/ 108057 h 4476598"/>
                  <a:gd name="connsiteX47" fmla="*/ 502770 w 1238946"/>
                  <a:gd name="connsiteY47" fmla="*/ 218547 h 4476598"/>
                  <a:gd name="connsiteX48" fmla="*/ 576112 w 1238946"/>
                  <a:gd name="connsiteY48" fmla="*/ 149967 h 4476598"/>
                  <a:gd name="connsiteX49" fmla="*/ 679786 w 1238946"/>
                  <a:gd name="connsiteY49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14870 w 1234572"/>
                  <a:gd name="connsiteY37" fmla="*/ 4262874 h 4476598"/>
                  <a:gd name="connsiteX38" fmla="*/ 3096 w 1234572"/>
                  <a:gd name="connsiteY38" fmla="*/ 4085697 h 4476598"/>
                  <a:gd name="connsiteX39" fmla="*/ 3096 w 1234572"/>
                  <a:gd name="connsiteY39" fmla="*/ 2642660 h 4476598"/>
                  <a:gd name="connsiteX40" fmla="*/ 4048 w 1234572"/>
                  <a:gd name="connsiteY40" fmla="*/ 319512 h 4476598"/>
                  <a:gd name="connsiteX41" fmla="*/ 29766 w 1234572"/>
                  <a:gd name="connsiteY41" fmla="*/ 224262 h 4476598"/>
                  <a:gd name="connsiteX42" fmla="*/ 118348 w 1234572"/>
                  <a:gd name="connsiteY42" fmla="*/ 134727 h 4476598"/>
                  <a:gd name="connsiteX43" fmla="*/ 239316 w 1234572"/>
                  <a:gd name="connsiteY43" fmla="*/ 6139 h 4476598"/>
                  <a:gd name="connsiteX44" fmla="*/ 244078 w 1234572"/>
                  <a:gd name="connsiteY44" fmla="*/ 5187 h 4476598"/>
                  <a:gd name="connsiteX45" fmla="*/ 372666 w 1234572"/>
                  <a:gd name="connsiteY45" fmla="*/ 108057 h 4476598"/>
                  <a:gd name="connsiteX46" fmla="*/ 498396 w 1234572"/>
                  <a:gd name="connsiteY46" fmla="*/ 218547 h 4476598"/>
                  <a:gd name="connsiteX47" fmla="*/ 571738 w 1234572"/>
                  <a:gd name="connsiteY47" fmla="*/ 149967 h 4476598"/>
                  <a:gd name="connsiteX48" fmla="*/ 675412 w 1234572"/>
                  <a:gd name="connsiteY48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3096 w 1234572"/>
                  <a:gd name="connsiteY37" fmla="*/ 4085697 h 4476598"/>
                  <a:gd name="connsiteX38" fmla="*/ 3096 w 1234572"/>
                  <a:gd name="connsiteY38" fmla="*/ 2642660 h 4476598"/>
                  <a:gd name="connsiteX39" fmla="*/ 4048 w 1234572"/>
                  <a:gd name="connsiteY39" fmla="*/ 319512 h 4476598"/>
                  <a:gd name="connsiteX40" fmla="*/ 29766 w 1234572"/>
                  <a:gd name="connsiteY40" fmla="*/ 224262 h 4476598"/>
                  <a:gd name="connsiteX41" fmla="*/ 118348 w 1234572"/>
                  <a:gd name="connsiteY41" fmla="*/ 134727 h 4476598"/>
                  <a:gd name="connsiteX42" fmla="*/ 239316 w 1234572"/>
                  <a:gd name="connsiteY42" fmla="*/ 6139 h 4476598"/>
                  <a:gd name="connsiteX43" fmla="*/ 244078 w 1234572"/>
                  <a:gd name="connsiteY43" fmla="*/ 5187 h 4476598"/>
                  <a:gd name="connsiteX44" fmla="*/ 372666 w 1234572"/>
                  <a:gd name="connsiteY44" fmla="*/ 108057 h 4476598"/>
                  <a:gd name="connsiteX45" fmla="*/ 498396 w 1234572"/>
                  <a:gd name="connsiteY45" fmla="*/ 218547 h 4476598"/>
                  <a:gd name="connsiteX46" fmla="*/ 571738 w 1234572"/>
                  <a:gd name="connsiteY46" fmla="*/ 149967 h 4476598"/>
                  <a:gd name="connsiteX47" fmla="*/ 675412 w 1234572"/>
                  <a:gd name="connsiteY47" fmla="*/ 82 h 4476598"/>
                  <a:gd name="connsiteX0" fmla="*/ 676690 w 1235850"/>
                  <a:gd name="connsiteY0" fmla="*/ 82 h 4476631"/>
                  <a:gd name="connsiteX1" fmla="*/ 780661 w 1235850"/>
                  <a:gd name="connsiteY1" fmla="*/ 17569 h 4476631"/>
                  <a:gd name="connsiteX2" fmla="*/ 819714 w 1235850"/>
                  <a:gd name="connsiteY2" fmla="*/ 68052 h 4476631"/>
                  <a:gd name="connsiteX3" fmla="*/ 812094 w 1235850"/>
                  <a:gd name="connsiteY3" fmla="*/ 771949 h 4476631"/>
                  <a:gd name="connsiteX4" fmla="*/ 772089 w 1235850"/>
                  <a:gd name="connsiteY4" fmla="*/ 826242 h 4476631"/>
                  <a:gd name="connsiteX5" fmla="*/ 592066 w 1235850"/>
                  <a:gd name="connsiteY5" fmla="*/ 854817 h 4476631"/>
                  <a:gd name="connsiteX6" fmla="*/ 536821 w 1235850"/>
                  <a:gd name="connsiteY6" fmla="*/ 915777 h 4476631"/>
                  <a:gd name="connsiteX7" fmla="*/ 578731 w 1235850"/>
                  <a:gd name="connsiteY7" fmla="*/ 975784 h 4476631"/>
                  <a:gd name="connsiteX8" fmla="*/ 640644 w 1235850"/>
                  <a:gd name="connsiteY8" fmla="*/ 1051984 h 4476631"/>
                  <a:gd name="connsiteX9" fmla="*/ 585399 w 1235850"/>
                  <a:gd name="connsiteY9" fmla="*/ 1173904 h 4476631"/>
                  <a:gd name="connsiteX10" fmla="*/ 553014 w 1235850"/>
                  <a:gd name="connsiteY10" fmla="*/ 1182477 h 4476631"/>
                  <a:gd name="connsiteX11" fmla="*/ 468241 w 1235850"/>
                  <a:gd name="connsiteY11" fmla="*/ 1276775 h 4476631"/>
                  <a:gd name="connsiteX12" fmla="*/ 535869 w 1235850"/>
                  <a:gd name="connsiteY12" fmla="*/ 2479782 h 4476631"/>
                  <a:gd name="connsiteX13" fmla="*/ 718749 w 1235850"/>
                  <a:gd name="connsiteY13" fmla="*/ 3111290 h 4476631"/>
                  <a:gd name="connsiteX14" fmla="*/ 798759 w 1235850"/>
                  <a:gd name="connsiteY14" fmla="*/ 3204635 h 4476631"/>
                  <a:gd name="connsiteX15" fmla="*/ 962589 w 1235850"/>
                  <a:gd name="connsiteY15" fmla="*/ 3357035 h 4476631"/>
                  <a:gd name="connsiteX16" fmla="*/ 958779 w 1235850"/>
                  <a:gd name="connsiteY16" fmla="*/ 3422757 h 4476631"/>
                  <a:gd name="connsiteX17" fmla="*/ 894009 w 1235850"/>
                  <a:gd name="connsiteY17" fmla="*/ 3480860 h 4476631"/>
                  <a:gd name="connsiteX18" fmla="*/ 794949 w 1235850"/>
                  <a:gd name="connsiteY18" fmla="*/ 3488479 h 4476631"/>
                  <a:gd name="connsiteX19" fmla="*/ 753039 w 1235850"/>
                  <a:gd name="connsiteY19" fmla="*/ 3499910 h 4476631"/>
                  <a:gd name="connsiteX20" fmla="*/ 777804 w 1235850"/>
                  <a:gd name="connsiteY20" fmla="*/ 3537057 h 4476631"/>
                  <a:gd name="connsiteX21" fmla="*/ 1069269 w 1235850"/>
                  <a:gd name="connsiteY21" fmla="*/ 3796137 h 4476631"/>
                  <a:gd name="connsiteX22" fmla="*/ 1188331 w 1235850"/>
                  <a:gd name="connsiteY22" fmla="*/ 3936154 h 4476631"/>
                  <a:gd name="connsiteX23" fmla="*/ 1181664 w 1235850"/>
                  <a:gd name="connsiteY23" fmla="*/ 4102842 h 4476631"/>
                  <a:gd name="connsiteX24" fmla="*/ 1137849 w 1235850"/>
                  <a:gd name="connsiteY24" fmla="*/ 4175232 h 4476631"/>
                  <a:gd name="connsiteX25" fmla="*/ 1134947 w 1235850"/>
                  <a:gd name="connsiteY25" fmla="*/ 4178134 h 4476631"/>
                  <a:gd name="connsiteX26" fmla="*/ 1170710 w 1235850"/>
                  <a:gd name="connsiteY26" fmla="*/ 4217381 h 4476631"/>
                  <a:gd name="connsiteX27" fmla="*/ 1188421 w 1235850"/>
                  <a:gd name="connsiteY27" fmla="*/ 4237949 h 4476631"/>
                  <a:gd name="connsiteX28" fmla="*/ 1195653 w 1235850"/>
                  <a:gd name="connsiteY28" fmla="*/ 4251032 h 4476631"/>
                  <a:gd name="connsiteX29" fmla="*/ 1207381 w 1235850"/>
                  <a:gd name="connsiteY29" fmla="*/ 4254290 h 4476631"/>
                  <a:gd name="connsiteX30" fmla="*/ 1220716 w 1235850"/>
                  <a:gd name="connsiteY30" fmla="*/ 4394308 h 4476631"/>
                  <a:gd name="connsiteX31" fmla="*/ 1116894 w 1235850"/>
                  <a:gd name="connsiteY31" fmla="*/ 4470508 h 4476631"/>
                  <a:gd name="connsiteX32" fmla="*/ 985449 w 1235850"/>
                  <a:gd name="connsiteY32" fmla="*/ 4473365 h 4476631"/>
                  <a:gd name="connsiteX33" fmla="*/ 947349 w 1235850"/>
                  <a:gd name="connsiteY33" fmla="*/ 4476222 h 4476631"/>
                  <a:gd name="connsiteX34" fmla="*/ 63429 w 1235850"/>
                  <a:gd name="connsiteY34" fmla="*/ 4476222 h 4476631"/>
                  <a:gd name="connsiteX35" fmla="*/ 4374 w 1235850"/>
                  <a:gd name="connsiteY35" fmla="*/ 4420025 h 4476631"/>
                  <a:gd name="connsiteX36" fmla="*/ 4374 w 1235850"/>
                  <a:gd name="connsiteY36" fmla="*/ 4085697 h 4476631"/>
                  <a:gd name="connsiteX37" fmla="*/ 4374 w 1235850"/>
                  <a:gd name="connsiteY37" fmla="*/ 2642660 h 4476631"/>
                  <a:gd name="connsiteX38" fmla="*/ 5326 w 1235850"/>
                  <a:gd name="connsiteY38" fmla="*/ 319512 h 4476631"/>
                  <a:gd name="connsiteX39" fmla="*/ 31044 w 1235850"/>
                  <a:gd name="connsiteY39" fmla="*/ 224262 h 4476631"/>
                  <a:gd name="connsiteX40" fmla="*/ 119626 w 1235850"/>
                  <a:gd name="connsiteY40" fmla="*/ 134727 h 4476631"/>
                  <a:gd name="connsiteX41" fmla="*/ 240594 w 1235850"/>
                  <a:gd name="connsiteY41" fmla="*/ 6139 h 4476631"/>
                  <a:gd name="connsiteX42" fmla="*/ 245356 w 1235850"/>
                  <a:gd name="connsiteY42" fmla="*/ 5187 h 4476631"/>
                  <a:gd name="connsiteX43" fmla="*/ 373944 w 1235850"/>
                  <a:gd name="connsiteY43" fmla="*/ 108057 h 4476631"/>
                  <a:gd name="connsiteX44" fmla="*/ 499674 w 1235850"/>
                  <a:gd name="connsiteY44" fmla="*/ 218547 h 4476631"/>
                  <a:gd name="connsiteX45" fmla="*/ 573016 w 1235850"/>
                  <a:gd name="connsiteY45" fmla="*/ 149967 h 4476631"/>
                  <a:gd name="connsiteX46" fmla="*/ 676690 w 1235850"/>
                  <a:gd name="connsiteY46" fmla="*/ 82 h 4476631"/>
                  <a:gd name="connsiteX0" fmla="*/ 676725 w 1235885"/>
                  <a:gd name="connsiteY0" fmla="*/ 82 h 4572118"/>
                  <a:gd name="connsiteX1" fmla="*/ 780696 w 1235885"/>
                  <a:gd name="connsiteY1" fmla="*/ 17569 h 4572118"/>
                  <a:gd name="connsiteX2" fmla="*/ 819749 w 1235885"/>
                  <a:gd name="connsiteY2" fmla="*/ 68052 h 4572118"/>
                  <a:gd name="connsiteX3" fmla="*/ 812129 w 1235885"/>
                  <a:gd name="connsiteY3" fmla="*/ 771949 h 4572118"/>
                  <a:gd name="connsiteX4" fmla="*/ 772124 w 1235885"/>
                  <a:gd name="connsiteY4" fmla="*/ 826242 h 4572118"/>
                  <a:gd name="connsiteX5" fmla="*/ 592101 w 1235885"/>
                  <a:gd name="connsiteY5" fmla="*/ 854817 h 4572118"/>
                  <a:gd name="connsiteX6" fmla="*/ 536856 w 1235885"/>
                  <a:gd name="connsiteY6" fmla="*/ 915777 h 4572118"/>
                  <a:gd name="connsiteX7" fmla="*/ 578766 w 1235885"/>
                  <a:gd name="connsiteY7" fmla="*/ 975784 h 4572118"/>
                  <a:gd name="connsiteX8" fmla="*/ 640679 w 1235885"/>
                  <a:gd name="connsiteY8" fmla="*/ 1051984 h 4572118"/>
                  <a:gd name="connsiteX9" fmla="*/ 585434 w 1235885"/>
                  <a:gd name="connsiteY9" fmla="*/ 1173904 h 4572118"/>
                  <a:gd name="connsiteX10" fmla="*/ 553049 w 1235885"/>
                  <a:gd name="connsiteY10" fmla="*/ 1182477 h 4572118"/>
                  <a:gd name="connsiteX11" fmla="*/ 468276 w 1235885"/>
                  <a:gd name="connsiteY11" fmla="*/ 1276775 h 4572118"/>
                  <a:gd name="connsiteX12" fmla="*/ 535904 w 1235885"/>
                  <a:gd name="connsiteY12" fmla="*/ 2479782 h 4572118"/>
                  <a:gd name="connsiteX13" fmla="*/ 718784 w 1235885"/>
                  <a:gd name="connsiteY13" fmla="*/ 3111290 h 4572118"/>
                  <a:gd name="connsiteX14" fmla="*/ 798794 w 1235885"/>
                  <a:gd name="connsiteY14" fmla="*/ 3204635 h 4572118"/>
                  <a:gd name="connsiteX15" fmla="*/ 962624 w 1235885"/>
                  <a:gd name="connsiteY15" fmla="*/ 3357035 h 4572118"/>
                  <a:gd name="connsiteX16" fmla="*/ 958814 w 1235885"/>
                  <a:gd name="connsiteY16" fmla="*/ 3422757 h 4572118"/>
                  <a:gd name="connsiteX17" fmla="*/ 894044 w 1235885"/>
                  <a:gd name="connsiteY17" fmla="*/ 3480860 h 4572118"/>
                  <a:gd name="connsiteX18" fmla="*/ 794984 w 1235885"/>
                  <a:gd name="connsiteY18" fmla="*/ 3488479 h 4572118"/>
                  <a:gd name="connsiteX19" fmla="*/ 753074 w 1235885"/>
                  <a:gd name="connsiteY19" fmla="*/ 3499910 h 4572118"/>
                  <a:gd name="connsiteX20" fmla="*/ 777839 w 1235885"/>
                  <a:gd name="connsiteY20" fmla="*/ 3537057 h 4572118"/>
                  <a:gd name="connsiteX21" fmla="*/ 1069304 w 1235885"/>
                  <a:gd name="connsiteY21" fmla="*/ 3796137 h 4572118"/>
                  <a:gd name="connsiteX22" fmla="*/ 1188366 w 1235885"/>
                  <a:gd name="connsiteY22" fmla="*/ 3936154 h 4572118"/>
                  <a:gd name="connsiteX23" fmla="*/ 1181699 w 1235885"/>
                  <a:gd name="connsiteY23" fmla="*/ 4102842 h 4572118"/>
                  <a:gd name="connsiteX24" fmla="*/ 1137884 w 1235885"/>
                  <a:gd name="connsiteY24" fmla="*/ 4175232 h 4572118"/>
                  <a:gd name="connsiteX25" fmla="*/ 1134982 w 1235885"/>
                  <a:gd name="connsiteY25" fmla="*/ 4178134 h 4572118"/>
                  <a:gd name="connsiteX26" fmla="*/ 1170745 w 1235885"/>
                  <a:gd name="connsiteY26" fmla="*/ 4217381 h 4572118"/>
                  <a:gd name="connsiteX27" fmla="*/ 1188456 w 1235885"/>
                  <a:gd name="connsiteY27" fmla="*/ 4237949 h 4572118"/>
                  <a:gd name="connsiteX28" fmla="*/ 1195688 w 1235885"/>
                  <a:gd name="connsiteY28" fmla="*/ 4251032 h 4572118"/>
                  <a:gd name="connsiteX29" fmla="*/ 1207416 w 1235885"/>
                  <a:gd name="connsiteY29" fmla="*/ 4254290 h 4572118"/>
                  <a:gd name="connsiteX30" fmla="*/ 1220751 w 1235885"/>
                  <a:gd name="connsiteY30" fmla="*/ 4394308 h 4572118"/>
                  <a:gd name="connsiteX31" fmla="*/ 1116929 w 1235885"/>
                  <a:gd name="connsiteY31" fmla="*/ 4470508 h 4572118"/>
                  <a:gd name="connsiteX32" fmla="*/ 985484 w 1235885"/>
                  <a:gd name="connsiteY32" fmla="*/ 4473365 h 4572118"/>
                  <a:gd name="connsiteX33" fmla="*/ 947384 w 1235885"/>
                  <a:gd name="connsiteY33" fmla="*/ 4476222 h 4572118"/>
                  <a:gd name="connsiteX34" fmla="*/ 63464 w 1235885"/>
                  <a:gd name="connsiteY34" fmla="*/ 4476222 h 4572118"/>
                  <a:gd name="connsiteX35" fmla="*/ 4409 w 1235885"/>
                  <a:gd name="connsiteY35" fmla="*/ 4420025 h 4572118"/>
                  <a:gd name="connsiteX36" fmla="*/ 4409 w 1235885"/>
                  <a:gd name="connsiteY36" fmla="*/ 2642660 h 4572118"/>
                  <a:gd name="connsiteX37" fmla="*/ 5361 w 1235885"/>
                  <a:gd name="connsiteY37" fmla="*/ 319512 h 4572118"/>
                  <a:gd name="connsiteX38" fmla="*/ 31079 w 1235885"/>
                  <a:gd name="connsiteY38" fmla="*/ 224262 h 4572118"/>
                  <a:gd name="connsiteX39" fmla="*/ 119661 w 1235885"/>
                  <a:gd name="connsiteY39" fmla="*/ 134727 h 4572118"/>
                  <a:gd name="connsiteX40" fmla="*/ 240629 w 1235885"/>
                  <a:gd name="connsiteY40" fmla="*/ 6139 h 4572118"/>
                  <a:gd name="connsiteX41" fmla="*/ 245391 w 1235885"/>
                  <a:gd name="connsiteY41" fmla="*/ 5187 h 4572118"/>
                  <a:gd name="connsiteX42" fmla="*/ 373979 w 1235885"/>
                  <a:gd name="connsiteY42" fmla="*/ 108057 h 4572118"/>
                  <a:gd name="connsiteX43" fmla="*/ 499709 w 1235885"/>
                  <a:gd name="connsiteY43" fmla="*/ 218547 h 4572118"/>
                  <a:gd name="connsiteX44" fmla="*/ 573051 w 1235885"/>
                  <a:gd name="connsiteY44" fmla="*/ 149967 h 4572118"/>
                  <a:gd name="connsiteX45" fmla="*/ 676725 w 1235885"/>
                  <a:gd name="connsiteY45" fmla="*/ 82 h 4572118"/>
                  <a:gd name="connsiteX0" fmla="*/ 676725 w 1235885"/>
                  <a:gd name="connsiteY0" fmla="*/ 82 h 4476598"/>
                  <a:gd name="connsiteX1" fmla="*/ 780696 w 1235885"/>
                  <a:gd name="connsiteY1" fmla="*/ 17569 h 4476598"/>
                  <a:gd name="connsiteX2" fmla="*/ 819749 w 1235885"/>
                  <a:gd name="connsiteY2" fmla="*/ 68052 h 4476598"/>
                  <a:gd name="connsiteX3" fmla="*/ 812129 w 1235885"/>
                  <a:gd name="connsiteY3" fmla="*/ 771949 h 4476598"/>
                  <a:gd name="connsiteX4" fmla="*/ 772124 w 1235885"/>
                  <a:gd name="connsiteY4" fmla="*/ 826242 h 4476598"/>
                  <a:gd name="connsiteX5" fmla="*/ 592101 w 1235885"/>
                  <a:gd name="connsiteY5" fmla="*/ 854817 h 4476598"/>
                  <a:gd name="connsiteX6" fmla="*/ 536856 w 1235885"/>
                  <a:gd name="connsiteY6" fmla="*/ 915777 h 4476598"/>
                  <a:gd name="connsiteX7" fmla="*/ 578766 w 1235885"/>
                  <a:gd name="connsiteY7" fmla="*/ 975784 h 4476598"/>
                  <a:gd name="connsiteX8" fmla="*/ 640679 w 1235885"/>
                  <a:gd name="connsiteY8" fmla="*/ 1051984 h 4476598"/>
                  <a:gd name="connsiteX9" fmla="*/ 585434 w 1235885"/>
                  <a:gd name="connsiteY9" fmla="*/ 1173904 h 4476598"/>
                  <a:gd name="connsiteX10" fmla="*/ 553049 w 1235885"/>
                  <a:gd name="connsiteY10" fmla="*/ 1182477 h 4476598"/>
                  <a:gd name="connsiteX11" fmla="*/ 468276 w 1235885"/>
                  <a:gd name="connsiteY11" fmla="*/ 1276775 h 4476598"/>
                  <a:gd name="connsiteX12" fmla="*/ 535904 w 1235885"/>
                  <a:gd name="connsiteY12" fmla="*/ 2479782 h 4476598"/>
                  <a:gd name="connsiteX13" fmla="*/ 718784 w 1235885"/>
                  <a:gd name="connsiteY13" fmla="*/ 3111290 h 4476598"/>
                  <a:gd name="connsiteX14" fmla="*/ 798794 w 1235885"/>
                  <a:gd name="connsiteY14" fmla="*/ 3204635 h 4476598"/>
                  <a:gd name="connsiteX15" fmla="*/ 962624 w 1235885"/>
                  <a:gd name="connsiteY15" fmla="*/ 3357035 h 4476598"/>
                  <a:gd name="connsiteX16" fmla="*/ 958814 w 1235885"/>
                  <a:gd name="connsiteY16" fmla="*/ 3422757 h 4476598"/>
                  <a:gd name="connsiteX17" fmla="*/ 894044 w 1235885"/>
                  <a:gd name="connsiteY17" fmla="*/ 3480860 h 4476598"/>
                  <a:gd name="connsiteX18" fmla="*/ 794984 w 1235885"/>
                  <a:gd name="connsiteY18" fmla="*/ 3488479 h 4476598"/>
                  <a:gd name="connsiteX19" fmla="*/ 753074 w 1235885"/>
                  <a:gd name="connsiteY19" fmla="*/ 3499910 h 4476598"/>
                  <a:gd name="connsiteX20" fmla="*/ 777839 w 1235885"/>
                  <a:gd name="connsiteY20" fmla="*/ 3537057 h 4476598"/>
                  <a:gd name="connsiteX21" fmla="*/ 1069304 w 1235885"/>
                  <a:gd name="connsiteY21" fmla="*/ 3796137 h 4476598"/>
                  <a:gd name="connsiteX22" fmla="*/ 1188366 w 1235885"/>
                  <a:gd name="connsiteY22" fmla="*/ 3936154 h 4476598"/>
                  <a:gd name="connsiteX23" fmla="*/ 1181699 w 1235885"/>
                  <a:gd name="connsiteY23" fmla="*/ 4102842 h 4476598"/>
                  <a:gd name="connsiteX24" fmla="*/ 1137884 w 1235885"/>
                  <a:gd name="connsiteY24" fmla="*/ 4175232 h 4476598"/>
                  <a:gd name="connsiteX25" fmla="*/ 1134982 w 1235885"/>
                  <a:gd name="connsiteY25" fmla="*/ 4178134 h 4476598"/>
                  <a:gd name="connsiteX26" fmla="*/ 1170745 w 1235885"/>
                  <a:gd name="connsiteY26" fmla="*/ 4217381 h 4476598"/>
                  <a:gd name="connsiteX27" fmla="*/ 1188456 w 1235885"/>
                  <a:gd name="connsiteY27" fmla="*/ 4237949 h 4476598"/>
                  <a:gd name="connsiteX28" fmla="*/ 1195688 w 1235885"/>
                  <a:gd name="connsiteY28" fmla="*/ 4251032 h 4476598"/>
                  <a:gd name="connsiteX29" fmla="*/ 1207416 w 1235885"/>
                  <a:gd name="connsiteY29" fmla="*/ 4254290 h 4476598"/>
                  <a:gd name="connsiteX30" fmla="*/ 1220751 w 1235885"/>
                  <a:gd name="connsiteY30" fmla="*/ 4394308 h 4476598"/>
                  <a:gd name="connsiteX31" fmla="*/ 1116929 w 1235885"/>
                  <a:gd name="connsiteY31" fmla="*/ 4470508 h 4476598"/>
                  <a:gd name="connsiteX32" fmla="*/ 985484 w 1235885"/>
                  <a:gd name="connsiteY32" fmla="*/ 4473365 h 4476598"/>
                  <a:gd name="connsiteX33" fmla="*/ 947384 w 1235885"/>
                  <a:gd name="connsiteY33" fmla="*/ 4476222 h 4476598"/>
                  <a:gd name="connsiteX34" fmla="*/ 63464 w 1235885"/>
                  <a:gd name="connsiteY34" fmla="*/ 4476222 h 4476598"/>
                  <a:gd name="connsiteX35" fmla="*/ 4409 w 1235885"/>
                  <a:gd name="connsiteY35" fmla="*/ 4420025 h 4476598"/>
                  <a:gd name="connsiteX36" fmla="*/ 4409 w 1235885"/>
                  <a:gd name="connsiteY36" fmla="*/ 2642660 h 4476598"/>
                  <a:gd name="connsiteX37" fmla="*/ 5361 w 1235885"/>
                  <a:gd name="connsiteY37" fmla="*/ 319512 h 4476598"/>
                  <a:gd name="connsiteX38" fmla="*/ 31079 w 1235885"/>
                  <a:gd name="connsiteY38" fmla="*/ 224262 h 4476598"/>
                  <a:gd name="connsiteX39" fmla="*/ 119661 w 1235885"/>
                  <a:gd name="connsiteY39" fmla="*/ 134727 h 4476598"/>
                  <a:gd name="connsiteX40" fmla="*/ 240629 w 1235885"/>
                  <a:gd name="connsiteY40" fmla="*/ 6139 h 4476598"/>
                  <a:gd name="connsiteX41" fmla="*/ 245391 w 1235885"/>
                  <a:gd name="connsiteY41" fmla="*/ 5187 h 4476598"/>
                  <a:gd name="connsiteX42" fmla="*/ 373979 w 1235885"/>
                  <a:gd name="connsiteY42" fmla="*/ 108057 h 4476598"/>
                  <a:gd name="connsiteX43" fmla="*/ 499709 w 1235885"/>
                  <a:gd name="connsiteY43" fmla="*/ 218547 h 4476598"/>
                  <a:gd name="connsiteX44" fmla="*/ 573051 w 1235885"/>
                  <a:gd name="connsiteY44" fmla="*/ 149967 h 4476598"/>
                  <a:gd name="connsiteX45" fmla="*/ 676725 w 1235885"/>
                  <a:gd name="connsiteY45" fmla="*/ 82 h 4476598"/>
                  <a:gd name="connsiteX0" fmla="*/ 683625 w 1242785"/>
                  <a:gd name="connsiteY0" fmla="*/ 82 h 4476598"/>
                  <a:gd name="connsiteX1" fmla="*/ 787596 w 1242785"/>
                  <a:gd name="connsiteY1" fmla="*/ 17569 h 4476598"/>
                  <a:gd name="connsiteX2" fmla="*/ 826649 w 1242785"/>
                  <a:gd name="connsiteY2" fmla="*/ 68052 h 4476598"/>
                  <a:gd name="connsiteX3" fmla="*/ 819029 w 1242785"/>
                  <a:gd name="connsiteY3" fmla="*/ 771949 h 4476598"/>
                  <a:gd name="connsiteX4" fmla="*/ 779024 w 1242785"/>
                  <a:gd name="connsiteY4" fmla="*/ 826242 h 4476598"/>
                  <a:gd name="connsiteX5" fmla="*/ 599001 w 1242785"/>
                  <a:gd name="connsiteY5" fmla="*/ 854817 h 4476598"/>
                  <a:gd name="connsiteX6" fmla="*/ 543756 w 1242785"/>
                  <a:gd name="connsiteY6" fmla="*/ 915777 h 4476598"/>
                  <a:gd name="connsiteX7" fmla="*/ 585666 w 1242785"/>
                  <a:gd name="connsiteY7" fmla="*/ 975784 h 4476598"/>
                  <a:gd name="connsiteX8" fmla="*/ 647579 w 1242785"/>
                  <a:gd name="connsiteY8" fmla="*/ 1051984 h 4476598"/>
                  <a:gd name="connsiteX9" fmla="*/ 592334 w 1242785"/>
                  <a:gd name="connsiteY9" fmla="*/ 1173904 h 4476598"/>
                  <a:gd name="connsiteX10" fmla="*/ 559949 w 1242785"/>
                  <a:gd name="connsiteY10" fmla="*/ 1182477 h 4476598"/>
                  <a:gd name="connsiteX11" fmla="*/ 475176 w 1242785"/>
                  <a:gd name="connsiteY11" fmla="*/ 1276775 h 4476598"/>
                  <a:gd name="connsiteX12" fmla="*/ 542804 w 1242785"/>
                  <a:gd name="connsiteY12" fmla="*/ 2479782 h 4476598"/>
                  <a:gd name="connsiteX13" fmla="*/ 725684 w 1242785"/>
                  <a:gd name="connsiteY13" fmla="*/ 3111290 h 4476598"/>
                  <a:gd name="connsiteX14" fmla="*/ 805694 w 1242785"/>
                  <a:gd name="connsiteY14" fmla="*/ 3204635 h 4476598"/>
                  <a:gd name="connsiteX15" fmla="*/ 969524 w 1242785"/>
                  <a:gd name="connsiteY15" fmla="*/ 3357035 h 4476598"/>
                  <a:gd name="connsiteX16" fmla="*/ 965714 w 1242785"/>
                  <a:gd name="connsiteY16" fmla="*/ 3422757 h 4476598"/>
                  <a:gd name="connsiteX17" fmla="*/ 900944 w 1242785"/>
                  <a:gd name="connsiteY17" fmla="*/ 3480860 h 4476598"/>
                  <a:gd name="connsiteX18" fmla="*/ 801884 w 1242785"/>
                  <a:gd name="connsiteY18" fmla="*/ 3488479 h 4476598"/>
                  <a:gd name="connsiteX19" fmla="*/ 759974 w 1242785"/>
                  <a:gd name="connsiteY19" fmla="*/ 3499910 h 4476598"/>
                  <a:gd name="connsiteX20" fmla="*/ 784739 w 1242785"/>
                  <a:gd name="connsiteY20" fmla="*/ 3537057 h 4476598"/>
                  <a:gd name="connsiteX21" fmla="*/ 1076204 w 1242785"/>
                  <a:gd name="connsiteY21" fmla="*/ 3796137 h 4476598"/>
                  <a:gd name="connsiteX22" fmla="*/ 1195266 w 1242785"/>
                  <a:gd name="connsiteY22" fmla="*/ 3936154 h 4476598"/>
                  <a:gd name="connsiteX23" fmla="*/ 1188599 w 1242785"/>
                  <a:gd name="connsiteY23" fmla="*/ 4102842 h 4476598"/>
                  <a:gd name="connsiteX24" fmla="*/ 1144784 w 1242785"/>
                  <a:gd name="connsiteY24" fmla="*/ 4175232 h 4476598"/>
                  <a:gd name="connsiteX25" fmla="*/ 1141882 w 1242785"/>
                  <a:gd name="connsiteY25" fmla="*/ 4178134 h 4476598"/>
                  <a:gd name="connsiteX26" fmla="*/ 1177645 w 1242785"/>
                  <a:gd name="connsiteY26" fmla="*/ 4217381 h 4476598"/>
                  <a:gd name="connsiteX27" fmla="*/ 1195356 w 1242785"/>
                  <a:gd name="connsiteY27" fmla="*/ 4237949 h 4476598"/>
                  <a:gd name="connsiteX28" fmla="*/ 1202588 w 1242785"/>
                  <a:gd name="connsiteY28" fmla="*/ 4251032 h 4476598"/>
                  <a:gd name="connsiteX29" fmla="*/ 1214316 w 1242785"/>
                  <a:gd name="connsiteY29" fmla="*/ 4254290 h 4476598"/>
                  <a:gd name="connsiteX30" fmla="*/ 1227651 w 1242785"/>
                  <a:gd name="connsiteY30" fmla="*/ 4394308 h 4476598"/>
                  <a:gd name="connsiteX31" fmla="*/ 1123829 w 1242785"/>
                  <a:gd name="connsiteY31" fmla="*/ 4470508 h 4476598"/>
                  <a:gd name="connsiteX32" fmla="*/ 992384 w 1242785"/>
                  <a:gd name="connsiteY32" fmla="*/ 4473365 h 4476598"/>
                  <a:gd name="connsiteX33" fmla="*/ 954284 w 1242785"/>
                  <a:gd name="connsiteY33" fmla="*/ 4476222 h 4476598"/>
                  <a:gd name="connsiteX34" fmla="*/ 70364 w 1242785"/>
                  <a:gd name="connsiteY34" fmla="*/ 4476222 h 4476598"/>
                  <a:gd name="connsiteX35" fmla="*/ 13849 w 1242785"/>
                  <a:gd name="connsiteY35" fmla="*/ 4473365 h 4476598"/>
                  <a:gd name="connsiteX36" fmla="*/ 11309 w 1242785"/>
                  <a:gd name="connsiteY36" fmla="*/ 2642660 h 4476598"/>
                  <a:gd name="connsiteX37" fmla="*/ 12261 w 1242785"/>
                  <a:gd name="connsiteY37" fmla="*/ 319512 h 4476598"/>
                  <a:gd name="connsiteX38" fmla="*/ 37979 w 1242785"/>
                  <a:gd name="connsiteY38" fmla="*/ 224262 h 4476598"/>
                  <a:gd name="connsiteX39" fmla="*/ 126561 w 1242785"/>
                  <a:gd name="connsiteY39" fmla="*/ 134727 h 4476598"/>
                  <a:gd name="connsiteX40" fmla="*/ 247529 w 1242785"/>
                  <a:gd name="connsiteY40" fmla="*/ 6139 h 4476598"/>
                  <a:gd name="connsiteX41" fmla="*/ 252291 w 1242785"/>
                  <a:gd name="connsiteY41" fmla="*/ 5187 h 4476598"/>
                  <a:gd name="connsiteX42" fmla="*/ 380879 w 1242785"/>
                  <a:gd name="connsiteY42" fmla="*/ 108057 h 4476598"/>
                  <a:gd name="connsiteX43" fmla="*/ 506609 w 1242785"/>
                  <a:gd name="connsiteY43" fmla="*/ 218547 h 4476598"/>
                  <a:gd name="connsiteX44" fmla="*/ 579951 w 1242785"/>
                  <a:gd name="connsiteY44" fmla="*/ 149967 h 4476598"/>
                  <a:gd name="connsiteX45" fmla="*/ 683625 w 1242785"/>
                  <a:gd name="connsiteY45" fmla="*/ 82 h 4476598"/>
                  <a:gd name="connsiteX0" fmla="*/ 674846 w 1234006"/>
                  <a:gd name="connsiteY0" fmla="*/ 82 h 4476598"/>
                  <a:gd name="connsiteX1" fmla="*/ 778817 w 1234006"/>
                  <a:gd name="connsiteY1" fmla="*/ 17569 h 4476598"/>
                  <a:gd name="connsiteX2" fmla="*/ 817870 w 1234006"/>
                  <a:gd name="connsiteY2" fmla="*/ 68052 h 4476598"/>
                  <a:gd name="connsiteX3" fmla="*/ 810250 w 1234006"/>
                  <a:gd name="connsiteY3" fmla="*/ 771949 h 4476598"/>
                  <a:gd name="connsiteX4" fmla="*/ 770245 w 1234006"/>
                  <a:gd name="connsiteY4" fmla="*/ 826242 h 4476598"/>
                  <a:gd name="connsiteX5" fmla="*/ 590222 w 1234006"/>
                  <a:gd name="connsiteY5" fmla="*/ 854817 h 4476598"/>
                  <a:gd name="connsiteX6" fmla="*/ 534977 w 1234006"/>
                  <a:gd name="connsiteY6" fmla="*/ 915777 h 4476598"/>
                  <a:gd name="connsiteX7" fmla="*/ 576887 w 1234006"/>
                  <a:gd name="connsiteY7" fmla="*/ 975784 h 4476598"/>
                  <a:gd name="connsiteX8" fmla="*/ 638800 w 1234006"/>
                  <a:gd name="connsiteY8" fmla="*/ 1051984 h 4476598"/>
                  <a:gd name="connsiteX9" fmla="*/ 583555 w 1234006"/>
                  <a:gd name="connsiteY9" fmla="*/ 1173904 h 4476598"/>
                  <a:gd name="connsiteX10" fmla="*/ 551170 w 1234006"/>
                  <a:gd name="connsiteY10" fmla="*/ 1182477 h 4476598"/>
                  <a:gd name="connsiteX11" fmla="*/ 466397 w 1234006"/>
                  <a:gd name="connsiteY11" fmla="*/ 1276775 h 4476598"/>
                  <a:gd name="connsiteX12" fmla="*/ 534025 w 1234006"/>
                  <a:gd name="connsiteY12" fmla="*/ 2479782 h 4476598"/>
                  <a:gd name="connsiteX13" fmla="*/ 716905 w 1234006"/>
                  <a:gd name="connsiteY13" fmla="*/ 3111290 h 4476598"/>
                  <a:gd name="connsiteX14" fmla="*/ 796915 w 1234006"/>
                  <a:gd name="connsiteY14" fmla="*/ 3204635 h 4476598"/>
                  <a:gd name="connsiteX15" fmla="*/ 960745 w 1234006"/>
                  <a:gd name="connsiteY15" fmla="*/ 3357035 h 4476598"/>
                  <a:gd name="connsiteX16" fmla="*/ 956935 w 1234006"/>
                  <a:gd name="connsiteY16" fmla="*/ 3422757 h 4476598"/>
                  <a:gd name="connsiteX17" fmla="*/ 892165 w 1234006"/>
                  <a:gd name="connsiteY17" fmla="*/ 3480860 h 4476598"/>
                  <a:gd name="connsiteX18" fmla="*/ 793105 w 1234006"/>
                  <a:gd name="connsiteY18" fmla="*/ 3488479 h 4476598"/>
                  <a:gd name="connsiteX19" fmla="*/ 751195 w 1234006"/>
                  <a:gd name="connsiteY19" fmla="*/ 3499910 h 4476598"/>
                  <a:gd name="connsiteX20" fmla="*/ 775960 w 1234006"/>
                  <a:gd name="connsiteY20" fmla="*/ 3537057 h 4476598"/>
                  <a:gd name="connsiteX21" fmla="*/ 1067425 w 1234006"/>
                  <a:gd name="connsiteY21" fmla="*/ 3796137 h 4476598"/>
                  <a:gd name="connsiteX22" fmla="*/ 1186487 w 1234006"/>
                  <a:gd name="connsiteY22" fmla="*/ 3936154 h 4476598"/>
                  <a:gd name="connsiteX23" fmla="*/ 1179820 w 1234006"/>
                  <a:gd name="connsiteY23" fmla="*/ 4102842 h 4476598"/>
                  <a:gd name="connsiteX24" fmla="*/ 1136005 w 1234006"/>
                  <a:gd name="connsiteY24" fmla="*/ 4175232 h 4476598"/>
                  <a:gd name="connsiteX25" fmla="*/ 1133103 w 1234006"/>
                  <a:gd name="connsiteY25" fmla="*/ 4178134 h 4476598"/>
                  <a:gd name="connsiteX26" fmla="*/ 1168866 w 1234006"/>
                  <a:gd name="connsiteY26" fmla="*/ 4217381 h 4476598"/>
                  <a:gd name="connsiteX27" fmla="*/ 1186577 w 1234006"/>
                  <a:gd name="connsiteY27" fmla="*/ 4237949 h 4476598"/>
                  <a:gd name="connsiteX28" fmla="*/ 1193809 w 1234006"/>
                  <a:gd name="connsiteY28" fmla="*/ 4251032 h 4476598"/>
                  <a:gd name="connsiteX29" fmla="*/ 1205537 w 1234006"/>
                  <a:gd name="connsiteY29" fmla="*/ 4254290 h 4476598"/>
                  <a:gd name="connsiteX30" fmla="*/ 1218872 w 1234006"/>
                  <a:gd name="connsiteY30" fmla="*/ 4394308 h 4476598"/>
                  <a:gd name="connsiteX31" fmla="*/ 1115050 w 1234006"/>
                  <a:gd name="connsiteY31" fmla="*/ 4470508 h 4476598"/>
                  <a:gd name="connsiteX32" fmla="*/ 983605 w 1234006"/>
                  <a:gd name="connsiteY32" fmla="*/ 4473365 h 4476598"/>
                  <a:gd name="connsiteX33" fmla="*/ 945505 w 1234006"/>
                  <a:gd name="connsiteY33" fmla="*/ 4476222 h 4476598"/>
                  <a:gd name="connsiteX34" fmla="*/ 5070 w 1234006"/>
                  <a:gd name="connsiteY34" fmla="*/ 4473365 h 4476598"/>
                  <a:gd name="connsiteX35" fmla="*/ 2530 w 1234006"/>
                  <a:gd name="connsiteY35" fmla="*/ 2642660 h 4476598"/>
                  <a:gd name="connsiteX36" fmla="*/ 3482 w 1234006"/>
                  <a:gd name="connsiteY36" fmla="*/ 319512 h 4476598"/>
                  <a:gd name="connsiteX37" fmla="*/ 29200 w 1234006"/>
                  <a:gd name="connsiteY37" fmla="*/ 224262 h 4476598"/>
                  <a:gd name="connsiteX38" fmla="*/ 117782 w 1234006"/>
                  <a:gd name="connsiteY38" fmla="*/ 134727 h 4476598"/>
                  <a:gd name="connsiteX39" fmla="*/ 238750 w 1234006"/>
                  <a:gd name="connsiteY39" fmla="*/ 6139 h 4476598"/>
                  <a:gd name="connsiteX40" fmla="*/ 243512 w 1234006"/>
                  <a:gd name="connsiteY40" fmla="*/ 5187 h 4476598"/>
                  <a:gd name="connsiteX41" fmla="*/ 372100 w 1234006"/>
                  <a:gd name="connsiteY41" fmla="*/ 108057 h 4476598"/>
                  <a:gd name="connsiteX42" fmla="*/ 497830 w 1234006"/>
                  <a:gd name="connsiteY42" fmla="*/ 218547 h 4476598"/>
                  <a:gd name="connsiteX43" fmla="*/ 571172 w 1234006"/>
                  <a:gd name="connsiteY43" fmla="*/ 149967 h 4476598"/>
                  <a:gd name="connsiteX44" fmla="*/ 674846 w 1234006"/>
                  <a:gd name="connsiteY44" fmla="*/ 82 h 4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34006" h="4476598">
                    <a:moveTo>
                      <a:pt x="674846" y="82"/>
                    </a:moveTo>
                    <a:cubicBezTo>
                      <a:pt x="701367" y="841"/>
                      <a:pt x="735240" y="6854"/>
                      <a:pt x="778817" y="17569"/>
                    </a:cubicBezTo>
                    <a:cubicBezTo>
                      <a:pt x="804535" y="24237"/>
                      <a:pt x="816917" y="39477"/>
                      <a:pt x="817870" y="68052"/>
                    </a:cubicBezTo>
                    <a:cubicBezTo>
                      <a:pt x="824537" y="303319"/>
                      <a:pt x="813107" y="537634"/>
                      <a:pt x="810250" y="771949"/>
                    </a:cubicBezTo>
                    <a:cubicBezTo>
                      <a:pt x="810250" y="800524"/>
                      <a:pt x="792152" y="814812"/>
                      <a:pt x="770245" y="826242"/>
                    </a:cubicBezTo>
                    <a:cubicBezTo>
                      <a:pt x="713095" y="853865"/>
                      <a:pt x="654040" y="865294"/>
                      <a:pt x="590222" y="854817"/>
                    </a:cubicBezTo>
                    <a:cubicBezTo>
                      <a:pt x="519737" y="843387"/>
                      <a:pt x="516880" y="847197"/>
                      <a:pt x="534977" y="915777"/>
                    </a:cubicBezTo>
                    <a:cubicBezTo>
                      <a:pt x="541645" y="940542"/>
                      <a:pt x="553075" y="961497"/>
                      <a:pt x="576887" y="975784"/>
                    </a:cubicBezTo>
                    <a:cubicBezTo>
                      <a:pt x="606415" y="992929"/>
                      <a:pt x="626417" y="1020552"/>
                      <a:pt x="638800" y="1051984"/>
                    </a:cubicBezTo>
                    <a:cubicBezTo>
                      <a:pt x="659755" y="1105325"/>
                      <a:pt x="636895" y="1154854"/>
                      <a:pt x="583555" y="1173904"/>
                    </a:cubicBezTo>
                    <a:cubicBezTo>
                      <a:pt x="573077" y="1177715"/>
                      <a:pt x="562600" y="1180572"/>
                      <a:pt x="551170" y="1182477"/>
                    </a:cubicBezTo>
                    <a:cubicBezTo>
                      <a:pt x="470207" y="1198669"/>
                      <a:pt x="471160" y="1197717"/>
                      <a:pt x="466397" y="1276775"/>
                    </a:cubicBezTo>
                    <a:cubicBezTo>
                      <a:pt x="441632" y="1680634"/>
                      <a:pt x="472112" y="2081637"/>
                      <a:pt x="534025" y="2479782"/>
                    </a:cubicBezTo>
                    <a:cubicBezTo>
                      <a:pt x="568315" y="2697904"/>
                      <a:pt x="626417" y="2910312"/>
                      <a:pt x="716905" y="3111290"/>
                    </a:cubicBezTo>
                    <a:cubicBezTo>
                      <a:pt x="734050" y="3151295"/>
                      <a:pt x="743575" y="3198920"/>
                      <a:pt x="796915" y="3204635"/>
                    </a:cubicBezTo>
                    <a:cubicBezTo>
                      <a:pt x="938837" y="3199872"/>
                      <a:pt x="954077" y="3214160"/>
                      <a:pt x="960745" y="3357035"/>
                    </a:cubicBezTo>
                    <a:cubicBezTo>
                      <a:pt x="961697" y="3378942"/>
                      <a:pt x="959792" y="3401802"/>
                      <a:pt x="956935" y="3422757"/>
                    </a:cubicBezTo>
                    <a:cubicBezTo>
                      <a:pt x="952172" y="3458952"/>
                      <a:pt x="928360" y="3478002"/>
                      <a:pt x="892165" y="3480860"/>
                    </a:cubicBezTo>
                    <a:lnTo>
                      <a:pt x="793105" y="3488479"/>
                    </a:lnTo>
                    <a:cubicBezTo>
                      <a:pt x="777865" y="3490385"/>
                      <a:pt x="756910" y="3480860"/>
                      <a:pt x="751195" y="3499910"/>
                    </a:cubicBezTo>
                    <a:cubicBezTo>
                      <a:pt x="745480" y="3517054"/>
                      <a:pt x="765482" y="3526579"/>
                      <a:pt x="775960" y="3537057"/>
                    </a:cubicBezTo>
                    <a:cubicBezTo>
                      <a:pt x="868352" y="3628497"/>
                      <a:pt x="968365" y="3711365"/>
                      <a:pt x="1067425" y="3796137"/>
                    </a:cubicBezTo>
                    <a:cubicBezTo>
                      <a:pt x="1115050" y="3836142"/>
                      <a:pt x="1157912" y="3879957"/>
                      <a:pt x="1186487" y="3936154"/>
                    </a:cubicBezTo>
                    <a:cubicBezTo>
                      <a:pt x="1216015" y="3993304"/>
                      <a:pt x="1212205" y="4048549"/>
                      <a:pt x="1179820" y="4102842"/>
                    </a:cubicBezTo>
                    <a:cubicBezTo>
                      <a:pt x="1165532" y="4127607"/>
                      <a:pt x="1142672" y="4146657"/>
                      <a:pt x="1136005" y="4175232"/>
                    </a:cubicBezTo>
                    <a:lnTo>
                      <a:pt x="1133103" y="4178134"/>
                    </a:lnTo>
                    <a:lnTo>
                      <a:pt x="1168866" y="4217381"/>
                    </a:lnTo>
                    <a:cubicBezTo>
                      <a:pt x="1175176" y="4223929"/>
                      <a:pt x="1181249" y="4230656"/>
                      <a:pt x="1186577" y="4237949"/>
                    </a:cubicBezTo>
                    <a:lnTo>
                      <a:pt x="1193809" y="4251032"/>
                    </a:lnTo>
                    <a:lnTo>
                      <a:pt x="1205537" y="4254290"/>
                    </a:lnTo>
                    <a:cubicBezTo>
                      <a:pt x="1249352" y="4297152"/>
                      <a:pt x="1233160" y="4345730"/>
                      <a:pt x="1218872" y="4394308"/>
                    </a:cubicBezTo>
                    <a:cubicBezTo>
                      <a:pt x="1203632" y="4445742"/>
                      <a:pt x="1170295" y="4472412"/>
                      <a:pt x="1115050" y="4470508"/>
                    </a:cubicBezTo>
                    <a:lnTo>
                      <a:pt x="983605" y="4473365"/>
                    </a:lnTo>
                    <a:cubicBezTo>
                      <a:pt x="971222" y="4478127"/>
                      <a:pt x="958840" y="4476222"/>
                      <a:pt x="945505" y="4476222"/>
                    </a:cubicBezTo>
                    <a:lnTo>
                      <a:pt x="5070" y="4473365"/>
                    </a:lnTo>
                    <a:cubicBezTo>
                      <a:pt x="-4772" y="4167772"/>
                      <a:pt x="2795" y="3334969"/>
                      <a:pt x="2530" y="2642660"/>
                    </a:cubicBezTo>
                    <a:cubicBezTo>
                      <a:pt x="2265" y="1950351"/>
                      <a:pt x="2530" y="1093894"/>
                      <a:pt x="3482" y="319512"/>
                    </a:cubicBezTo>
                    <a:cubicBezTo>
                      <a:pt x="3482" y="286174"/>
                      <a:pt x="-6995" y="248074"/>
                      <a:pt x="29200" y="224262"/>
                    </a:cubicBezTo>
                    <a:cubicBezTo>
                      <a:pt x="111115" y="215689"/>
                      <a:pt x="111115" y="215689"/>
                      <a:pt x="117782" y="134727"/>
                    </a:cubicBezTo>
                    <a:cubicBezTo>
                      <a:pt x="126355" y="20427"/>
                      <a:pt x="126355" y="20427"/>
                      <a:pt x="238750" y="6139"/>
                    </a:cubicBezTo>
                    <a:cubicBezTo>
                      <a:pt x="240655" y="6139"/>
                      <a:pt x="241607" y="6139"/>
                      <a:pt x="243512" y="5187"/>
                    </a:cubicBezTo>
                    <a:cubicBezTo>
                      <a:pt x="346382" y="-7196"/>
                      <a:pt x="360670" y="5187"/>
                      <a:pt x="372100" y="108057"/>
                    </a:cubicBezTo>
                    <a:cubicBezTo>
                      <a:pt x="384482" y="218547"/>
                      <a:pt x="384482" y="218547"/>
                      <a:pt x="497830" y="218547"/>
                    </a:cubicBezTo>
                    <a:cubicBezTo>
                      <a:pt x="565457" y="218547"/>
                      <a:pt x="564505" y="218547"/>
                      <a:pt x="571172" y="149967"/>
                    </a:cubicBezTo>
                    <a:cubicBezTo>
                      <a:pt x="581888" y="42811"/>
                      <a:pt x="595283" y="-2195"/>
                      <a:pt x="674846" y="8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4EE3622-9E9B-4CFA-BF84-CE2AE84507D6}"/>
                  </a:ext>
                </a:extLst>
              </p:cNvPr>
              <p:cNvSpPr/>
              <p:nvPr/>
            </p:nvSpPr>
            <p:spPr>
              <a:xfrm>
                <a:off x="11433555" y="5239941"/>
                <a:ext cx="1204762" cy="86742"/>
              </a:xfrm>
              <a:custGeom>
                <a:avLst/>
                <a:gdLst>
                  <a:gd name="connsiteX0" fmla="*/ 0 w 1204762"/>
                  <a:gd name="connsiteY0" fmla="*/ 0 h 86742"/>
                  <a:gd name="connsiteX1" fmla="*/ 23662 w 1204762"/>
                  <a:gd name="connsiteY1" fmla="*/ 0 h 86742"/>
                  <a:gd name="connsiteX2" fmla="*/ 1137135 w 1204762"/>
                  <a:gd name="connsiteY2" fmla="*/ 952 h 86742"/>
                  <a:gd name="connsiteX3" fmla="*/ 1204762 w 1204762"/>
                  <a:gd name="connsiteY3" fmla="*/ 85725 h 86742"/>
                  <a:gd name="connsiteX4" fmla="*/ 23662 w 1204762"/>
                  <a:gd name="connsiteY4" fmla="*/ 86677 h 86742"/>
                  <a:gd name="connsiteX5" fmla="*/ 0 w 1204762"/>
                  <a:gd name="connsiteY5" fmla="*/ 86742 h 8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762" h="86742">
                    <a:moveTo>
                      <a:pt x="0" y="0"/>
                    </a:moveTo>
                    <a:lnTo>
                      <a:pt x="23662" y="0"/>
                    </a:lnTo>
                    <a:cubicBezTo>
                      <a:pt x="395137" y="0"/>
                      <a:pt x="765660" y="0"/>
                      <a:pt x="1137135" y="952"/>
                    </a:cubicBezTo>
                    <a:cubicBezTo>
                      <a:pt x="1158090" y="30480"/>
                      <a:pt x="1191427" y="50482"/>
                      <a:pt x="1204762" y="85725"/>
                    </a:cubicBezTo>
                    <a:cubicBezTo>
                      <a:pt x="811380" y="85725"/>
                      <a:pt x="417997" y="85725"/>
                      <a:pt x="23662" y="86677"/>
                    </a:cubicBezTo>
                    <a:lnTo>
                      <a:pt x="0" y="8674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F93BFB-C112-4DFD-BC92-012E3C089BBF}"/>
                </a:ext>
              </a:extLst>
            </p:cNvPr>
            <p:cNvGrpSpPr/>
            <p:nvPr/>
          </p:nvGrpSpPr>
          <p:grpSpPr>
            <a:xfrm>
              <a:off x="7669137" y="3350840"/>
              <a:ext cx="668324" cy="2659534"/>
              <a:chOff x="7274254" y="2459895"/>
              <a:chExt cx="1054017" cy="41943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70A8D3D-2DD6-4266-AEA7-1B3412BA548D}"/>
                  </a:ext>
                </a:extLst>
              </p:cNvPr>
              <p:cNvSpPr/>
              <p:nvPr/>
            </p:nvSpPr>
            <p:spPr>
              <a:xfrm>
                <a:off x="7278400" y="2459895"/>
                <a:ext cx="1049871" cy="4194363"/>
              </a:xfrm>
              <a:custGeom>
                <a:avLst/>
                <a:gdLst>
                  <a:gd name="connsiteX0" fmla="*/ 89928 w 1054017"/>
                  <a:gd name="connsiteY0" fmla="*/ 203 h 4194877"/>
                  <a:gd name="connsiteX1" fmla="*/ 193601 w 1054017"/>
                  <a:gd name="connsiteY1" fmla="*/ 120486 h 4194877"/>
                  <a:gd name="connsiteX2" fmla="*/ 222176 w 1054017"/>
                  <a:gd name="connsiteY2" fmla="*/ 173826 h 4194877"/>
                  <a:gd name="connsiteX3" fmla="*/ 543169 w 1054017"/>
                  <a:gd name="connsiteY3" fmla="*/ 693891 h 4194877"/>
                  <a:gd name="connsiteX4" fmla="*/ 618416 w 1054017"/>
                  <a:gd name="connsiteY4" fmla="*/ 1007263 h 4194877"/>
                  <a:gd name="connsiteX5" fmla="*/ 392674 w 1054017"/>
                  <a:gd name="connsiteY5" fmla="*/ 1608291 h 4194877"/>
                  <a:gd name="connsiteX6" fmla="*/ 367909 w 1054017"/>
                  <a:gd name="connsiteY6" fmla="*/ 1630198 h 4194877"/>
                  <a:gd name="connsiteX7" fmla="*/ 377434 w 1054017"/>
                  <a:gd name="connsiteY7" fmla="*/ 1714971 h 4194877"/>
                  <a:gd name="connsiteX8" fmla="*/ 386006 w 1054017"/>
                  <a:gd name="connsiteY8" fmla="*/ 1719733 h 4194877"/>
                  <a:gd name="connsiteX9" fmla="*/ 487924 w 1054017"/>
                  <a:gd name="connsiteY9" fmla="*/ 1896898 h 4194877"/>
                  <a:gd name="connsiteX10" fmla="*/ 407914 w 1054017"/>
                  <a:gd name="connsiteY10" fmla="*/ 1988338 h 4194877"/>
                  <a:gd name="connsiteX11" fmla="*/ 318378 w 1054017"/>
                  <a:gd name="connsiteY11" fmla="*/ 2092161 h 4194877"/>
                  <a:gd name="connsiteX12" fmla="*/ 366003 w 1054017"/>
                  <a:gd name="connsiteY12" fmla="*/ 2621751 h 4194877"/>
                  <a:gd name="connsiteX13" fmla="*/ 374576 w 1054017"/>
                  <a:gd name="connsiteY13" fmla="*/ 2657946 h 4194877"/>
                  <a:gd name="connsiteX14" fmla="*/ 398389 w 1054017"/>
                  <a:gd name="connsiteY14" fmla="*/ 2723668 h 4194877"/>
                  <a:gd name="connsiteX15" fmla="*/ 473636 w 1054017"/>
                  <a:gd name="connsiteY15" fmla="*/ 3047518 h 4194877"/>
                  <a:gd name="connsiteX16" fmla="*/ 566981 w 1054017"/>
                  <a:gd name="connsiteY16" fmla="*/ 3119908 h 4194877"/>
                  <a:gd name="connsiteX17" fmla="*/ 630799 w 1054017"/>
                  <a:gd name="connsiteY17" fmla="*/ 3155151 h 4194877"/>
                  <a:gd name="connsiteX18" fmla="*/ 637466 w 1054017"/>
                  <a:gd name="connsiteY18" fmla="*/ 3308503 h 4194877"/>
                  <a:gd name="connsiteX19" fmla="*/ 643181 w 1054017"/>
                  <a:gd name="connsiteY19" fmla="*/ 3361843 h 4194877"/>
                  <a:gd name="connsiteX20" fmla="*/ 728906 w 1054017"/>
                  <a:gd name="connsiteY20" fmla="*/ 3448521 h 4194877"/>
                  <a:gd name="connsiteX21" fmla="*/ 970841 w 1054017"/>
                  <a:gd name="connsiteY21" fmla="*/ 3675216 h 4194877"/>
                  <a:gd name="connsiteX22" fmla="*/ 1001321 w 1054017"/>
                  <a:gd name="connsiteY22" fmla="*/ 3870478 h 4194877"/>
                  <a:gd name="connsiteX23" fmla="*/ 980366 w 1054017"/>
                  <a:gd name="connsiteY23" fmla="*/ 3887623 h 4194877"/>
                  <a:gd name="connsiteX24" fmla="*/ 979598 w 1054017"/>
                  <a:gd name="connsiteY24" fmla="*/ 3887709 h 4194877"/>
                  <a:gd name="connsiteX25" fmla="*/ 979140 w 1054017"/>
                  <a:gd name="connsiteY25" fmla="*/ 3888143 h 4194877"/>
                  <a:gd name="connsiteX26" fmla="*/ 993694 w 1054017"/>
                  <a:gd name="connsiteY26" fmla="*/ 3942615 h 4194877"/>
                  <a:gd name="connsiteX27" fmla="*/ 997649 w 1054017"/>
                  <a:gd name="connsiteY27" fmla="*/ 3948630 h 4194877"/>
                  <a:gd name="connsiteX28" fmla="*/ 1014656 w 1054017"/>
                  <a:gd name="connsiteY28" fmla="*/ 3954298 h 4194877"/>
                  <a:gd name="connsiteX29" fmla="*/ 1034658 w 1054017"/>
                  <a:gd name="connsiteY29" fmla="*/ 4119081 h 4194877"/>
                  <a:gd name="connsiteX30" fmla="*/ 918453 w 1054017"/>
                  <a:gd name="connsiteY30" fmla="*/ 4194328 h 4194877"/>
                  <a:gd name="connsiteX31" fmla="*/ 473636 w 1054017"/>
                  <a:gd name="connsiteY31" fmla="*/ 4192423 h 4194877"/>
                  <a:gd name="connsiteX32" fmla="*/ 24056 w 1054017"/>
                  <a:gd name="connsiteY32" fmla="*/ 4188614 h 4194877"/>
                  <a:gd name="connsiteX33" fmla="*/ 8816 w 1054017"/>
                  <a:gd name="connsiteY33" fmla="*/ 4149561 h 4194877"/>
                  <a:gd name="connsiteX34" fmla="*/ 8415 w 1054017"/>
                  <a:gd name="connsiteY34" fmla="*/ 4005168 h 4194877"/>
                  <a:gd name="connsiteX35" fmla="*/ 20423 w 1054017"/>
                  <a:gd name="connsiteY35" fmla="*/ 3960966 h 4194877"/>
                  <a:gd name="connsiteX36" fmla="*/ 0 w 1054017"/>
                  <a:gd name="connsiteY36" fmla="*/ 3960966 h 4194877"/>
                  <a:gd name="connsiteX37" fmla="*/ 0 w 1054017"/>
                  <a:gd name="connsiteY37" fmla="*/ 3874467 h 4194877"/>
                  <a:gd name="connsiteX38" fmla="*/ 17015 w 1054017"/>
                  <a:gd name="connsiteY38" fmla="*/ 3874336 h 4194877"/>
                  <a:gd name="connsiteX39" fmla="*/ 8623 w 1054017"/>
                  <a:gd name="connsiteY39" fmla="*/ 3856980 h 4194877"/>
                  <a:gd name="connsiteX40" fmla="*/ 5006 w 1054017"/>
                  <a:gd name="connsiteY40" fmla="*/ 3786658 h 4194877"/>
                  <a:gd name="connsiteX41" fmla="*/ 5006 w 1054017"/>
                  <a:gd name="connsiteY41" fmla="*/ 1924521 h 4194877"/>
                  <a:gd name="connsiteX42" fmla="*/ 5006 w 1054017"/>
                  <a:gd name="connsiteY42" fmla="*/ 100483 h 4194877"/>
                  <a:gd name="connsiteX43" fmla="*/ 22151 w 1054017"/>
                  <a:gd name="connsiteY43" fmla="*/ 9043 h 4194877"/>
                  <a:gd name="connsiteX44" fmla="*/ 89928 w 1054017"/>
                  <a:gd name="connsiteY44" fmla="*/ 203 h 4194877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17015 w 1054017"/>
                  <a:gd name="connsiteY38" fmla="*/ 3874336 h 4194363"/>
                  <a:gd name="connsiteX39" fmla="*/ 5006 w 1054017"/>
                  <a:gd name="connsiteY39" fmla="*/ 3786658 h 4194363"/>
                  <a:gd name="connsiteX40" fmla="*/ 5006 w 1054017"/>
                  <a:gd name="connsiteY40" fmla="*/ 1924521 h 4194363"/>
                  <a:gd name="connsiteX41" fmla="*/ 5006 w 1054017"/>
                  <a:gd name="connsiteY41" fmla="*/ 100483 h 4194363"/>
                  <a:gd name="connsiteX42" fmla="*/ 22151 w 1054017"/>
                  <a:gd name="connsiteY42" fmla="*/ 9043 h 4194363"/>
                  <a:gd name="connsiteX43" fmla="*/ 89928 w 1054017"/>
                  <a:gd name="connsiteY43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5006 w 1054017"/>
                  <a:gd name="connsiteY38" fmla="*/ 3786658 h 4194363"/>
                  <a:gd name="connsiteX39" fmla="*/ 5006 w 1054017"/>
                  <a:gd name="connsiteY39" fmla="*/ 1924521 h 4194363"/>
                  <a:gd name="connsiteX40" fmla="*/ 5006 w 1054017"/>
                  <a:gd name="connsiteY40" fmla="*/ 100483 h 4194363"/>
                  <a:gd name="connsiteX41" fmla="*/ 22151 w 1054017"/>
                  <a:gd name="connsiteY41" fmla="*/ 9043 h 4194363"/>
                  <a:gd name="connsiteX42" fmla="*/ 89928 w 1054017"/>
                  <a:gd name="connsiteY42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5006 w 1054017"/>
                  <a:gd name="connsiteY37" fmla="*/ 3786658 h 4194363"/>
                  <a:gd name="connsiteX38" fmla="*/ 5006 w 1054017"/>
                  <a:gd name="connsiteY38" fmla="*/ 1924521 h 4194363"/>
                  <a:gd name="connsiteX39" fmla="*/ 5006 w 1054017"/>
                  <a:gd name="connsiteY39" fmla="*/ 100483 h 4194363"/>
                  <a:gd name="connsiteX40" fmla="*/ 22151 w 1054017"/>
                  <a:gd name="connsiteY40" fmla="*/ 9043 h 4194363"/>
                  <a:gd name="connsiteX41" fmla="*/ 89928 w 1054017"/>
                  <a:gd name="connsiteY41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0 w 1054017"/>
                  <a:gd name="connsiteY35" fmla="*/ 3960966 h 4194363"/>
                  <a:gd name="connsiteX36" fmla="*/ 5006 w 1054017"/>
                  <a:gd name="connsiteY36" fmla="*/ 3786658 h 4194363"/>
                  <a:gd name="connsiteX37" fmla="*/ 5006 w 1054017"/>
                  <a:gd name="connsiteY37" fmla="*/ 1924521 h 4194363"/>
                  <a:gd name="connsiteX38" fmla="*/ 5006 w 1054017"/>
                  <a:gd name="connsiteY38" fmla="*/ 100483 h 4194363"/>
                  <a:gd name="connsiteX39" fmla="*/ 22151 w 1054017"/>
                  <a:gd name="connsiteY39" fmla="*/ 9043 h 4194363"/>
                  <a:gd name="connsiteX40" fmla="*/ 89928 w 1054017"/>
                  <a:gd name="connsiteY40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4269 w 1049871"/>
                  <a:gd name="connsiteY34" fmla="*/ 4005168 h 4194363"/>
                  <a:gd name="connsiteX35" fmla="*/ 860 w 1049871"/>
                  <a:gd name="connsiteY35" fmla="*/ 3786658 h 4194363"/>
                  <a:gd name="connsiteX36" fmla="*/ 860 w 1049871"/>
                  <a:gd name="connsiteY36" fmla="*/ 1924521 h 4194363"/>
                  <a:gd name="connsiteX37" fmla="*/ 860 w 1049871"/>
                  <a:gd name="connsiteY37" fmla="*/ 100483 h 4194363"/>
                  <a:gd name="connsiteX38" fmla="*/ 18005 w 1049871"/>
                  <a:gd name="connsiteY38" fmla="*/ 9043 h 4194363"/>
                  <a:gd name="connsiteX39" fmla="*/ 85782 w 1049871"/>
                  <a:gd name="connsiteY39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3786658 h 4194363"/>
                  <a:gd name="connsiteX35" fmla="*/ 860 w 1049871"/>
                  <a:gd name="connsiteY35" fmla="*/ 1924521 h 4194363"/>
                  <a:gd name="connsiteX36" fmla="*/ 860 w 1049871"/>
                  <a:gd name="connsiteY36" fmla="*/ 100483 h 4194363"/>
                  <a:gd name="connsiteX37" fmla="*/ 18005 w 1049871"/>
                  <a:gd name="connsiteY37" fmla="*/ 9043 h 4194363"/>
                  <a:gd name="connsiteX38" fmla="*/ 85782 w 1049871"/>
                  <a:gd name="connsiteY38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3525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49871" h="4194363">
                    <a:moveTo>
                      <a:pt x="85782" y="203"/>
                    </a:moveTo>
                    <a:cubicBezTo>
                      <a:pt x="144986" y="3328"/>
                      <a:pt x="178740" y="42619"/>
                      <a:pt x="189455" y="120486"/>
                    </a:cubicBezTo>
                    <a:cubicBezTo>
                      <a:pt x="192313" y="142393"/>
                      <a:pt x="203743" y="160491"/>
                      <a:pt x="218030" y="173826"/>
                    </a:cubicBezTo>
                    <a:cubicBezTo>
                      <a:pt x="375193" y="316701"/>
                      <a:pt x="466632" y="498628"/>
                      <a:pt x="539023" y="693891"/>
                    </a:cubicBezTo>
                    <a:cubicBezTo>
                      <a:pt x="567598" y="797713"/>
                      <a:pt x="599030" y="899631"/>
                      <a:pt x="614270" y="1007263"/>
                    </a:cubicBezTo>
                    <a:cubicBezTo>
                      <a:pt x="648560" y="1250151"/>
                      <a:pt x="578075" y="1451128"/>
                      <a:pt x="388528" y="1608291"/>
                    </a:cubicBezTo>
                    <a:cubicBezTo>
                      <a:pt x="379955" y="1614958"/>
                      <a:pt x="371382" y="1622578"/>
                      <a:pt x="363763" y="1630198"/>
                    </a:cubicBezTo>
                    <a:cubicBezTo>
                      <a:pt x="306613" y="1682586"/>
                      <a:pt x="306613" y="1682586"/>
                      <a:pt x="373288" y="1714971"/>
                    </a:cubicBezTo>
                    <a:cubicBezTo>
                      <a:pt x="376145" y="1715923"/>
                      <a:pt x="379955" y="1716876"/>
                      <a:pt x="381860" y="1719733"/>
                    </a:cubicBezTo>
                    <a:cubicBezTo>
                      <a:pt x="413293" y="1780693"/>
                      <a:pt x="467585" y="1830223"/>
                      <a:pt x="483778" y="1896898"/>
                    </a:cubicBezTo>
                    <a:cubicBezTo>
                      <a:pt x="497113" y="1953096"/>
                      <a:pt x="465680" y="1981671"/>
                      <a:pt x="403768" y="1988338"/>
                    </a:cubicBezTo>
                    <a:cubicBezTo>
                      <a:pt x="310423" y="1998816"/>
                      <a:pt x="307565" y="1998816"/>
                      <a:pt x="314232" y="2092161"/>
                    </a:cubicBezTo>
                    <a:cubicBezTo>
                      <a:pt x="325663" y="2269326"/>
                      <a:pt x="332330" y="2446491"/>
                      <a:pt x="361857" y="2621751"/>
                    </a:cubicBezTo>
                    <a:cubicBezTo>
                      <a:pt x="363763" y="2634133"/>
                      <a:pt x="367573" y="2646516"/>
                      <a:pt x="370430" y="2657946"/>
                    </a:cubicBezTo>
                    <a:cubicBezTo>
                      <a:pt x="388528" y="2676043"/>
                      <a:pt x="390432" y="2700808"/>
                      <a:pt x="394243" y="2723668"/>
                    </a:cubicBezTo>
                    <a:cubicBezTo>
                      <a:pt x="415198" y="2832253"/>
                      <a:pt x="434248" y="2941791"/>
                      <a:pt x="469490" y="3047518"/>
                    </a:cubicBezTo>
                    <a:cubicBezTo>
                      <a:pt x="491398" y="3113241"/>
                      <a:pt x="495207" y="3115146"/>
                      <a:pt x="562835" y="3119908"/>
                    </a:cubicBezTo>
                    <a:cubicBezTo>
                      <a:pt x="590457" y="3120861"/>
                      <a:pt x="620938" y="3118003"/>
                      <a:pt x="626653" y="3155151"/>
                    </a:cubicBezTo>
                    <a:cubicBezTo>
                      <a:pt x="644750" y="3205633"/>
                      <a:pt x="639988" y="3257068"/>
                      <a:pt x="633320" y="3308503"/>
                    </a:cubicBezTo>
                    <a:cubicBezTo>
                      <a:pt x="631415" y="3327553"/>
                      <a:pt x="624748" y="3345651"/>
                      <a:pt x="639035" y="3361843"/>
                    </a:cubicBezTo>
                    <a:cubicBezTo>
                      <a:pt x="672373" y="3385656"/>
                      <a:pt x="706663" y="3409468"/>
                      <a:pt x="724760" y="3448521"/>
                    </a:cubicBezTo>
                    <a:cubicBezTo>
                      <a:pt x="805723" y="3523768"/>
                      <a:pt x="887638" y="3598064"/>
                      <a:pt x="966695" y="3675216"/>
                    </a:cubicBezTo>
                    <a:cubicBezTo>
                      <a:pt x="1032418" y="3739033"/>
                      <a:pt x="1039085" y="3786658"/>
                      <a:pt x="997175" y="3870478"/>
                    </a:cubicBezTo>
                    <a:cubicBezTo>
                      <a:pt x="993365" y="3880003"/>
                      <a:pt x="985745" y="3884766"/>
                      <a:pt x="976220" y="3887623"/>
                    </a:cubicBezTo>
                    <a:lnTo>
                      <a:pt x="975452" y="3887709"/>
                    </a:lnTo>
                    <a:lnTo>
                      <a:pt x="974994" y="3888143"/>
                    </a:lnTo>
                    <a:cubicBezTo>
                      <a:pt x="958156" y="3909620"/>
                      <a:pt x="975570" y="3925714"/>
                      <a:pt x="989548" y="3942615"/>
                    </a:cubicBezTo>
                    <a:lnTo>
                      <a:pt x="993503" y="3948630"/>
                    </a:lnTo>
                    <a:lnTo>
                      <a:pt x="1010510" y="3954298"/>
                    </a:lnTo>
                    <a:cubicBezTo>
                      <a:pt x="1065755" y="4002876"/>
                      <a:pt x="1053373" y="4060978"/>
                      <a:pt x="1030512" y="4119081"/>
                    </a:cubicBezTo>
                    <a:cubicBezTo>
                      <a:pt x="1007653" y="4177184"/>
                      <a:pt x="979078" y="4195281"/>
                      <a:pt x="914307" y="4194328"/>
                    </a:cubicBezTo>
                    <a:lnTo>
                      <a:pt x="469490" y="4192423"/>
                    </a:lnTo>
                    <a:lnTo>
                      <a:pt x="19910" y="4188614"/>
                    </a:lnTo>
                    <a:cubicBezTo>
                      <a:pt x="8480" y="4178136"/>
                      <a:pt x="3718" y="4157812"/>
                      <a:pt x="4670" y="4143525"/>
                    </a:cubicBezTo>
                    <a:cubicBezTo>
                      <a:pt x="1495" y="3766176"/>
                      <a:pt x="1495" y="2598361"/>
                      <a:pt x="860" y="1924521"/>
                    </a:cubicBezTo>
                    <a:cubicBezTo>
                      <a:pt x="225" y="1250681"/>
                      <a:pt x="860" y="708496"/>
                      <a:pt x="860" y="100483"/>
                    </a:cubicBezTo>
                    <a:cubicBezTo>
                      <a:pt x="860" y="69051"/>
                      <a:pt x="-5807" y="36666"/>
                      <a:pt x="18005" y="9043"/>
                    </a:cubicBezTo>
                    <a:cubicBezTo>
                      <a:pt x="43485" y="2138"/>
                      <a:pt x="66047" y="-839"/>
                      <a:pt x="85782" y="2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506B70-C6BE-4545-9CCF-1D2460761FC7}"/>
                  </a:ext>
                </a:extLst>
              </p:cNvPr>
              <p:cNvSpPr/>
              <p:nvPr/>
            </p:nvSpPr>
            <p:spPr>
              <a:xfrm>
                <a:off x="7274254" y="6334184"/>
                <a:ext cx="1005132" cy="86677"/>
              </a:xfrm>
              <a:custGeom>
                <a:avLst/>
                <a:gdLst>
                  <a:gd name="connsiteX0" fmla="*/ 23104 w 1005132"/>
                  <a:gd name="connsiteY0" fmla="*/ 0 h 86677"/>
                  <a:gd name="connsiteX1" fmla="*/ 992750 w 1005132"/>
                  <a:gd name="connsiteY1" fmla="*/ 952 h 86677"/>
                  <a:gd name="connsiteX2" fmla="*/ 1005132 w 1005132"/>
                  <a:gd name="connsiteY2" fmla="*/ 85725 h 86677"/>
                  <a:gd name="connsiteX3" fmla="*/ 23104 w 1005132"/>
                  <a:gd name="connsiteY3" fmla="*/ 86677 h 86677"/>
                  <a:gd name="connsiteX4" fmla="*/ 0 w 1005132"/>
                  <a:gd name="connsiteY4" fmla="*/ 86677 h 86677"/>
                  <a:gd name="connsiteX5" fmla="*/ 0 w 1005132"/>
                  <a:gd name="connsiteY5" fmla="*/ 178 h 8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132" h="86677">
                    <a:moveTo>
                      <a:pt x="23104" y="0"/>
                    </a:moveTo>
                    <a:cubicBezTo>
                      <a:pt x="346002" y="0"/>
                      <a:pt x="669852" y="952"/>
                      <a:pt x="992750" y="952"/>
                    </a:cubicBezTo>
                    <a:cubicBezTo>
                      <a:pt x="945125" y="37147"/>
                      <a:pt x="993702" y="58102"/>
                      <a:pt x="1005132" y="85725"/>
                    </a:cubicBezTo>
                    <a:cubicBezTo>
                      <a:pt x="677472" y="85725"/>
                      <a:pt x="350764" y="86677"/>
                      <a:pt x="23104" y="86677"/>
                    </a:cubicBezTo>
                    <a:lnTo>
                      <a:pt x="0" y="8667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A0B8CA-E8EF-420D-B5E4-7B75FB2A7A25}"/>
                </a:ext>
              </a:extLst>
            </p:cNvPr>
            <p:cNvGrpSpPr/>
            <p:nvPr/>
          </p:nvGrpSpPr>
          <p:grpSpPr>
            <a:xfrm>
              <a:off x="3711750" y="3750526"/>
              <a:ext cx="559641" cy="2259848"/>
              <a:chOff x="1621962" y="3082529"/>
              <a:chExt cx="882613" cy="3564017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4A8BB0-4CD8-4A07-A401-A212EB5DBC6F}"/>
                  </a:ext>
                </a:extLst>
              </p:cNvPr>
              <p:cNvSpPr/>
              <p:nvPr/>
            </p:nvSpPr>
            <p:spPr>
              <a:xfrm>
                <a:off x="2416491" y="5669994"/>
                <a:ext cx="63629" cy="53578"/>
              </a:xfrm>
              <a:custGeom>
                <a:avLst/>
                <a:gdLst>
                  <a:gd name="connsiteX0" fmla="*/ 45720 w 63629"/>
                  <a:gd name="connsiteY0" fmla="*/ 53578 h 53578"/>
                  <a:gd name="connsiteX1" fmla="*/ 0 w 63629"/>
                  <a:gd name="connsiteY1" fmla="*/ 238 h 53578"/>
                  <a:gd name="connsiteX2" fmla="*/ 22860 w 63629"/>
                  <a:gd name="connsiteY2" fmla="*/ 1191 h 53578"/>
                  <a:gd name="connsiteX3" fmla="*/ 45720 w 63629"/>
                  <a:gd name="connsiteY3" fmla="*/ 53578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29" h="53578">
                    <a:moveTo>
                      <a:pt x="45720" y="53578"/>
                    </a:moveTo>
                    <a:cubicBezTo>
                      <a:pt x="17145" y="47863"/>
                      <a:pt x="5715" y="26908"/>
                      <a:pt x="0" y="238"/>
                    </a:cubicBezTo>
                    <a:cubicBezTo>
                      <a:pt x="7620" y="238"/>
                      <a:pt x="15240" y="-714"/>
                      <a:pt x="22860" y="1191"/>
                    </a:cubicBezTo>
                    <a:cubicBezTo>
                      <a:pt x="71438" y="8811"/>
                      <a:pt x="73342" y="13573"/>
                      <a:pt x="45720" y="53578"/>
                    </a:cubicBezTo>
                    <a:close/>
                  </a:path>
                </a:pathLst>
              </a:custGeom>
              <a:solidFill>
                <a:srgbClr val="EDDC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0D3AF76-DD35-4E64-9B6D-D41672F42A7D}"/>
                  </a:ext>
                </a:extLst>
              </p:cNvPr>
              <p:cNvSpPr/>
              <p:nvPr/>
            </p:nvSpPr>
            <p:spPr>
              <a:xfrm>
                <a:off x="1621962" y="3082529"/>
                <a:ext cx="882613" cy="3564017"/>
              </a:xfrm>
              <a:custGeom>
                <a:avLst/>
                <a:gdLst>
                  <a:gd name="connsiteX0" fmla="*/ 856298 w 882613"/>
                  <a:gd name="connsiteY0" fmla="*/ 3350657 h 3564017"/>
                  <a:gd name="connsiteX1" fmla="*/ 850582 w 882613"/>
                  <a:gd name="connsiteY1" fmla="*/ 3263980 h 3564017"/>
                  <a:gd name="connsiteX2" fmla="*/ 802005 w 882613"/>
                  <a:gd name="connsiteY2" fmla="*/ 3088719 h 3564017"/>
                  <a:gd name="connsiteX3" fmla="*/ 596265 w 882613"/>
                  <a:gd name="connsiteY3" fmla="*/ 2905839 h 3564017"/>
                  <a:gd name="connsiteX4" fmla="*/ 513398 w 882613"/>
                  <a:gd name="connsiteY4" fmla="*/ 2713434 h 3564017"/>
                  <a:gd name="connsiteX5" fmla="*/ 444818 w 882613"/>
                  <a:gd name="connsiteY5" fmla="*/ 2632472 h 3564017"/>
                  <a:gd name="connsiteX6" fmla="*/ 417195 w 882613"/>
                  <a:gd name="connsiteY6" fmla="*/ 2624852 h 3564017"/>
                  <a:gd name="connsiteX7" fmla="*/ 371475 w 882613"/>
                  <a:gd name="connsiteY7" fmla="*/ 2571512 h 3564017"/>
                  <a:gd name="connsiteX8" fmla="*/ 299085 w 882613"/>
                  <a:gd name="connsiteY8" fmla="*/ 2296239 h 3564017"/>
                  <a:gd name="connsiteX9" fmla="*/ 230505 w 882613"/>
                  <a:gd name="connsiteY9" fmla="*/ 1649492 h 3564017"/>
                  <a:gd name="connsiteX10" fmla="*/ 227648 w 882613"/>
                  <a:gd name="connsiteY10" fmla="*/ 1336119 h 3564017"/>
                  <a:gd name="connsiteX11" fmla="*/ 280988 w 882613"/>
                  <a:gd name="connsiteY11" fmla="*/ 1281827 h 3564017"/>
                  <a:gd name="connsiteX12" fmla="*/ 354330 w 882613"/>
                  <a:gd name="connsiteY12" fmla="*/ 1194197 h 3564017"/>
                  <a:gd name="connsiteX13" fmla="*/ 277178 w 882613"/>
                  <a:gd name="connsiteY13" fmla="*/ 1119902 h 3564017"/>
                  <a:gd name="connsiteX14" fmla="*/ 242888 w 882613"/>
                  <a:gd name="connsiteY14" fmla="*/ 1110377 h 3564017"/>
                  <a:gd name="connsiteX15" fmla="*/ 259080 w 882613"/>
                  <a:gd name="connsiteY15" fmla="*/ 1075134 h 3564017"/>
                  <a:gd name="connsiteX16" fmla="*/ 300990 w 882613"/>
                  <a:gd name="connsiteY16" fmla="*/ 1044654 h 3564017"/>
                  <a:gd name="connsiteX17" fmla="*/ 433388 w 882613"/>
                  <a:gd name="connsiteY17" fmla="*/ 922734 h 3564017"/>
                  <a:gd name="connsiteX18" fmla="*/ 451485 w 882613"/>
                  <a:gd name="connsiteY18" fmla="*/ 228362 h 3564017"/>
                  <a:gd name="connsiteX19" fmla="*/ 77152 w 882613"/>
                  <a:gd name="connsiteY19" fmla="*/ 4524 h 3564017"/>
                  <a:gd name="connsiteX20" fmla="*/ 0 w 882613"/>
                  <a:gd name="connsiteY20" fmla="*/ 5477 h 3564017"/>
                  <a:gd name="connsiteX21" fmla="*/ 0 w 882613"/>
                  <a:gd name="connsiteY21" fmla="*/ 3563064 h 3564017"/>
                  <a:gd name="connsiteX22" fmla="*/ 12383 w 882613"/>
                  <a:gd name="connsiteY22" fmla="*/ 3564017 h 3564017"/>
                  <a:gd name="connsiteX23" fmla="*/ 799148 w 882613"/>
                  <a:gd name="connsiteY23" fmla="*/ 3563064 h 3564017"/>
                  <a:gd name="connsiteX24" fmla="*/ 856298 w 882613"/>
                  <a:gd name="connsiteY24" fmla="*/ 3350657 h 356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82613" h="3564017">
                    <a:moveTo>
                      <a:pt x="856298" y="3350657"/>
                    </a:moveTo>
                    <a:cubicBezTo>
                      <a:pt x="819150" y="3323987"/>
                      <a:pt x="856298" y="3292555"/>
                      <a:pt x="850582" y="3263980"/>
                    </a:cubicBezTo>
                    <a:cubicBezTo>
                      <a:pt x="869632" y="3196352"/>
                      <a:pt x="860107" y="3137297"/>
                      <a:pt x="802005" y="3088719"/>
                    </a:cubicBezTo>
                    <a:cubicBezTo>
                      <a:pt x="732473" y="3029664"/>
                      <a:pt x="669607" y="2961084"/>
                      <a:pt x="596265" y="2905839"/>
                    </a:cubicBezTo>
                    <a:cubicBezTo>
                      <a:pt x="528638" y="2855357"/>
                      <a:pt x="509588" y="2792492"/>
                      <a:pt x="513398" y="2713434"/>
                    </a:cubicBezTo>
                    <a:cubicBezTo>
                      <a:pt x="517207" y="2644855"/>
                      <a:pt x="513398" y="2644855"/>
                      <a:pt x="444818" y="2632472"/>
                    </a:cubicBezTo>
                    <a:cubicBezTo>
                      <a:pt x="435293" y="2630567"/>
                      <a:pt x="426720" y="2627709"/>
                      <a:pt x="417195" y="2624852"/>
                    </a:cubicBezTo>
                    <a:cubicBezTo>
                      <a:pt x="402907" y="2606755"/>
                      <a:pt x="389573" y="2586752"/>
                      <a:pt x="371475" y="2571512"/>
                    </a:cubicBezTo>
                    <a:cubicBezTo>
                      <a:pt x="334328" y="2482930"/>
                      <a:pt x="319088" y="2389584"/>
                      <a:pt x="299085" y="2296239"/>
                    </a:cubicBezTo>
                    <a:cubicBezTo>
                      <a:pt x="260033" y="2081927"/>
                      <a:pt x="239077" y="1866662"/>
                      <a:pt x="230505" y="1649492"/>
                    </a:cubicBezTo>
                    <a:cubicBezTo>
                      <a:pt x="226695" y="1545669"/>
                      <a:pt x="211455" y="1440894"/>
                      <a:pt x="227648" y="1336119"/>
                    </a:cubicBezTo>
                    <a:cubicBezTo>
                      <a:pt x="232410" y="1303734"/>
                      <a:pt x="244793" y="1284684"/>
                      <a:pt x="280988" y="1281827"/>
                    </a:cubicBezTo>
                    <a:cubicBezTo>
                      <a:pt x="339090" y="1277064"/>
                      <a:pt x="356235" y="1254204"/>
                      <a:pt x="354330" y="1194197"/>
                    </a:cubicBezTo>
                    <a:cubicBezTo>
                      <a:pt x="352425" y="1141809"/>
                      <a:pt x="332423" y="1122759"/>
                      <a:pt x="277178" y="1119902"/>
                    </a:cubicBezTo>
                    <a:cubicBezTo>
                      <a:pt x="264795" y="1118950"/>
                      <a:pt x="249555" y="1124664"/>
                      <a:pt x="242888" y="1110377"/>
                    </a:cubicBezTo>
                    <a:cubicBezTo>
                      <a:pt x="235268" y="1094184"/>
                      <a:pt x="248602" y="1083707"/>
                      <a:pt x="259080" y="1075134"/>
                    </a:cubicBezTo>
                    <a:cubicBezTo>
                      <a:pt x="272415" y="1063704"/>
                      <a:pt x="286703" y="1053227"/>
                      <a:pt x="300990" y="1044654"/>
                    </a:cubicBezTo>
                    <a:cubicBezTo>
                      <a:pt x="353378" y="1013222"/>
                      <a:pt x="398145" y="972264"/>
                      <a:pt x="433388" y="922734"/>
                    </a:cubicBezTo>
                    <a:cubicBezTo>
                      <a:pt x="563880" y="739854"/>
                      <a:pt x="629603" y="488394"/>
                      <a:pt x="451485" y="228362"/>
                    </a:cubicBezTo>
                    <a:cubicBezTo>
                      <a:pt x="359093" y="93107"/>
                      <a:pt x="231458" y="29289"/>
                      <a:pt x="77152" y="4524"/>
                    </a:cubicBezTo>
                    <a:cubicBezTo>
                      <a:pt x="36195" y="-1191"/>
                      <a:pt x="13335" y="-2143"/>
                      <a:pt x="0" y="5477"/>
                    </a:cubicBezTo>
                    <a:lnTo>
                      <a:pt x="0" y="3563064"/>
                    </a:lnTo>
                    <a:cubicBezTo>
                      <a:pt x="3810" y="3564017"/>
                      <a:pt x="8573" y="3564017"/>
                      <a:pt x="12383" y="3564017"/>
                    </a:cubicBezTo>
                    <a:cubicBezTo>
                      <a:pt x="274320" y="3564017"/>
                      <a:pt x="537210" y="3564017"/>
                      <a:pt x="799148" y="3563064"/>
                    </a:cubicBezTo>
                    <a:cubicBezTo>
                      <a:pt x="882968" y="3526869"/>
                      <a:pt x="906780" y="3433525"/>
                      <a:pt x="856298" y="335065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6A315E9-D3C6-4DE9-8ED3-897D76B5C531}"/>
                  </a:ext>
                </a:extLst>
              </p:cNvPr>
              <p:cNvSpPr/>
              <p:nvPr/>
            </p:nvSpPr>
            <p:spPr>
              <a:xfrm>
                <a:off x="1621962" y="6346509"/>
                <a:ext cx="856663" cy="87629"/>
              </a:xfrm>
              <a:custGeom>
                <a:avLst/>
                <a:gdLst>
                  <a:gd name="connsiteX0" fmla="*/ 0 w 856663"/>
                  <a:gd name="connsiteY0" fmla="*/ 0 h 87629"/>
                  <a:gd name="connsiteX1" fmla="*/ 850582 w 856663"/>
                  <a:gd name="connsiteY1" fmla="*/ 0 h 87629"/>
                  <a:gd name="connsiteX2" fmla="*/ 856298 w 856663"/>
                  <a:gd name="connsiteY2" fmla="*/ 86677 h 87629"/>
                  <a:gd name="connsiteX3" fmla="*/ 856663 w 856663"/>
                  <a:gd name="connsiteY3" fmla="*/ 87629 h 87629"/>
                  <a:gd name="connsiteX4" fmla="*/ 0 w 856663"/>
                  <a:gd name="connsiteY4" fmla="*/ 87629 h 87629"/>
                  <a:gd name="connsiteX5" fmla="*/ 0 w 856663"/>
                  <a:gd name="connsiteY5" fmla="*/ 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6663" h="87629">
                    <a:moveTo>
                      <a:pt x="0" y="0"/>
                    </a:moveTo>
                    <a:lnTo>
                      <a:pt x="850582" y="0"/>
                    </a:lnTo>
                    <a:cubicBezTo>
                      <a:pt x="856298" y="28575"/>
                      <a:pt x="819150" y="60007"/>
                      <a:pt x="856298" y="86677"/>
                    </a:cubicBezTo>
                    <a:lnTo>
                      <a:pt x="856663" y="87629"/>
                    </a:lnTo>
                    <a:lnTo>
                      <a:pt x="0" y="87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3F188A-8834-4F5C-A96E-2A7F1510A385}"/>
                </a:ext>
              </a:extLst>
            </p:cNvPr>
            <p:cNvGrpSpPr/>
            <p:nvPr/>
          </p:nvGrpSpPr>
          <p:grpSpPr>
            <a:xfrm flipH="1">
              <a:off x="3164499" y="3750526"/>
              <a:ext cx="559641" cy="2259848"/>
              <a:chOff x="1621962" y="3082529"/>
              <a:chExt cx="882613" cy="3564017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5FD9D1-9332-4F31-8990-9F88CFF8FCEB}"/>
                  </a:ext>
                </a:extLst>
              </p:cNvPr>
              <p:cNvSpPr/>
              <p:nvPr/>
            </p:nvSpPr>
            <p:spPr>
              <a:xfrm>
                <a:off x="2416491" y="5669994"/>
                <a:ext cx="63629" cy="53578"/>
              </a:xfrm>
              <a:custGeom>
                <a:avLst/>
                <a:gdLst>
                  <a:gd name="connsiteX0" fmla="*/ 45720 w 63629"/>
                  <a:gd name="connsiteY0" fmla="*/ 53578 h 53578"/>
                  <a:gd name="connsiteX1" fmla="*/ 0 w 63629"/>
                  <a:gd name="connsiteY1" fmla="*/ 238 h 53578"/>
                  <a:gd name="connsiteX2" fmla="*/ 22860 w 63629"/>
                  <a:gd name="connsiteY2" fmla="*/ 1191 h 53578"/>
                  <a:gd name="connsiteX3" fmla="*/ 45720 w 63629"/>
                  <a:gd name="connsiteY3" fmla="*/ 53578 h 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29" h="53578">
                    <a:moveTo>
                      <a:pt x="45720" y="53578"/>
                    </a:moveTo>
                    <a:cubicBezTo>
                      <a:pt x="17145" y="47863"/>
                      <a:pt x="5715" y="26908"/>
                      <a:pt x="0" y="238"/>
                    </a:cubicBezTo>
                    <a:cubicBezTo>
                      <a:pt x="7620" y="238"/>
                      <a:pt x="15240" y="-714"/>
                      <a:pt x="22860" y="1191"/>
                    </a:cubicBezTo>
                    <a:cubicBezTo>
                      <a:pt x="71438" y="8811"/>
                      <a:pt x="73342" y="13573"/>
                      <a:pt x="45720" y="53578"/>
                    </a:cubicBezTo>
                    <a:close/>
                  </a:path>
                </a:pathLst>
              </a:custGeom>
              <a:solidFill>
                <a:srgbClr val="EDDC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F72310-2F00-4604-BFD8-790D777F5F32}"/>
                  </a:ext>
                </a:extLst>
              </p:cNvPr>
              <p:cNvSpPr/>
              <p:nvPr/>
            </p:nvSpPr>
            <p:spPr>
              <a:xfrm>
                <a:off x="1621962" y="3082529"/>
                <a:ext cx="882613" cy="3564017"/>
              </a:xfrm>
              <a:custGeom>
                <a:avLst/>
                <a:gdLst>
                  <a:gd name="connsiteX0" fmla="*/ 856298 w 882613"/>
                  <a:gd name="connsiteY0" fmla="*/ 3350657 h 3564017"/>
                  <a:gd name="connsiteX1" fmla="*/ 850582 w 882613"/>
                  <a:gd name="connsiteY1" fmla="*/ 3263980 h 3564017"/>
                  <a:gd name="connsiteX2" fmla="*/ 802005 w 882613"/>
                  <a:gd name="connsiteY2" fmla="*/ 3088719 h 3564017"/>
                  <a:gd name="connsiteX3" fmla="*/ 596265 w 882613"/>
                  <a:gd name="connsiteY3" fmla="*/ 2905839 h 3564017"/>
                  <a:gd name="connsiteX4" fmla="*/ 513398 w 882613"/>
                  <a:gd name="connsiteY4" fmla="*/ 2713434 h 3564017"/>
                  <a:gd name="connsiteX5" fmla="*/ 444818 w 882613"/>
                  <a:gd name="connsiteY5" fmla="*/ 2632472 h 3564017"/>
                  <a:gd name="connsiteX6" fmla="*/ 417195 w 882613"/>
                  <a:gd name="connsiteY6" fmla="*/ 2624852 h 3564017"/>
                  <a:gd name="connsiteX7" fmla="*/ 371475 w 882613"/>
                  <a:gd name="connsiteY7" fmla="*/ 2571512 h 3564017"/>
                  <a:gd name="connsiteX8" fmla="*/ 299085 w 882613"/>
                  <a:gd name="connsiteY8" fmla="*/ 2296239 h 3564017"/>
                  <a:gd name="connsiteX9" fmla="*/ 230505 w 882613"/>
                  <a:gd name="connsiteY9" fmla="*/ 1649492 h 3564017"/>
                  <a:gd name="connsiteX10" fmla="*/ 227648 w 882613"/>
                  <a:gd name="connsiteY10" fmla="*/ 1336119 h 3564017"/>
                  <a:gd name="connsiteX11" fmla="*/ 280988 w 882613"/>
                  <a:gd name="connsiteY11" fmla="*/ 1281827 h 3564017"/>
                  <a:gd name="connsiteX12" fmla="*/ 354330 w 882613"/>
                  <a:gd name="connsiteY12" fmla="*/ 1194197 h 3564017"/>
                  <a:gd name="connsiteX13" fmla="*/ 277178 w 882613"/>
                  <a:gd name="connsiteY13" fmla="*/ 1119902 h 3564017"/>
                  <a:gd name="connsiteX14" fmla="*/ 242888 w 882613"/>
                  <a:gd name="connsiteY14" fmla="*/ 1110377 h 3564017"/>
                  <a:gd name="connsiteX15" fmla="*/ 259080 w 882613"/>
                  <a:gd name="connsiteY15" fmla="*/ 1075134 h 3564017"/>
                  <a:gd name="connsiteX16" fmla="*/ 300990 w 882613"/>
                  <a:gd name="connsiteY16" fmla="*/ 1044654 h 3564017"/>
                  <a:gd name="connsiteX17" fmla="*/ 433388 w 882613"/>
                  <a:gd name="connsiteY17" fmla="*/ 922734 h 3564017"/>
                  <a:gd name="connsiteX18" fmla="*/ 451485 w 882613"/>
                  <a:gd name="connsiteY18" fmla="*/ 228362 h 3564017"/>
                  <a:gd name="connsiteX19" fmla="*/ 77152 w 882613"/>
                  <a:gd name="connsiteY19" fmla="*/ 4524 h 3564017"/>
                  <a:gd name="connsiteX20" fmla="*/ 0 w 882613"/>
                  <a:gd name="connsiteY20" fmla="*/ 5477 h 3564017"/>
                  <a:gd name="connsiteX21" fmla="*/ 0 w 882613"/>
                  <a:gd name="connsiteY21" fmla="*/ 3563064 h 3564017"/>
                  <a:gd name="connsiteX22" fmla="*/ 12383 w 882613"/>
                  <a:gd name="connsiteY22" fmla="*/ 3564017 h 3564017"/>
                  <a:gd name="connsiteX23" fmla="*/ 799148 w 882613"/>
                  <a:gd name="connsiteY23" fmla="*/ 3563064 h 3564017"/>
                  <a:gd name="connsiteX24" fmla="*/ 856298 w 882613"/>
                  <a:gd name="connsiteY24" fmla="*/ 3350657 h 356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82613" h="3564017">
                    <a:moveTo>
                      <a:pt x="856298" y="3350657"/>
                    </a:moveTo>
                    <a:cubicBezTo>
                      <a:pt x="819150" y="3323987"/>
                      <a:pt x="856298" y="3292555"/>
                      <a:pt x="850582" y="3263980"/>
                    </a:cubicBezTo>
                    <a:cubicBezTo>
                      <a:pt x="869632" y="3196352"/>
                      <a:pt x="860107" y="3137297"/>
                      <a:pt x="802005" y="3088719"/>
                    </a:cubicBezTo>
                    <a:cubicBezTo>
                      <a:pt x="732473" y="3029664"/>
                      <a:pt x="669607" y="2961084"/>
                      <a:pt x="596265" y="2905839"/>
                    </a:cubicBezTo>
                    <a:cubicBezTo>
                      <a:pt x="528638" y="2855357"/>
                      <a:pt x="509588" y="2792492"/>
                      <a:pt x="513398" y="2713434"/>
                    </a:cubicBezTo>
                    <a:cubicBezTo>
                      <a:pt x="517207" y="2644855"/>
                      <a:pt x="513398" y="2644855"/>
                      <a:pt x="444818" y="2632472"/>
                    </a:cubicBezTo>
                    <a:cubicBezTo>
                      <a:pt x="435293" y="2630567"/>
                      <a:pt x="426720" y="2627709"/>
                      <a:pt x="417195" y="2624852"/>
                    </a:cubicBezTo>
                    <a:cubicBezTo>
                      <a:pt x="402907" y="2606755"/>
                      <a:pt x="389573" y="2586752"/>
                      <a:pt x="371475" y="2571512"/>
                    </a:cubicBezTo>
                    <a:cubicBezTo>
                      <a:pt x="334328" y="2482930"/>
                      <a:pt x="319088" y="2389584"/>
                      <a:pt x="299085" y="2296239"/>
                    </a:cubicBezTo>
                    <a:cubicBezTo>
                      <a:pt x="260033" y="2081927"/>
                      <a:pt x="239077" y="1866662"/>
                      <a:pt x="230505" y="1649492"/>
                    </a:cubicBezTo>
                    <a:cubicBezTo>
                      <a:pt x="226695" y="1545669"/>
                      <a:pt x="211455" y="1440894"/>
                      <a:pt x="227648" y="1336119"/>
                    </a:cubicBezTo>
                    <a:cubicBezTo>
                      <a:pt x="232410" y="1303734"/>
                      <a:pt x="244793" y="1284684"/>
                      <a:pt x="280988" y="1281827"/>
                    </a:cubicBezTo>
                    <a:cubicBezTo>
                      <a:pt x="339090" y="1277064"/>
                      <a:pt x="356235" y="1254204"/>
                      <a:pt x="354330" y="1194197"/>
                    </a:cubicBezTo>
                    <a:cubicBezTo>
                      <a:pt x="352425" y="1141809"/>
                      <a:pt x="332423" y="1122759"/>
                      <a:pt x="277178" y="1119902"/>
                    </a:cubicBezTo>
                    <a:cubicBezTo>
                      <a:pt x="264795" y="1118950"/>
                      <a:pt x="249555" y="1124664"/>
                      <a:pt x="242888" y="1110377"/>
                    </a:cubicBezTo>
                    <a:cubicBezTo>
                      <a:pt x="235268" y="1094184"/>
                      <a:pt x="248602" y="1083707"/>
                      <a:pt x="259080" y="1075134"/>
                    </a:cubicBezTo>
                    <a:cubicBezTo>
                      <a:pt x="272415" y="1063704"/>
                      <a:pt x="286703" y="1053227"/>
                      <a:pt x="300990" y="1044654"/>
                    </a:cubicBezTo>
                    <a:cubicBezTo>
                      <a:pt x="353378" y="1013222"/>
                      <a:pt x="398145" y="972264"/>
                      <a:pt x="433388" y="922734"/>
                    </a:cubicBezTo>
                    <a:cubicBezTo>
                      <a:pt x="563880" y="739854"/>
                      <a:pt x="629603" y="488394"/>
                      <a:pt x="451485" y="228362"/>
                    </a:cubicBezTo>
                    <a:cubicBezTo>
                      <a:pt x="359093" y="93107"/>
                      <a:pt x="231458" y="29289"/>
                      <a:pt x="77152" y="4524"/>
                    </a:cubicBezTo>
                    <a:cubicBezTo>
                      <a:pt x="36195" y="-1191"/>
                      <a:pt x="13335" y="-2143"/>
                      <a:pt x="0" y="5477"/>
                    </a:cubicBezTo>
                    <a:lnTo>
                      <a:pt x="0" y="3563064"/>
                    </a:lnTo>
                    <a:cubicBezTo>
                      <a:pt x="3810" y="3564017"/>
                      <a:pt x="8573" y="3564017"/>
                      <a:pt x="12383" y="3564017"/>
                    </a:cubicBezTo>
                    <a:cubicBezTo>
                      <a:pt x="274320" y="3564017"/>
                      <a:pt x="537210" y="3564017"/>
                      <a:pt x="799148" y="3563064"/>
                    </a:cubicBezTo>
                    <a:cubicBezTo>
                      <a:pt x="882968" y="3526869"/>
                      <a:pt x="906780" y="3433525"/>
                      <a:pt x="856298" y="33506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8B84E00-1DC1-42A8-8861-864BAB1D225A}"/>
                  </a:ext>
                </a:extLst>
              </p:cNvPr>
              <p:cNvSpPr/>
              <p:nvPr/>
            </p:nvSpPr>
            <p:spPr>
              <a:xfrm>
                <a:off x="1621962" y="6346509"/>
                <a:ext cx="856663" cy="87629"/>
              </a:xfrm>
              <a:custGeom>
                <a:avLst/>
                <a:gdLst>
                  <a:gd name="connsiteX0" fmla="*/ 0 w 856663"/>
                  <a:gd name="connsiteY0" fmla="*/ 0 h 87629"/>
                  <a:gd name="connsiteX1" fmla="*/ 850582 w 856663"/>
                  <a:gd name="connsiteY1" fmla="*/ 0 h 87629"/>
                  <a:gd name="connsiteX2" fmla="*/ 856298 w 856663"/>
                  <a:gd name="connsiteY2" fmla="*/ 86677 h 87629"/>
                  <a:gd name="connsiteX3" fmla="*/ 856663 w 856663"/>
                  <a:gd name="connsiteY3" fmla="*/ 87629 h 87629"/>
                  <a:gd name="connsiteX4" fmla="*/ 0 w 856663"/>
                  <a:gd name="connsiteY4" fmla="*/ 87629 h 87629"/>
                  <a:gd name="connsiteX5" fmla="*/ 0 w 856663"/>
                  <a:gd name="connsiteY5" fmla="*/ 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6663" h="87629">
                    <a:moveTo>
                      <a:pt x="0" y="0"/>
                    </a:moveTo>
                    <a:lnTo>
                      <a:pt x="850582" y="0"/>
                    </a:lnTo>
                    <a:cubicBezTo>
                      <a:pt x="856298" y="28575"/>
                      <a:pt x="819150" y="60007"/>
                      <a:pt x="856298" y="86677"/>
                    </a:cubicBezTo>
                    <a:lnTo>
                      <a:pt x="856663" y="87629"/>
                    </a:lnTo>
                    <a:lnTo>
                      <a:pt x="0" y="876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3E3DD1-C856-4B1C-9B35-33B05C4F9745}"/>
                </a:ext>
              </a:extLst>
            </p:cNvPr>
            <p:cNvGrpSpPr/>
            <p:nvPr/>
          </p:nvGrpSpPr>
          <p:grpSpPr>
            <a:xfrm flipH="1">
              <a:off x="3700338" y="3171882"/>
              <a:ext cx="785583" cy="2838492"/>
              <a:chOff x="11433555" y="1063757"/>
              <a:chExt cx="1238946" cy="447659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4BFE2C6-8537-4E30-BD96-0F3FA29BF2FB}"/>
                  </a:ext>
                </a:extLst>
              </p:cNvPr>
              <p:cNvSpPr/>
              <p:nvPr/>
            </p:nvSpPr>
            <p:spPr>
              <a:xfrm>
                <a:off x="11438495" y="1063757"/>
                <a:ext cx="1234006" cy="4476598"/>
              </a:xfrm>
              <a:custGeom>
                <a:avLst/>
                <a:gdLst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20836 w 1238946"/>
                  <a:gd name="connsiteY40" fmla="*/ 4176185 h 4476598"/>
                  <a:gd name="connsiteX41" fmla="*/ 11086 w 1238946"/>
                  <a:gd name="connsiteY41" fmla="*/ 4156019 h 4476598"/>
                  <a:gd name="connsiteX42" fmla="*/ 7470 w 1238946"/>
                  <a:gd name="connsiteY42" fmla="*/ 4085697 h 4476598"/>
                  <a:gd name="connsiteX43" fmla="*/ 7470 w 1238946"/>
                  <a:gd name="connsiteY43" fmla="*/ 2642660 h 4476598"/>
                  <a:gd name="connsiteX44" fmla="*/ 8422 w 1238946"/>
                  <a:gd name="connsiteY44" fmla="*/ 319512 h 4476598"/>
                  <a:gd name="connsiteX45" fmla="*/ 34140 w 1238946"/>
                  <a:gd name="connsiteY45" fmla="*/ 224262 h 4476598"/>
                  <a:gd name="connsiteX46" fmla="*/ 122722 w 1238946"/>
                  <a:gd name="connsiteY46" fmla="*/ 134727 h 4476598"/>
                  <a:gd name="connsiteX47" fmla="*/ 243690 w 1238946"/>
                  <a:gd name="connsiteY47" fmla="*/ 6139 h 4476598"/>
                  <a:gd name="connsiteX48" fmla="*/ 248452 w 1238946"/>
                  <a:gd name="connsiteY48" fmla="*/ 5187 h 4476598"/>
                  <a:gd name="connsiteX49" fmla="*/ 377040 w 1238946"/>
                  <a:gd name="connsiteY49" fmla="*/ 108057 h 4476598"/>
                  <a:gd name="connsiteX50" fmla="*/ 502770 w 1238946"/>
                  <a:gd name="connsiteY50" fmla="*/ 218547 h 4476598"/>
                  <a:gd name="connsiteX51" fmla="*/ 576112 w 1238946"/>
                  <a:gd name="connsiteY51" fmla="*/ 149967 h 4476598"/>
                  <a:gd name="connsiteX52" fmla="*/ 679786 w 1238946"/>
                  <a:gd name="connsiteY52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0 w 1238946"/>
                  <a:gd name="connsiteY39" fmla="*/ 4176185 h 4476598"/>
                  <a:gd name="connsiteX40" fmla="*/ 11086 w 1238946"/>
                  <a:gd name="connsiteY40" fmla="*/ 4156019 h 4476598"/>
                  <a:gd name="connsiteX41" fmla="*/ 7470 w 1238946"/>
                  <a:gd name="connsiteY41" fmla="*/ 4085697 h 4476598"/>
                  <a:gd name="connsiteX42" fmla="*/ 7470 w 1238946"/>
                  <a:gd name="connsiteY42" fmla="*/ 2642660 h 4476598"/>
                  <a:gd name="connsiteX43" fmla="*/ 8422 w 1238946"/>
                  <a:gd name="connsiteY43" fmla="*/ 319512 h 4476598"/>
                  <a:gd name="connsiteX44" fmla="*/ 34140 w 1238946"/>
                  <a:gd name="connsiteY44" fmla="*/ 224262 h 4476598"/>
                  <a:gd name="connsiteX45" fmla="*/ 122722 w 1238946"/>
                  <a:gd name="connsiteY45" fmla="*/ 134727 h 4476598"/>
                  <a:gd name="connsiteX46" fmla="*/ 243690 w 1238946"/>
                  <a:gd name="connsiteY46" fmla="*/ 6139 h 4476598"/>
                  <a:gd name="connsiteX47" fmla="*/ 248452 w 1238946"/>
                  <a:gd name="connsiteY47" fmla="*/ 5187 h 4476598"/>
                  <a:gd name="connsiteX48" fmla="*/ 377040 w 1238946"/>
                  <a:gd name="connsiteY48" fmla="*/ 108057 h 4476598"/>
                  <a:gd name="connsiteX49" fmla="*/ 502770 w 1238946"/>
                  <a:gd name="connsiteY49" fmla="*/ 218547 h 4476598"/>
                  <a:gd name="connsiteX50" fmla="*/ 576112 w 1238946"/>
                  <a:gd name="connsiteY50" fmla="*/ 149967 h 4476598"/>
                  <a:gd name="connsiteX51" fmla="*/ 679786 w 1238946"/>
                  <a:gd name="connsiteY51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11086 w 1238946"/>
                  <a:gd name="connsiteY39" fmla="*/ 4156019 h 4476598"/>
                  <a:gd name="connsiteX40" fmla="*/ 7470 w 1238946"/>
                  <a:gd name="connsiteY40" fmla="*/ 4085697 h 4476598"/>
                  <a:gd name="connsiteX41" fmla="*/ 7470 w 1238946"/>
                  <a:gd name="connsiteY41" fmla="*/ 2642660 h 4476598"/>
                  <a:gd name="connsiteX42" fmla="*/ 8422 w 1238946"/>
                  <a:gd name="connsiteY42" fmla="*/ 319512 h 4476598"/>
                  <a:gd name="connsiteX43" fmla="*/ 34140 w 1238946"/>
                  <a:gd name="connsiteY43" fmla="*/ 224262 h 4476598"/>
                  <a:gd name="connsiteX44" fmla="*/ 122722 w 1238946"/>
                  <a:gd name="connsiteY44" fmla="*/ 134727 h 4476598"/>
                  <a:gd name="connsiteX45" fmla="*/ 243690 w 1238946"/>
                  <a:gd name="connsiteY45" fmla="*/ 6139 h 4476598"/>
                  <a:gd name="connsiteX46" fmla="*/ 248452 w 1238946"/>
                  <a:gd name="connsiteY46" fmla="*/ 5187 h 4476598"/>
                  <a:gd name="connsiteX47" fmla="*/ 377040 w 1238946"/>
                  <a:gd name="connsiteY47" fmla="*/ 108057 h 4476598"/>
                  <a:gd name="connsiteX48" fmla="*/ 502770 w 1238946"/>
                  <a:gd name="connsiteY48" fmla="*/ 218547 h 4476598"/>
                  <a:gd name="connsiteX49" fmla="*/ 576112 w 1238946"/>
                  <a:gd name="connsiteY49" fmla="*/ 149967 h 4476598"/>
                  <a:gd name="connsiteX50" fmla="*/ 679786 w 1238946"/>
                  <a:gd name="connsiteY50" fmla="*/ 82 h 4476598"/>
                  <a:gd name="connsiteX0" fmla="*/ 679786 w 1238946"/>
                  <a:gd name="connsiteY0" fmla="*/ 82 h 4476598"/>
                  <a:gd name="connsiteX1" fmla="*/ 783757 w 1238946"/>
                  <a:gd name="connsiteY1" fmla="*/ 17569 h 4476598"/>
                  <a:gd name="connsiteX2" fmla="*/ 822810 w 1238946"/>
                  <a:gd name="connsiteY2" fmla="*/ 68052 h 4476598"/>
                  <a:gd name="connsiteX3" fmla="*/ 815190 w 1238946"/>
                  <a:gd name="connsiteY3" fmla="*/ 771949 h 4476598"/>
                  <a:gd name="connsiteX4" fmla="*/ 775185 w 1238946"/>
                  <a:gd name="connsiteY4" fmla="*/ 826242 h 4476598"/>
                  <a:gd name="connsiteX5" fmla="*/ 595162 w 1238946"/>
                  <a:gd name="connsiteY5" fmla="*/ 854817 h 4476598"/>
                  <a:gd name="connsiteX6" fmla="*/ 539917 w 1238946"/>
                  <a:gd name="connsiteY6" fmla="*/ 915777 h 4476598"/>
                  <a:gd name="connsiteX7" fmla="*/ 581827 w 1238946"/>
                  <a:gd name="connsiteY7" fmla="*/ 975784 h 4476598"/>
                  <a:gd name="connsiteX8" fmla="*/ 643740 w 1238946"/>
                  <a:gd name="connsiteY8" fmla="*/ 1051984 h 4476598"/>
                  <a:gd name="connsiteX9" fmla="*/ 588495 w 1238946"/>
                  <a:gd name="connsiteY9" fmla="*/ 1173904 h 4476598"/>
                  <a:gd name="connsiteX10" fmla="*/ 556110 w 1238946"/>
                  <a:gd name="connsiteY10" fmla="*/ 1182477 h 4476598"/>
                  <a:gd name="connsiteX11" fmla="*/ 471337 w 1238946"/>
                  <a:gd name="connsiteY11" fmla="*/ 1276775 h 4476598"/>
                  <a:gd name="connsiteX12" fmla="*/ 538965 w 1238946"/>
                  <a:gd name="connsiteY12" fmla="*/ 2479782 h 4476598"/>
                  <a:gd name="connsiteX13" fmla="*/ 721845 w 1238946"/>
                  <a:gd name="connsiteY13" fmla="*/ 3111290 h 4476598"/>
                  <a:gd name="connsiteX14" fmla="*/ 801855 w 1238946"/>
                  <a:gd name="connsiteY14" fmla="*/ 3204635 h 4476598"/>
                  <a:gd name="connsiteX15" fmla="*/ 965685 w 1238946"/>
                  <a:gd name="connsiteY15" fmla="*/ 3357035 h 4476598"/>
                  <a:gd name="connsiteX16" fmla="*/ 961875 w 1238946"/>
                  <a:gd name="connsiteY16" fmla="*/ 3422757 h 4476598"/>
                  <a:gd name="connsiteX17" fmla="*/ 897105 w 1238946"/>
                  <a:gd name="connsiteY17" fmla="*/ 3480860 h 4476598"/>
                  <a:gd name="connsiteX18" fmla="*/ 798045 w 1238946"/>
                  <a:gd name="connsiteY18" fmla="*/ 3488479 h 4476598"/>
                  <a:gd name="connsiteX19" fmla="*/ 756135 w 1238946"/>
                  <a:gd name="connsiteY19" fmla="*/ 3499910 h 4476598"/>
                  <a:gd name="connsiteX20" fmla="*/ 780900 w 1238946"/>
                  <a:gd name="connsiteY20" fmla="*/ 3537057 h 4476598"/>
                  <a:gd name="connsiteX21" fmla="*/ 1072365 w 1238946"/>
                  <a:gd name="connsiteY21" fmla="*/ 3796137 h 4476598"/>
                  <a:gd name="connsiteX22" fmla="*/ 1191427 w 1238946"/>
                  <a:gd name="connsiteY22" fmla="*/ 3936154 h 4476598"/>
                  <a:gd name="connsiteX23" fmla="*/ 1184760 w 1238946"/>
                  <a:gd name="connsiteY23" fmla="*/ 4102842 h 4476598"/>
                  <a:gd name="connsiteX24" fmla="*/ 1140945 w 1238946"/>
                  <a:gd name="connsiteY24" fmla="*/ 4175232 h 4476598"/>
                  <a:gd name="connsiteX25" fmla="*/ 1138043 w 1238946"/>
                  <a:gd name="connsiteY25" fmla="*/ 4178134 h 4476598"/>
                  <a:gd name="connsiteX26" fmla="*/ 1173806 w 1238946"/>
                  <a:gd name="connsiteY26" fmla="*/ 4217381 h 4476598"/>
                  <a:gd name="connsiteX27" fmla="*/ 1191517 w 1238946"/>
                  <a:gd name="connsiteY27" fmla="*/ 4237949 h 4476598"/>
                  <a:gd name="connsiteX28" fmla="*/ 1198749 w 1238946"/>
                  <a:gd name="connsiteY28" fmla="*/ 4251032 h 4476598"/>
                  <a:gd name="connsiteX29" fmla="*/ 1210477 w 1238946"/>
                  <a:gd name="connsiteY29" fmla="*/ 4254290 h 4476598"/>
                  <a:gd name="connsiteX30" fmla="*/ 1223812 w 1238946"/>
                  <a:gd name="connsiteY30" fmla="*/ 4394308 h 4476598"/>
                  <a:gd name="connsiteX31" fmla="*/ 1119990 w 1238946"/>
                  <a:gd name="connsiteY31" fmla="*/ 4470508 h 4476598"/>
                  <a:gd name="connsiteX32" fmla="*/ 988545 w 1238946"/>
                  <a:gd name="connsiteY32" fmla="*/ 4473365 h 4476598"/>
                  <a:gd name="connsiteX33" fmla="*/ 950445 w 1238946"/>
                  <a:gd name="connsiteY33" fmla="*/ 4476222 h 4476598"/>
                  <a:gd name="connsiteX34" fmla="*/ 66525 w 1238946"/>
                  <a:gd name="connsiteY34" fmla="*/ 4476222 h 4476598"/>
                  <a:gd name="connsiteX35" fmla="*/ 7470 w 1238946"/>
                  <a:gd name="connsiteY35" fmla="*/ 4420025 h 4476598"/>
                  <a:gd name="connsiteX36" fmla="*/ 7470 w 1238946"/>
                  <a:gd name="connsiteY36" fmla="*/ 4300010 h 4476598"/>
                  <a:gd name="connsiteX37" fmla="*/ 19244 w 1238946"/>
                  <a:gd name="connsiteY37" fmla="*/ 4262874 h 4476598"/>
                  <a:gd name="connsiteX38" fmla="*/ 0 w 1238946"/>
                  <a:gd name="connsiteY38" fmla="*/ 4262927 h 4476598"/>
                  <a:gd name="connsiteX39" fmla="*/ 7470 w 1238946"/>
                  <a:gd name="connsiteY39" fmla="*/ 4085697 h 4476598"/>
                  <a:gd name="connsiteX40" fmla="*/ 7470 w 1238946"/>
                  <a:gd name="connsiteY40" fmla="*/ 2642660 h 4476598"/>
                  <a:gd name="connsiteX41" fmla="*/ 8422 w 1238946"/>
                  <a:gd name="connsiteY41" fmla="*/ 319512 h 4476598"/>
                  <a:gd name="connsiteX42" fmla="*/ 34140 w 1238946"/>
                  <a:gd name="connsiteY42" fmla="*/ 224262 h 4476598"/>
                  <a:gd name="connsiteX43" fmla="*/ 122722 w 1238946"/>
                  <a:gd name="connsiteY43" fmla="*/ 134727 h 4476598"/>
                  <a:gd name="connsiteX44" fmla="*/ 243690 w 1238946"/>
                  <a:gd name="connsiteY44" fmla="*/ 6139 h 4476598"/>
                  <a:gd name="connsiteX45" fmla="*/ 248452 w 1238946"/>
                  <a:gd name="connsiteY45" fmla="*/ 5187 h 4476598"/>
                  <a:gd name="connsiteX46" fmla="*/ 377040 w 1238946"/>
                  <a:gd name="connsiteY46" fmla="*/ 108057 h 4476598"/>
                  <a:gd name="connsiteX47" fmla="*/ 502770 w 1238946"/>
                  <a:gd name="connsiteY47" fmla="*/ 218547 h 4476598"/>
                  <a:gd name="connsiteX48" fmla="*/ 576112 w 1238946"/>
                  <a:gd name="connsiteY48" fmla="*/ 149967 h 4476598"/>
                  <a:gd name="connsiteX49" fmla="*/ 679786 w 1238946"/>
                  <a:gd name="connsiteY49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14870 w 1234572"/>
                  <a:gd name="connsiteY37" fmla="*/ 4262874 h 4476598"/>
                  <a:gd name="connsiteX38" fmla="*/ 3096 w 1234572"/>
                  <a:gd name="connsiteY38" fmla="*/ 4085697 h 4476598"/>
                  <a:gd name="connsiteX39" fmla="*/ 3096 w 1234572"/>
                  <a:gd name="connsiteY39" fmla="*/ 2642660 h 4476598"/>
                  <a:gd name="connsiteX40" fmla="*/ 4048 w 1234572"/>
                  <a:gd name="connsiteY40" fmla="*/ 319512 h 4476598"/>
                  <a:gd name="connsiteX41" fmla="*/ 29766 w 1234572"/>
                  <a:gd name="connsiteY41" fmla="*/ 224262 h 4476598"/>
                  <a:gd name="connsiteX42" fmla="*/ 118348 w 1234572"/>
                  <a:gd name="connsiteY42" fmla="*/ 134727 h 4476598"/>
                  <a:gd name="connsiteX43" fmla="*/ 239316 w 1234572"/>
                  <a:gd name="connsiteY43" fmla="*/ 6139 h 4476598"/>
                  <a:gd name="connsiteX44" fmla="*/ 244078 w 1234572"/>
                  <a:gd name="connsiteY44" fmla="*/ 5187 h 4476598"/>
                  <a:gd name="connsiteX45" fmla="*/ 372666 w 1234572"/>
                  <a:gd name="connsiteY45" fmla="*/ 108057 h 4476598"/>
                  <a:gd name="connsiteX46" fmla="*/ 498396 w 1234572"/>
                  <a:gd name="connsiteY46" fmla="*/ 218547 h 4476598"/>
                  <a:gd name="connsiteX47" fmla="*/ 571738 w 1234572"/>
                  <a:gd name="connsiteY47" fmla="*/ 149967 h 4476598"/>
                  <a:gd name="connsiteX48" fmla="*/ 675412 w 1234572"/>
                  <a:gd name="connsiteY48" fmla="*/ 82 h 4476598"/>
                  <a:gd name="connsiteX0" fmla="*/ 675412 w 1234572"/>
                  <a:gd name="connsiteY0" fmla="*/ 82 h 4476598"/>
                  <a:gd name="connsiteX1" fmla="*/ 779383 w 1234572"/>
                  <a:gd name="connsiteY1" fmla="*/ 17569 h 4476598"/>
                  <a:gd name="connsiteX2" fmla="*/ 818436 w 1234572"/>
                  <a:gd name="connsiteY2" fmla="*/ 68052 h 4476598"/>
                  <a:gd name="connsiteX3" fmla="*/ 810816 w 1234572"/>
                  <a:gd name="connsiteY3" fmla="*/ 771949 h 4476598"/>
                  <a:gd name="connsiteX4" fmla="*/ 770811 w 1234572"/>
                  <a:gd name="connsiteY4" fmla="*/ 826242 h 4476598"/>
                  <a:gd name="connsiteX5" fmla="*/ 590788 w 1234572"/>
                  <a:gd name="connsiteY5" fmla="*/ 854817 h 4476598"/>
                  <a:gd name="connsiteX6" fmla="*/ 535543 w 1234572"/>
                  <a:gd name="connsiteY6" fmla="*/ 915777 h 4476598"/>
                  <a:gd name="connsiteX7" fmla="*/ 577453 w 1234572"/>
                  <a:gd name="connsiteY7" fmla="*/ 975784 h 4476598"/>
                  <a:gd name="connsiteX8" fmla="*/ 639366 w 1234572"/>
                  <a:gd name="connsiteY8" fmla="*/ 1051984 h 4476598"/>
                  <a:gd name="connsiteX9" fmla="*/ 584121 w 1234572"/>
                  <a:gd name="connsiteY9" fmla="*/ 1173904 h 4476598"/>
                  <a:gd name="connsiteX10" fmla="*/ 551736 w 1234572"/>
                  <a:gd name="connsiteY10" fmla="*/ 1182477 h 4476598"/>
                  <a:gd name="connsiteX11" fmla="*/ 466963 w 1234572"/>
                  <a:gd name="connsiteY11" fmla="*/ 1276775 h 4476598"/>
                  <a:gd name="connsiteX12" fmla="*/ 534591 w 1234572"/>
                  <a:gd name="connsiteY12" fmla="*/ 2479782 h 4476598"/>
                  <a:gd name="connsiteX13" fmla="*/ 717471 w 1234572"/>
                  <a:gd name="connsiteY13" fmla="*/ 3111290 h 4476598"/>
                  <a:gd name="connsiteX14" fmla="*/ 797481 w 1234572"/>
                  <a:gd name="connsiteY14" fmla="*/ 3204635 h 4476598"/>
                  <a:gd name="connsiteX15" fmla="*/ 961311 w 1234572"/>
                  <a:gd name="connsiteY15" fmla="*/ 3357035 h 4476598"/>
                  <a:gd name="connsiteX16" fmla="*/ 957501 w 1234572"/>
                  <a:gd name="connsiteY16" fmla="*/ 3422757 h 4476598"/>
                  <a:gd name="connsiteX17" fmla="*/ 892731 w 1234572"/>
                  <a:gd name="connsiteY17" fmla="*/ 3480860 h 4476598"/>
                  <a:gd name="connsiteX18" fmla="*/ 793671 w 1234572"/>
                  <a:gd name="connsiteY18" fmla="*/ 3488479 h 4476598"/>
                  <a:gd name="connsiteX19" fmla="*/ 751761 w 1234572"/>
                  <a:gd name="connsiteY19" fmla="*/ 3499910 h 4476598"/>
                  <a:gd name="connsiteX20" fmla="*/ 776526 w 1234572"/>
                  <a:gd name="connsiteY20" fmla="*/ 3537057 h 4476598"/>
                  <a:gd name="connsiteX21" fmla="*/ 1067991 w 1234572"/>
                  <a:gd name="connsiteY21" fmla="*/ 3796137 h 4476598"/>
                  <a:gd name="connsiteX22" fmla="*/ 1187053 w 1234572"/>
                  <a:gd name="connsiteY22" fmla="*/ 3936154 h 4476598"/>
                  <a:gd name="connsiteX23" fmla="*/ 1180386 w 1234572"/>
                  <a:gd name="connsiteY23" fmla="*/ 4102842 h 4476598"/>
                  <a:gd name="connsiteX24" fmla="*/ 1136571 w 1234572"/>
                  <a:gd name="connsiteY24" fmla="*/ 4175232 h 4476598"/>
                  <a:gd name="connsiteX25" fmla="*/ 1133669 w 1234572"/>
                  <a:gd name="connsiteY25" fmla="*/ 4178134 h 4476598"/>
                  <a:gd name="connsiteX26" fmla="*/ 1169432 w 1234572"/>
                  <a:gd name="connsiteY26" fmla="*/ 4217381 h 4476598"/>
                  <a:gd name="connsiteX27" fmla="*/ 1187143 w 1234572"/>
                  <a:gd name="connsiteY27" fmla="*/ 4237949 h 4476598"/>
                  <a:gd name="connsiteX28" fmla="*/ 1194375 w 1234572"/>
                  <a:gd name="connsiteY28" fmla="*/ 4251032 h 4476598"/>
                  <a:gd name="connsiteX29" fmla="*/ 1206103 w 1234572"/>
                  <a:gd name="connsiteY29" fmla="*/ 4254290 h 4476598"/>
                  <a:gd name="connsiteX30" fmla="*/ 1219438 w 1234572"/>
                  <a:gd name="connsiteY30" fmla="*/ 4394308 h 4476598"/>
                  <a:gd name="connsiteX31" fmla="*/ 1115616 w 1234572"/>
                  <a:gd name="connsiteY31" fmla="*/ 4470508 h 4476598"/>
                  <a:gd name="connsiteX32" fmla="*/ 984171 w 1234572"/>
                  <a:gd name="connsiteY32" fmla="*/ 4473365 h 4476598"/>
                  <a:gd name="connsiteX33" fmla="*/ 946071 w 1234572"/>
                  <a:gd name="connsiteY33" fmla="*/ 4476222 h 4476598"/>
                  <a:gd name="connsiteX34" fmla="*/ 62151 w 1234572"/>
                  <a:gd name="connsiteY34" fmla="*/ 4476222 h 4476598"/>
                  <a:gd name="connsiteX35" fmla="*/ 3096 w 1234572"/>
                  <a:gd name="connsiteY35" fmla="*/ 4420025 h 4476598"/>
                  <a:gd name="connsiteX36" fmla="*/ 3096 w 1234572"/>
                  <a:gd name="connsiteY36" fmla="*/ 4300010 h 4476598"/>
                  <a:gd name="connsiteX37" fmla="*/ 3096 w 1234572"/>
                  <a:gd name="connsiteY37" fmla="*/ 4085697 h 4476598"/>
                  <a:gd name="connsiteX38" fmla="*/ 3096 w 1234572"/>
                  <a:gd name="connsiteY38" fmla="*/ 2642660 h 4476598"/>
                  <a:gd name="connsiteX39" fmla="*/ 4048 w 1234572"/>
                  <a:gd name="connsiteY39" fmla="*/ 319512 h 4476598"/>
                  <a:gd name="connsiteX40" fmla="*/ 29766 w 1234572"/>
                  <a:gd name="connsiteY40" fmla="*/ 224262 h 4476598"/>
                  <a:gd name="connsiteX41" fmla="*/ 118348 w 1234572"/>
                  <a:gd name="connsiteY41" fmla="*/ 134727 h 4476598"/>
                  <a:gd name="connsiteX42" fmla="*/ 239316 w 1234572"/>
                  <a:gd name="connsiteY42" fmla="*/ 6139 h 4476598"/>
                  <a:gd name="connsiteX43" fmla="*/ 244078 w 1234572"/>
                  <a:gd name="connsiteY43" fmla="*/ 5187 h 4476598"/>
                  <a:gd name="connsiteX44" fmla="*/ 372666 w 1234572"/>
                  <a:gd name="connsiteY44" fmla="*/ 108057 h 4476598"/>
                  <a:gd name="connsiteX45" fmla="*/ 498396 w 1234572"/>
                  <a:gd name="connsiteY45" fmla="*/ 218547 h 4476598"/>
                  <a:gd name="connsiteX46" fmla="*/ 571738 w 1234572"/>
                  <a:gd name="connsiteY46" fmla="*/ 149967 h 4476598"/>
                  <a:gd name="connsiteX47" fmla="*/ 675412 w 1234572"/>
                  <a:gd name="connsiteY47" fmla="*/ 82 h 4476598"/>
                  <a:gd name="connsiteX0" fmla="*/ 676690 w 1235850"/>
                  <a:gd name="connsiteY0" fmla="*/ 82 h 4476631"/>
                  <a:gd name="connsiteX1" fmla="*/ 780661 w 1235850"/>
                  <a:gd name="connsiteY1" fmla="*/ 17569 h 4476631"/>
                  <a:gd name="connsiteX2" fmla="*/ 819714 w 1235850"/>
                  <a:gd name="connsiteY2" fmla="*/ 68052 h 4476631"/>
                  <a:gd name="connsiteX3" fmla="*/ 812094 w 1235850"/>
                  <a:gd name="connsiteY3" fmla="*/ 771949 h 4476631"/>
                  <a:gd name="connsiteX4" fmla="*/ 772089 w 1235850"/>
                  <a:gd name="connsiteY4" fmla="*/ 826242 h 4476631"/>
                  <a:gd name="connsiteX5" fmla="*/ 592066 w 1235850"/>
                  <a:gd name="connsiteY5" fmla="*/ 854817 h 4476631"/>
                  <a:gd name="connsiteX6" fmla="*/ 536821 w 1235850"/>
                  <a:gd name="connsiteY6" fmla="*/ 915777 h 4476631"/>
                  <a:gd name="connsiteX7" fmla="*/ 578731 w 1235850"/>
                  <a:gd name="connsiteY7" fmla="*/ 975784 h 4476631"/>
                  <a:gd name="connsiteX8" fmla="*/ 640644 w 1235850"/>
                  <a:gd name="connsiteY8" fmla="*/ 1051984 h 4476631"/>
                  <a:gd name="connsiteX9" fmla="*/ 585399 w 1235850"/>
                  <a:gd name="connsiteY9" fmla="*/ 1173904 h 4476631"/>
                  <a:gd name="connsiteX10" fmla="*/ 553014 w 1235850"/>
                  <a:gd name="connsiteY10" fmla="*/ 1182477 h 4476631"/>
                  <a:gd name="connsiteX11" fmla="*/ 468241 w 1235850"/>
                  <a:gd name="connsiteY11" fmla="*/ 1276775 h 4476631"/>
                  <a:gd name="connsiteX12" fmla="*/ 535869 w 1235850"/>
                  <a:gd name="connsiteY12" fmla="*/ 2479782 h 4476631"/>
                  <a:gd name="connsiteX13" fmla="*/ 718749 w 1235850"/>
                  <a:gd name="connsiteY13" fmla="*/ 3111290 h 4476631"/>
                  <a:gd name="connsiteX14" fmla="*/ 798759 w 1235850"/>
                  <a:gd name="connsiteY14" fmla="*/ 3204635 h 4476631"/>
                  <a:gd name="connsiteX15" fmla="*/ 962589 w 1235850"/>
                  <a:gd name="connsiteY15" fmla="*/ 3357035 h 4476631"/>
                  <a:gd name="connsiteX16" fmla="*/ 958779 w 1235850"/>
                  <a:gd name="connsiteY16" fmla="*/ 3422757 h 4476631"/>
                  <a:gd name="connsiteX17" fmla="*/ 894009 w 1235850"/>
                  <a:gd name="connsiteY17" fmla="*/ 3480860 h 4476631"/>
                  <a:gd name="connsiteX18" fmla="*/ 794949 w 1235850"/>
                  <a:gd name="connsiteY18" fmla="*/ 3488479 h 4476631"/>
                  <a:gd name="connsiteX19" fmla="*/ 753039 w 1235850"/>
                  <a:gd name="connsiteY19" fmla="*/ 3499910 h 4476631"/>
                  <a:gd name="connsiteX20" fmla="*/ 777804 w 1235850"/>
                  <a:gd name="connsiteY20" fmla="*/ 3537057 h 4476631"/>
                  <a:gd name="connsiteX21" fmla="*/ 1069269 w 1235850"/>
                  <a:gd name="connsiteY21" fmla="*/ 3796137 h 4476631"/>
                  <a:gd name="connsiteX22" fmla="*/ 1188331 w 1235850"/>
                  <a:gd name="connsiteY22" fmla="*/ 3936154 h 4476631"/>
                  <a:gd name="connsiteX23" fmla="*/ 1181664 w 1235850"/>
                  <a:gd name="connsiteY23" fmla="*/ 4102842 h 4476631"/>
                  <a:gd name="connsiteX24" fmla="*/ 1137849 w 1235850"/>
                  <a:gd name="connsiteY24" fmla="*/ 4175232 h 4476631"/>
                  <a:gd name="connsiteX25" fmla="*/ 1134947 w 1235850"/>
                  <a:gd name="connsiteY25" fmla="*/ 4178134 h 4476631"/>
                  <a:gd name="connsiteX26" fmla="*/ 1170710 w 1235850"/>
                  <a:gd name="connsiteY26" fmla="*/ 4217381 h 4476631"/>
                  <a:gd name="connsiteX27" fmla="*/ 1188421 w 1235850"/>
                  <a:gd name="connsiteY27" fmla="*/ 4237949 h 4476631"/>
                  <a:gd name="connsiteX28" fmla="*/ 1195653 w 1235850"/>
                  <a:gd name="connsiteY28" fmla="*/ 4251032 h 4476631"/>
                  <a:gd name="connsiteX29" fmla="*/ 1207381 w 1235850"/>
                  <a:gd name="connsiteY29" fmla="*/ 4254290 h 4476631"/>
                  <a:gd name="connsiteX30" fmla="*/ 1220716 w 1235850"/>
                  <a:gd name="connsiteY30" fmla="*/ 4394308 h 4476631"/>
                  <a:gd name="connsiteX31" fmla="*/ 1116894 w 1235850"/>
                  <a:gd name="connsiteY31" fmla="*/ 4470508 h 4476631"/>
                  <a:gd name="connsiteX32" fmla="*/ 985449 w 1235850"/>
                  <a:gd name="connsiteY32" fmla="*/ 4473365 h 4476631"/>
                  <a:gd name="connsiteX33" fmla="*/ 947349 w 1235850"/>
                  <a:gd name="connsiteY33" fmla="*/ 4476222 h 4476631"/>
                  <a:gd name="connsiteX34" fmla="*/ 63429 w 1235850"/>
                  <a:gd name="connsiteY34" fmla="*/ 4476222 h 4476631"/>
                  <a:gd name="connsiteX35" fmla="*/ 4374 w 1235850"/>
                  <a:gd name="connsiteY35" fmla="*/ 4420025 h 4476631"/>
                  <a:gd name="connsiteX36" fmla="*/ 4374 w 1235850"/>
                  <a:gd name="connsiteY36" fmla="*/ 4085697 h 4476631"/>
                  <a:gd name="connsiteX37" fmla="*/ 4374 w 1235850"/>
                  <a:gd name="connsiteY37" fmla="*/ 2642660 h 4476631"/>
                  <a:gd name="connsiteX38" fmla="*/ 5326 w 1235850"/>
                  <a:gd name="connsiteY38" fmla="*/ 319512 h 4476631"/>
                  <a:gd name="connsiteX39" fmla="*/ 31044 w 1235850"/>
                  <a:gd name="connsiteY39" fmla="*/ 224262 h 4476631"/>
                  <a:gd name="connsiteX40" fmla="*/ 119626 w 1235850"/>
                  <a:gd name="connsiteY40" fmla="*/ 134727 h 4476631"/>
                  <a:gd name="connsiteX41" fmla="*/ 240594 w 1235850"/>
                  <a:gd name="connsiteY41" fmla="*/ 6139 h 4476631"/>
                  <a:gd name="connsiteX42" fmla="*/ 245356 w 1235850"/>
                  <a:gd name="connsiteY42" fmla="*/ 5187 h 4476631"/>
                  <a:gd name="connsiteX43" fmla="*/ 373944 w 1235850"/>
                  <a:gd name="connsiteY43" fmla="*/ 108057 h 4476631"/>
                  <a:gd name="connsiteX44" fmla="*/ 499674 w 1235850"/>
                  <a:gd name="connsiteY44" fmla="*/ 218547 h 4476631"/>
                  <a:gd name="connsiteX45" fmla="*/ 573016 w 1235850"/>
                  <a:gd name="connsiteY45" fmla="*/ 149967 h 4476631"/>
                  <a:gd name="connsiteX46" fmla="*/ 676690 w 1235850"/>
                  <a:gd name="connsiteY46" fmla="*/ 82 h 4476631"/>
                  <a:gd name="connsiteX0" fmla="*/ 676725 w 1235885"/>
                  <a:gd name="connsiteY0" fmla="*/ 82 h 4572118"/>
                  <a:gd name="connsiteX1" fmla="*/ 780696 w 1235885"/>
                  <a:gd name="connsiteY1" fmla="*/ 17569 h 4572118"/>
                  <a:gd name="connsiteX2" fmla="*/ 819749 w 1235885"/>
                  <a:gd name="connsiteY2" fmla="*/ 68052 h 4572118"/>
                  <a:gd name="connsiteX3" fmla="*/ 812129 w 1235885"/>
                  <a:gd name="connsiteY3" fmla="*/ 771949 h 4572118"/>
                  <a:gd name="connsiteX4" fmla="*/ 772124 w 1235885"/>
                  <a:gd name="connsiteY4" fmla="*/ 826242 h 4572118"/>
                  <a:gd name="connsiteX5" fmla="*/ 592101 w 1235885"/>
                  <a:gd name="connsiteY5" fmla="*/ 854817 h 4572118"/>
                  <a:gd name="connsiteX6" fmla="*/ 536856 w 1235885"/>
                  <a:gd name="connsiteY6" fmla="*/ 915777 h 4572118"/>
                  <a:gd name="connsiteX7" fmla="*/ 578766 w 1235885"/>
                  <a:gd name="connsiteY7" fmla="*/ 975784 h 4572118"/>
                  <a:gd name="connsiteX8" fmla="*/ 640679 w 1235885"/>
                  <a:gd name="connsiteY8" fmla="*/ 1051984 h 4572118"/>
                  <a:gd name="connsiteX9" fmla="*/ 585434 w 1235885"/>
                  <a:gd name="connsiteY9" fmla="*/ 1173904 h 4572118"/>
                  <a:gd name="connsiteX10" fmla="*/ 553049 w 1235885"/>
                  <a:gd name="connsiteY10" fmla="*/ 1182477 h 4572118"/>
                  <a:gd name="connsiteX11" fmla="*/ 468276 w 1235885"/>
                  <a:gd name="connsiteY11" fmla="*/ 1276775 h 4572118"/>
                  <a:gd name="connsiteX12" fmla="*/ 535904 w 1235885"/>
                  <a:gd name="connsiteY12" fmla="*/ 2479782 h 4572118"/>
                  <a:gd name="connsiteX13" fmla="*/ 718784 w 1235885"/>
                  <a:gd name="connsiteY13" fmla="*/ 3111290 h 4572118"/>
                  <a:gd name="connsiteX14" fmla="*/ 798794 w 1235885"/>
                  <a:gd name="connsiteY14" fmla="*/ 3204635 h 4572118"/>
                  <a:gd name="connsiteX15" fmla="*/ 962624 w 1235885"/>
                  <a:gd name="connsiteY15" fmla="*/ 3357035 h 4572118"/>
                  <a:gd name="connsiteX16" fmla="*/ 958814 w 1235885"/>
                  <a:gd name="connsiteY16" fmla="*/ 3422757 h 4572118"/>
                  <a:gd name="connsiteX17" fmla="*/ 894044 w 1235885"/>
                  <a:gd name="connsiteY17" fmla="*/ 3480860 h 4572118"/>
                  <a:gd name="connsiteX18" fmla="*/ 794984 w 1235885"/>
                  <a:gd name="connsiteY18" fmla="*/ 3488479 h 4572118"/>
                  <a:gd name="connsiteX19" fmla="*/ 753074 w 1235885"/>
                  <a:gd name="connsiteY19" fmla="*/ 3499910 h 4572118"/>
                  <a:gd name="connsiteX20" fmla="*/ 777839 w 1235885"/>
                  <a:gd name="connsiteY20" fmla="*/ 3537057 h 4572118"/>
                  <a:gd name="connsiteX21" fmla="*/ 1069304 w 1235885"/>
                  <a:gd name="connsiteY21" fmla="*/ 3796137 h 4572118"/>
                  <a:gd name="connsiteX22" fmla="*/ 1188366 w 1235885"/>
                  <a:gd name="connsiteY22" fmla="*/ 3936154 h 4572118"/>
                  <a:gd name="connsiteX23" fmla="*/ 1181699 w 1235885"/>
                  <a:gd name="connsiteY23" fmla="*/ 4102842 h 4572118"/>
                  <a:gd name="connsiteX24" fmla="*/ 1137884 w 1235885"/>
                  <a:gd name="connsiteY24" fmla="*/ 4175232 h 4572118"/>
                  <a:gd name="connsiteX25" fmla="*/ 1134982 w 1235885"/>
                  <a:gd name="connsiteY25" fmla="*/ 4178134 h 4572118"/>
                  <a:gd name="connsiteX26" fmla="*/ 1170745 w 1235885"/>
                  <a:gd name="connsiteY26" fmla="*/ 4217381 h 4572118"/>
                  <a:gd name="connsiteX27" fmla="*/ 1188456 w 1235885"/>
                  <a:gd name="connsiteY27" fmla="*/ 4237949 h 4572118"/>
                  <a:gd name="connsiteX28" fmla="*/ 1195688 w 1235885"/>
                  <a:gd name="connsiteY28" fmla="*/ 4251032 h 4572118"/>
                  <a:gd name="connsiteX29" fmla="*/ 1207416 w 1235885"/>
                  <a:gd name="connsiteY29" fmla="*/ 4254290 h 4572118"/>
                  <a:gd name="connsiteX30" fmla="*/ 1220751 w 1235885"/>
                  <a:gd name="connsiteY30" fmla="*/ 4394308 h 4572118"/>
                  <a:gd name="connsiteX31" fmla="*/ 1116929 w 1235885"/>
                  <a:gd name="connsiteY31" fmla="*/ 4470508 h 4572118"/>
                  <a:gd name="connsiteX32" fmla="*/ 985484 w 1235885"/>
                  <a:gd name="connsiteY32" fmla="*/ 4473365 h 4572118"/>
                  <a:gd name="connsiteX33" fmla="*/ 947384 w 1235885"/>
                  <a:gd name="connsiteY33" fmla="*/ 4476222 h 4572118"/>
                  <a:gd name="connsiteX34" fmla="*/ 63464 w 1235885"/>
                  <a:gd name="connsiteY34" fmla="*/ 4476222 h 4572118"/>
                  <a:gd name="connsiteX35" fmla="*/ 4409 w 1235885"/>
                  <a:gd name="connsiteY35" fmla="*/ 4420025 h 4572118"/>
                  <a:gd name="connsiteX36" fmla="*/ 4409 w 1235885"/>
                  <a:gd name="connsiteY36" fmla="*/ 2642660 h 4572118"/>
                  <a:gd name="connsiteX37" fmla="*/ 5361 w 1235885"/>
                  <a:gd name="connsiteY37" fmla="*/ 319512 h 4572118"/>
                  <a:gd name="connsiteX38" fmla="*/ 31079 w 1235885"/>
                  <a:gd name="connsiteY38" fmla="*/ 224262 h 4572118"/>
                  <a:gd name="connsiteX39" fmla="*/ 119661 w 1235885"/>
                  <a:gd name="connsiteY39" fmla="*/ 134727 h 4572118"/>
                  <a:gd name="connsiteX40" fmla="*/ 240629 w 1235885"/>
                  <a:gd name="connsiteY40" fmla="*/ 6139 h 4572118"/>
                  <a:gd name="connsiteX41" fmla="*/ 245391 w 1235885"/>
                  <a:gd name="connsiteY41" fmla="*/ 5187 h 4572118"/>
                  <a:gd name="connsiteX42" fmla="*/ 373979 w 1235885"/>
                  <a:gd name="connsiteY42" fmla="*/ 108057 h 4572118"/>
                  <a:gd name="connsiteX43" fmla="*/ 499709 w 1235885"/>
                  <a:gd name="connsiteY43" fmla="*/ 218547 h 4572118"/>
                  <a:gd name="connsiteX44" fmla="*/ 573051 w 1235885"/>
                  <a:gd name="connsiteY44" fmla="*/ 149967 h 4572118"/>
                  <a:gd name="connsiteX45" fmla="*/ 676725 w 1235885"/>
                  <a:gd name="connsiteY45" fmla="*/ 82 h 4572118"/>
                  <a:gd name="connsiteX0" fmla="*/ 676725 w 1235885"/>
                  <a:gd name="connsiteY0" fmla="*/ 82 h 4476598"/>
                  <a:gd name="connsiteX1" fmla="*/ 780696 w 1235885"/>
                  <a:gd name="connsiteY1" fmla="*/ 17569 h 4476598"/>
                  <a:gd name="connsiteX2" fmla="*/ 819749 w 1235885"/>
                  <a:gd name="connsiteY2" fmla="*/ 68052 h 4476598"/>
                  <a:gd name="connsiteX3" fmla="*/ 812129 w 1235885"/>
                  <a:gd name="connsiteY3" fmla="*/ 771949 h 4476598"/>
                  <a:gd name="connsiteX4" fmla="*/ 772124 w 1235885"/>
                  <a:gd name="connsiteY4" fmla="*/ 826242 h 4476598"/>
                  <a:gd name="connsiteX5" fmla="*/ 592101 w 1235885"/>
                  <a:gd name="connsiteY5" fmla="*/ 854817 h 4476598"/>
                  <a:gd name="connsiteX6" fmla="*/ 536856 w 1235885"/>
                  <a:gd name="connsiteY6" fmla="*/ 915777 h 4476598"/>
                  <a:gd name="connsiteX7" fmla="*/ 578766 w 1235885"/>
                  <a:gd name="connsiteY7" fmla="*/ 975784 h 4476598"/>
                  <a:gd name="connsiteX8" fmla="*/ 640679 w 1235885"/>
                  <a:gd name="connsiteY8" fmla="*/ 1051984 h 4476598"/>
                  <a:gd name="connsiteX9" fmla="*/ 585434 w 1235885"/>
                  <a:gd name="connsiteY9" fmla="*/ 1173904 h 4476598"/>
                  <a:gd name="connsiteX10" fmla="*/ 553049 w 1235885"/>
                  <a:gd name="connsiteY10" fmla="*/ 1182477 h 4476598"/>
                  <a:gd name="connsiteX11" fmla="*/ 468276 w 1235885"/>
                  <a:gd name="connsiteY11" fmla="*/ 1276775 h 4476598"/>
                  <a:gd name="connsiteX12" fmla="*/ 535904 w 1235885"/>
                  <a:gd name="connsiteY12" fmla="*/ 2479782 h 4476598"/>
                  <a:gd name="connsiteX13" fmla="*/ 718784 w 1235885"/>
                  <a:gd name="connsiteY13" fmla="*/ 3111290 h 4476598"/>
                  <a:gd name="connsiteX14" fmla="*/ 798794 w 1235885"/>
                  <a:gd name="connsiteY14" fmla="*/ 3204635 h 4476598"/>
                  <a:gd name="connsiteX15" fmla="*/ 962624 w 1235885"/>
                  <a:gd name="connsiteY15" fmla="*/ 3357035 h 4476598"/>
                  <a:gd name="connsiteX16" fmla="*/ 958814 w 1235885"/>
                  <a:gd name="connsiteY16" fmla="*/ 3422757 h 4476598"/>
                  <a:gd name="connsiteX17" fmla="*/ 894044 w 1235885"/>
                  <a:gd name="connsiteY17" fmla="*/ 3480860 h 4476598"/>
                  <a:gd name="connsiteX18" fmla="*/ 794984 w 1235885"/>
                  <a:gd name="connsiteY18" fmla="*/ 3488479 h 4476598"/>
                  <a:gd name="connsiteX19" fmla="*/ 753074 w 1235885"/>
                  <a:gd name="connsiteY19" fmla="*/ 3499910 h 4476598"/>
                  <a:gd name="connsiteX20" fmla="*/ 777839 w 1235885"/>
                  <a:gd name="connsiteY20" fmla="*/ 3537057 h 4476598"/>
                  <a:gd name="connsiteX21" fmla="*/ 1069304 w 1235885"/>
                  <a:gd name="connsiteY21" fmla="*/ 3796137 h 4476598"/>
                  <a:gd name="connsiteX22" fmla="*/ 1188366 w 1235885"/>
                  <a:gd name="connsiteY22" fmla="*/ 3936154 h 4476598"/>
                  <a:gd name="connsiteX23" fmla="*/ 1181699 w 1235885"/>
                  <a:gd name="connsiteY23" fmla="*/ 4102842 h 4476598"/>
                  <a:gd name="connsiteX24" fmla="*/ 1137884 w 1235885"/>
                  <a:gd name="connsiteY24" fmla="*/ 4175232 h 4476598"/>
                  <a:gd name="connsiteX25" fmla="*/ 1134982 w 1235885"/>
                  <a:gd name="connsiteY25" fmla="*/ 4178134 h 4476598"/>
                  <a:gd name="connsiteX26" fmla="*/ 1170745 w 1235885"/>
                  <a:gd name="connsiteY26" fmla="*/ 4217381 h 4476598"/>
                  <a:gd name="connsiteX27" fmla="*/ 1188456 w 1235885"/>
                  <a:gd name="connsiteY27" fmla="*/ 4237949 h 4476598"/>
                  <a:gd name="connsiteX28" fmla="*/ 1195688 w 1235885"/>
                  <a:gd name="connsiteY28" fmla="*/ 4251032 h 4476598"/>
                  <a:gd name="connsiteX29" fmla="*/ 1207416 w 1235885"/>
                  <a:gd name="connsiteY29" fmla="*/ 4254290 h 4476598"/>
                  <a:gd name="connsiteX30" fmla="*/ 1220751 w 1235885"/>
                  <a:gd name="connsiteY30" fmla="*/ 4394308 h 4476598"/>
                  <a:gd name="connsiteX31" fmla="*/ 1116929 w 1235885"/>
                  <a:gd name="connsiteY31" fmla="*/ 4470508 h 4476598"/>
                  <a:gd name="connsiteX32" fmla="*/ 985484 w 1235885"/>
                  <a:gd name="connsiteY32" fmla="*/ 4473365 h 4476598"/>
                  <a:gd name="connsiteX33" fmla="*/ 947384 w 1235885"/>
                  <a:gd name="connsiteY33" fmla="*/ 4476222 h 4476598"/>
                  <a:gd name="connsiteX34" fmla="*/ 63464 w 1235885"/>
                  <a:gd name="connsiteY34" fmla="*/ 4476222 h 4476598"/>
                  <a:gd name="connsiteX35" fmla="*/ 4409 w 1235885"/>
                  <a:gd name="connsiteY35" fmla="*/ 4420025 h 4476598"/>
                  <a:gd name="connsiteX36" fmla="*/ 4409 w 1235885"/>
                  <a:gd name="connsiteY36" fmla="*/ 2642660 h 4476598"/>
                  <a:gd name="connsiteX37" fmla="*/ 5361 w 1235885"/>
                  <a:gd name="connsiteY37" fmla="*/ 319512 h 4476598"/>
                  <a:gd name="connsiteX38" fmla="*/ 31079 w 1235885"/>
                  <a:gd name="connsiteY38" fmla="*/ 224262 h 4476598"/>
                  <a:gd name="connsiteX39" fmla="*/ 119661 w 1235885"/>
                  <a:gd name="connsiteY39" fmla="*/ 134727 h 4476598"/>
                  <a:gd name="connsiteX40" fmla="*/ 240629 w 1235885"/>
                  <a:gd name="connsiteY40" fmla="*/ 6139 h 4476598"/>
                  <a:gd name="connsiteX41" fmla="*/ 245391 w 1235885"/>
                  <a:gd name="connsiteY41" fmla="*/ 5187 h 4476598"/>
                  <a:gd name="connsiteX42" fmla="*/ 373979 w 1235885"/>
                  <a:gd name="connsiteY42" fmla="*/ 108057 h 4476598"/>
                  <a:gd name="connsiteX43" fmla="*/ 499709 w 1235885"/>
                  <a:gd name="connsiteY43" fmla="*/ 218547 h 4476598"/>
                  <a:gd name="connsiteX44" fmla="*/ 573051 w 1235885"/>
                  <a:gd name="connsiteY44" fmla="*/ 149967 h 4476598"/>
                  <a:gd name="connsiteX45" fmla="*/ 676725 w 1235885"/>
                  <a:gd name="connsiteY45" fmla="*/ 82 h 4476598"/>
                  <a:gd name="connsiteX0" fmla="*/ 683625 w 1242785"/>
                  <a:gd name="connsiteY0" fmla="*/ 82 h 4476598"/>
                  <a:gd name="connsiteX1" fmla="*/ 787596 w 1242785"/>
                  <a:gd name="connsiteY1" fmla="*/ 17569 h 4476598"/>
                  <a:gd name="connsiteX2" fmla="*/ 826649 w 1242785"/>
                  <a:gd name="connsiteY2" fmla="*/ 68052 h 4476598"/>
                  <a:gd name="connsiteX3" fmla="*/ 819029 w 1242785"/>
                  <a:gd name="connsiteY3" fmla="*/ 771949 h 4476598"/>
                  <a:gd name="connsiteX4" fmla="*/ 779024 w 1242785"/>
                  <a:gd name="connsiteY4" fmla="*/ 826242 h 4476598"/>
                  <a:gd name="connsiteX5" fmla="*/ 599001 w 1242785"/>
                  <a:gd name="connsiteY5" fmla="*/ 854817 h 4476598"/>
                  <a:gd name="connsiteX6" fmla="*/ 543756 w 1242785"/>
                  <a:gd name="connsiteY6" fmla="*/ 915777 h 4476598"/>
                  <a:gd name="connsiteX7" fmla="*/ 585666 w 1242785"/>
                  <a:gd name="connsiteY7" fmla="*/ 975784 h 4476598"/>
                  <a:gd name="connsiteX8" fmla="*/ 647579 w 1242785"/>
                  <a:gd name="connsiteY8" fmla="*/ 1051984 h 4476598"/>
                  <a:gd name="connsiteX9" fmla="*/ 592334 w 1242785"/>
                  <a:gd name="connsiteY9" fmla="*/ 1173904 h 4476598"/>
                  <a:gd name="connsiteX10" fmla="*/ 559949 w 1242785"/>
                  <a:gd name="connsiteY10" fmla="*/ 1182477 h 4476598"/>
                  <a:gd name="connsiteX11" fmla="*/ 475176 w 1242785"/>
                  <a:gd name="connsiteY11" fmla="*/ 1276775 h 4476598"/>
                  <a:gd name="connsiteX12" fmla="*/ 542804 w 1242785"/>
                  <a:gd name="connsiteY12" fmla="*/ 2479782 h 4476598"/>
                  <a:gd name="connsiteX13" fmla="*/ 725684 w 1242785"/>
                  <a:gd name="connsiteY13" fmla="*/ 3111290 h 4476598"/>
                  <a:gd name="connsiteX14" fmla="*/ 805694 w 1242785"/>
                  <a:gd name="connsiteY14" fmla="*/ 3204635 h 4476598"/>
                  <a:gd name="connsiteX15" fmla="*/ 969524 w 1242785"/>
                  <a:gd name="connsiteY15" fmla="*/ 3357035 h 4476598"/>
                  <a:gd name="connsiteX16" fmla="*/ 965714 w 1242785"/>
                  <a:gd name="connsiteY16" fmla="*/ 3422757 h 4476598"/>
                  <a:gd name="connsiteX17" fmla="*/ 900944 w 1242785"/>
                  <a:gd name="connsiteY17" fmla="*/ 3480860 h 4476598"/>
                  <a:gd name="connsiteX18" fmla="*/ 801884 w 1242785"/>
                  <a:gd name="connsiteY18" fmla="*/ 3488479 h 4476598"/>
                  <a:gd name="connsiteX19" fmla="*/ 759974 w 1242785"/>
                  <a:gd name="connsiteY19" fmla="*/ 3499910 h 4476598"/>
                  <a:gd name="connsiteX20" fmla="*/ 784739 w 1242785"/>
                  <a:gd name="connsiteY20" fmla="*/ 3537057 h 4476598"/>
                  <a:gd name="connsiteX21" fmla="*/ 1076204 w 1242785"/>
                  <a:gd name="connsiteY21" fmla="*/ 3796137 h 4476598"/>
                  <a:gd name="connsiteX22" fmla="*/ 1195266 w 1242785"/>
                  <a:gd name="connsiteY22" fmla="*/ 3936154 h 4476598"/>
                  <a:gd name="connsiteX23" fmla="*/ 1188599 w 1242785"/>
                  <a:gd name="connsiteY23" fmla="*/ 4102842 h 4476598"/>
                  <a:gd name="connsiteX24" fmla="*/ 1144784 w 1242785"/>
                  <a:gd name="connsiteY24" fmla="*/ 4175232 h 4476598"/>
                  <a:gd name="connsiteX25" fmla="*/ 1141882 w 1242785"/>
                  <a:gd name="connsiteY25" fmla="*/ 4178134 h 4476598"/>
                  <a:gd name="connsiteX26" fmla="*/ 1177645 w 1242785"/>
                  <a:gd name="connsiteY26" fmla="*/ 4217381 h 4476598"/>
                  <a:gd name="connsiteX27" fmla="*/ 1195356 w 1242785"/>
                  <a:gd name="connsiteY27" fmla="*/ 4237949 h 4476598"/>
                  <a:gd name="connsiteX28" fmla="*/ 1202588 w 1242785"/>
                  <a:gd name="connsiteY28" fmla="*/ 4251032 h 4476598"/>
                  <a:gd name="connsiteX29" fmla="*/ 1214316 w 1242785"/>
                  <a:gd name="connsiteY29" fmla="*/ 4254290 h 4476598"/>
                  <a:gd name="connsiteX30" fmla="*/ 1227651 w 1242785"/>
                  <a:gd name="connsiteY30" fmla="*/ 4394308 h 4476598"/>
                  <a:gd name="connsiteX31" fmla="*/ 1123829 w 1242785"/>
                  <a:gd name="connsiteY31" fmla="*/ 4470508 h 4476598"/>
                  <a:gd name="connsiteX32" fmla="*/ 992384 w 1242785"/>
                  <a:gd name="connsiteY32" fmla="*/ 4473365 h 4476598"/>
                  <a:gd name="connsiteX33" fmla="*/ 954284 w 1242785"/>
                  <a:gd name="connsiteY33" fmla="*/ 4476222 h 4476598"/>
                  <a:gd name="connsiteX34" fmla="*/ 70364 w 1242785"/>
                  <a:gd name="connsiteY34" fmla="*/ 4476222 h 4476598"/>
                  <a:gd name="connsiteX35" fmla="*/ 13849 w 1242785"/>
                  <a:gd name="connsiteY35" fmla="*/ 4473365 h 4476598"/>
                  <a:gd name="connsiteX36" fmla="*/ 11309 w 1242785"/>
                  <a:gd name="connsiteY36" fmla="*/ 2642660 h 4476598"/>
                  <a:gd name="connsiteX37" fmla="*/ 12261 w 1242785"/>
                  <a:gd name="connsiteY37" fmla="*/ 319512 h 4476598"/>
                  <a:gd name="connsiteX38" fmla="*/ 37979 w 1242785"/>
                  <a:gd name="connsiteY38" fmla="*/ 224262 h 4476598"/>
                  <a:gd name="connsiteX39" fmla="*/ 126561 w 1242785"/>
                  <a:gd name="connsiteY39" fmla="*/ 134727 h 4476598"/>
                  <a:gd name="connsiteX40" fmla="*/ 247529 w 1242785"/>
                  <a:gd name="connsiteY40" fmla="*/ 6139 h 4476598"/>
                  <a:gd name="connsiteX41" fmla="*/ 252291 w 1242785"/>
                  <a:gd name="connsiteY41" fmla="*/ 5187 h 4476598"/>
                  <a:gd name="connsiteX42" fmla="*/ 380879 w 1242785"/>
                  <a:gd name="connsiteY42" fmla="*/ 108057 h 4476598"/>
                  <a:gd name="connsiteX43" fmla="*/ 506609 w 1242785"/>
                  <a:gd name="connsiteY43" fmla="*/ 218547 h 4476598"/>
                  <a:gd name="connsiteX44" fmla="*/ 579951 w 1242785"/>
                  <a:gd name="connsiteY44" fmla="*/ 149967 h 4476598"/>
                  <a:gd name="connsiteX45" fmla="*/ 683625 w 1242785"/>
                  <a:gd name="connsiteY45" fmla="*/ 82 h 4476598"/>
                  <a:gd name="connsiteX0" fmla="*/ 674846 w 1234006"/>
                  <a:gd name="connsiteY0" fmla="*/ 82 h 4476598"/>
                  <a:gd name="connsiteX1" fmla="*/ 778817 w 1234006"/>
                  <a:gd name="connsiteY1" fmla="*/ 17569 h 4476598"/>
                  <a:gd name="connsiteX2" fmla="*/ 817870 w 1234006"/>
                  <a:gd name="connsiteY2" fmla="*/ 68052 h 4476598"/>
                  <a:gd name="connsiteX3" fmla="*/ 810250 w 1234006"/>
                  <a:gd name="connsiteY3" fmla="*/ 771949 h 4476598"/>
                  <a:gd name="connsiteX4" fmla="*/ 770245 w 1234006"/>
                  <a:gd name="connsiteY4" fmla="*/ 826242 h 4476598"/>
                  <a:gd name="connsiteX5" fmla="*/ 590222 w 1234006"/>
                  <a:gd name="connsiteY5" fmla="*/ 854817 h 4476598"/>
                  <a:gd name="connsiteX6" fmla="*/ 534977 w 1234006"/>
                  <a:gd name="connsiteY6" fmla="*/ 915777 h 4476598"/>
                  <a:gd name="connsiteX7" fmla="*/ 576887 w 1234006"/>
                  <a:gd name="connsiteY7" fmla="*/ 975784 h 4476598"/>
                  <a:gd name="connsiteX8" fmla="*/ 638800 w 1234006"/>
                  <a:gd name="connsiteY8" fmla="*/ 1051984 h 4476598"/>
                  <a:gd name="connsiteX9" fmla="*/ 583555 w 1234006"/>
                  <a:gd name="connsiteY9" fmla="*/ 1173904 h 4476598"/>
                  <a:gd name="connsiteX10" fmla="*/ 551170 w 1234006"/>
                  <a:gd name="connsiteY10" fmla="*/ 1182477 h 4476598"/>
                  <a:gd name="connsiteX11" fmla="*/ 466397 w 1234006"/>
                  <a:gd name="connsiteY11" fmla="*/ 1276775 h 4476598"/>
                  <a:gd name="connsiteX12" fmla="*/ 534025 w 1234006"/>
                  <a:gd name="connsiteY12" fmla="*/ 2479782 h 4476598"/>
                  <a:gd name="connsiteX13" fmla="*/ 716905 w 1234006"/>
                  <a:gd name="connsiteY13" fmla="*/ 3111290 h 4476598"/>
                  <a:gd name="connsiteX14" fmla="*/ 796915 w 1234006"/>
                  <a:gd name="connsiteY14" fmla="*/ 3204635 h 4476598"/>
                  <a:gd name="connsiteX15" fmla="*/ 960745 w 1234006"/>
                  <a:gd name="connsiteY15" fmla="*/ 3357035 h 4476598"/>
                  <a:gd name="connsiteX16" fmla="*/ 956935 w 1234006"/>
                  <a:gd name="connsiteY16" fmla="*/ 3422757 h 4476598"/>
                  <a:gd name="connsiteX17" fmla="*/ 892165 w 1234006"/>
                  <a:gd name="connsiteY17" fmla="*/ 3480860 h 4476598"/>
                  <a:gd name="connsiteX18" fmla="*/ 793105 w 1234006"/>
                  <a:gd name="connsiteY18" fmla="*/ 3488479 h 4476598"/>
                  <a:gd name="connsiteX19" fmla="*/ 751195 w 1234006"/>
                  <a:gd name="connsiteY19" fmla="*/ 3499910 h 4476598"/>
                  <a:gd name="connsiteX20" fmla="*/ 775960 w 1234006"/>
                  <a:gd name="connsiteY20" fmla="*/ 3537057 h 4476598"/>
                  <a:gd name="connsiteX21" fmla="*/ 1067425 w 1234006"/>
                  <a:gd name="connsiteY21" fmla="*/ 3796137 h 4476598"/>
                  <a:gd name="connsiteX22" fmla="*/ 1186487 w 1234006"/>
                  <a:gd name="connsiteY22" fmla="*/ 3936154 h 4476598"/>
                  <a:gd name="connsiteX23" fmla="*/ 1179820 w 1234006"/>
                  <a:gd name="connsiteY23" fmla="*/ 4102842 h 4476598"/>
                  <a:gd name="connsiteX24" fmla="*/ 1136005 w 1234006"/>
                  <a:gd name="connsiteY24" fmla="*/ 4175232 h 4476598"/>
                  <a:gd name="connsiteX25" fmla="*/ 1133103 w 1234006"/>
                  <a:gd name="connsiteY25" fmla="*/ 4178134 h 4476598"/>
                  <a:gd name="connsiteX26" fmla="*/ 1168866 w 1234006"/>
                  <a:gd name="connsiteY26" fmla="*/ 4217381 h 4476598"/>
                  <a:gd name="connsiteX27" fmla="*/ 1186577 w 1234006"/>
                  <a:gd name="connsiteY27" fmla="*/ 4237949 h 4476598"/>
                  <a:gd name="connsiteX28" fmla="*/ 1193809 w 1234006"/>
                  <a:gd name="connsiteY28" fmla="*/ 4251032 h 4476598"/>
                  <a:gd name="connsiteX29" fmla="*/ 1205537 w 1234006"/>
                  <a:gd name="connsiteY29" fmla="*/ 4254290 h 4476598"/>
                  <a:gd name="connsiteX30" fmla="*/ 1218872 w 1234006"/>
                  <a:gd name="connsiteY30" fmla="*/ 4394308 h 4476598"/>
                  <a:gd name="connsiteX31" fmla="*/ 1115050 w 1234006"/>
                  <a:gd name="connsiteY31" fmla="*/ 4470508 h 4476598"/>
                  <a:gd name="connsiteX32" fmla="*/ 983605 w 1234006"/>
                  <a:gd name="connsiteY32" fmla="*/ 4473365 h 4476598"/>
                  <a:gd name="connsiteX33" fmla="*/ 945505 w 1234006"/>
                  <a:gd name="connsiteY33" fmla="*/ 4476222 h 4476598"/>
                  <a:gd name="connsiteX34" fmla="*/ 5070 w 1234006"/>
                  <a:gd name="connsiteY34" fmla="*/ 4473365 h 4476598"/>
                  <a:gd name="connsiteX35" fmla="*/ 2530 w 1234006"/>
                  <a:gd name="connsiteY35" fmla="*/ 2642660 h 4476598"/>
                  <a:gd name="connsiteX36" fmla="*/ 3482 w 1234006"/>
                  <a:gd name="connsiteY36" fmla="*/ 319512 h 4476598"/>
                  <a:gd name="connsiteX37" fmla="*/ 29200 w 1234006"/>
                  <a:gd name="connsiteY37" fmla="*/ 224262 h 4476598"/>
                  <a:gd name="connsiteX38" fmla="*/ 117782 w 1234006"/>
                  <a:gd name="connsiteY38" fmla="*/ 134727 h 4476598"/>
                  <a:gd name="connsiteX39" fmla="*/ 238750 w 1234006"/>
                  <a:gd name="connsiteY39" fmla="*/ 6139 h 4476598"/>
                  <a:gd name="connsiteX40" fmla="*/ 243512 w 1234006"/>
                  <a:gd name="connsiteY40" fmla="*/ 5187 h 4476598"/>
                  <a:gd name="connsiteX41" fmla="*/ 372100 w 1234006"/>
                  <a:gd name="connsiteY41" fmla="*/ 108057 h 4476598"/>
                  <a:gd name="connsiteX42" fmla="*/ 497830 w 1234006"/>
                  <a:gd name="connsiteY42" fmla="*/ 218547 h 4476598"/>
                  <a:gd name="connsiteX43" fmla="*/ 571172 w 1234006"/>
                  <a:gd name="connsiteY43" fmla="*/ 149967 h 4476598"/>
                  <a:gd name="connsiteX44" fmla="*/ 674846 w 1234006"/>
                  <a:gd name="connsiteY44" fmla="*/ 82 h 447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34006" h="4476598">
                    <a:moveTo>
                      <a:pt x="674846" y="82"/>
                    </a:moveTo>
                    <a:cubicBezTo>
                      <a:pt x="701367" y="841"/>
                      <a:pt x="735240" y="6854"/>
                      <a:pt x="778817" y="17569"/>
                    </a:cubicBezTo>
                    <a:cubicBezTo>
                      <a:pt x="804535" y="24237"/>
                      <a:pt x="816917" y="39477"/>
                      <a:pt x="817870" y="68052"/>
                    </a:cubicBezTo>
                    <a:cubicBezTo>
                      <a:pt x="824537" y="303319"/>
                      <a:pt x="813107" y="537634"/>
                      <a:pt x="810250" y="771949"/>
                    </a:cubicBezTo>
                    <a:cubicBezTo>
                      <a:pt x="810250" y="800524"/>
                      <a:pt x="792152" y="814812"/>
                      <a:pt x="770245" y="826242"/>
                    </a:cubicBezTo>
                    <a:cubicBezTo>
                      <a:pt x="713095" y="853865"/>
                      <a:pt x="654040" y="865294"/>
                      <a:pt x="590222" y="854817"/>
                    </a:cubicBezTo>
                    <a:cubicBezTo>
                      <a:pt x="519737" y="843387"/>
                      <a:pt x="516880" y="847197"/>
                      <a:pt x="534977" y="915777"/>
                    </a:cubicBezTo>
                    <a:cubicBezTo>
                      <a:pt x="541645" y="940542"/>
                      <a:pt x="553075" y="961497"/>
                      <a:pt x="576887" y="975784"/>
                    </a:cubicBezTo>
                    <a:cubicBezTo>
                      <a:pt x="606415" y="992929"/>
                      <a:pt x="626417" y="1020552"/>
                      <a:pt x="638800" y="1051984"/>
                    </a:cubicBezTo>
                    <a:cubicBezTo>
                      <a:pt x="659755" y="1105325"/>
                      <a:pt x="636895" y="1154854"/>
                      <a:pt x="583555" y="1173904"/>
                    </a:cubicBezTo>
                    <a:cubicBezTo>
                      <a:pt x="573077" y="1177715"/>
                      <a:pt x="562600" y="1180572"/>
                      <a:pt x="551170" y="1182477"/>
                    </a:cubicBezTo>
                    <a:cubicBezTo>
                      <a:pt x="470207" y="1198669"/>
                      <a:pt x="471160" y="1197717"/>
                      <a:pt x="466397" y="1276775"/>
                    </a:cubicBezTo>
                    <a:cubicBezTo>
                      <a:pt x="441632" y="1680634"/>
                      <a:pt x="472112" y="2081637"/>
                      <a:pt x="534025" y="2479782"/>
                    </a:cubicBezTo>
                    <a:cubicBezTo>
                      <a:pt x="568315" y="2697904"/>
                      <a:pt x="626417" y="2910312"/>
                      <a:pt x="716905" y="3111290"/>
                    </a:cubicBezTo>
                    <a:cubicBezTo>
                      <a:pt x="734050" y="3151295"/>
                      <a:pt x="743575" y="3198920"/>
                      <a:pt x="796915" y="3204635"/>
                    </a:cubicBezTo>
                    <a:cubicBezTo>
                      <a:pt x="938837" y="3199872"/>
                      <a:pt x="954077" y="3214160"/>
                      <a:pt x="960745" y="3357035"/>
                    </a:cubicBezTo>
                    <a:cubicBezTo>
                      <a:pt x="961697" y="3378942"/>
                      <a:pt x="959792" y="3401802"/>
                      <a:pt x="956935" y="3422757"/>
                    </a:cubicBezTo>
                    <a:cubicBezTo>
                      <a:pt x="952172" y="3458952"/>
                      <a:pt x="928360" y="3478002"/>
                      <a:pt x="892165" y="3480860"/>
                    </a:cubicBezTo>
                    <a:lnTo>
                      <a:pt x="793105" y="3488479"/>
                    </a:lnTo>
                    <a:cubicBezTo>
                      <a:pt x="777865" y="3490385"/>
                      <a:pt x="756910" y="3480860"/>
                      <a:pt x="751195" y="3499910"/>
                    </a:cubicBezTo>
                    <a:cubicBezTo>
                      <a:pt x="745480" y="3517054"/>
                      <a:pt x="765482" y="3526579"/>
                      <a:pt x="775960" y="3537057"/>
                    </a:cubicBezTo>
                    <a:cubicBezTo>
                      <a:pt x="868352" y="3628497"/>
                      <a:pt x="968365" y="3711365"/>
                      <a:pt x="1067425" y="3796137"/>
                    </a:cubicBezTo>
                    <a:cubicBezTo>
                      <a:pt x="1115050" y="3836142"/>
                      <a:pt x="1157912" y="3879957"/>
                      <a:pt x="1186487" y="3936154"/>
                    </a:cubicBezTo>
                    <a:cubicBezTo>
                      <a:pt x="1216015" y="3993304"/>
                      <a:pt x="1212205" y="4048549"/>
                      <a:pt x="1179820" y="4102842"/>
                    </a:cubicBezTo>
                    <a:cubicBezTo>
                      <a:pt x="1165532" y="4127607"/>
                      <a:pt x="1142672" y="4146657"/>
                      <a:pt x="1136005" y="4175232"/>
                    </a:cubicBezTo>
                    <a:lnTo>
                      <a:pt x="1133103" y="4178134"/>
                    </a:lnTo>
                    <a:lnTo>
                      <a:pt x="1168866" y="4217381"/>
                    </a:lnTo>
                    <a:cubicBezTo>
                      <a:pt x="1175176" y="4223929"/>
                      <a:pt x="1181249" y="4230656"/>
                      <a:pt x="1186577" y="4237949"/>
                    </a:cubicBezTo>
                    <a:lnTo>
                      <a:pt x="1193809" y="4251032"/>
                    </a:lnTo>
                    <a:lnTo>
                      <a:pt x="1205537" y="4254290"/>
                    </a:lnTo>
                    <a:cubicBezTo>
                      <a:pt x="1249352" y="4297152"/>
                      <a:pt x="1233160" y="4345730"/>
                      <a:pt x="1218872" y="4394308"/>
                    </a:cubicBezTo>
                    <a:cubicBezTo>
                      <a:pt x="1203632" y="4445742"/>
                      <a:pt x="1170295" y="4472412"/>
                      <a:pt x="1115050" y="4470508"/>
                    </a:cubicBezTo>
                    <a:lnTo>
                      <a:pt x="983605" y="4473365"/>
                    </a:lnTo>
                    <a:cubicBezTo>
                      <a:pt x="971222" y="4478127"/>
                      <a:pt x="958840" y="4476222"/>
                      <a:pt x="945505" y="4476222"/>
                    </a:cubicBezTo>
                    <a:lnTo>
                      <a:pt x="5070" y="4473365"/>
                    </a:lnTo>
                    <a:cubicBezTo>
                      <a:pt x="-4772" y="4167772"/>
                      <a:pt x="2795" y="3334969"/>
                      <a:pt x="2530" y="2642660"/>
                    </a:cubicBezTo>
                    <a:cubicBezTo>
                      <a:pt x="2265" y="1950351"/>
                      <a:pt x="2530" y="1093894"/>
                      <a:pt x="3482" y="319512"/>
                    </a:cubicBezTo>
                    <a:cubicBezTo>
                      <a:pt x="3482" y="286174"/>
                      <a:pt x="-6995" y="248074"/>
                      <a:pt x="29200" y="224262"/>
                    </a:cubicBezTo>
                    <a:cubicBezTo>
                      <a:pt x="111115" y="215689"/>
                      <a:pt x="111115" y="215689"/>
                      <a:pt x="117782" y="134727"/>
                    </a:cubicBezTo>
                    <a:cubicBezTo>
                      <a:pt x="126355" y="20427"/>
                      <a:pt x="126355" y="20427"/>
                      <a:pt x="238750" y="6139"/>
                    </a:cubicBezTo>
                    <a:cubicBezTo>
                      <a:pt x="240655" y="6139"/>
                      <a:pt x="241607" y="6139"/>
                      <a:pt x="243512" y="5187"/>
                    </a:cubicBezTo>
                    <a:cubicBezTo>
                      <a:pt x="346382" y="-7196"/>
                      <a:pt x="360670" y="5187"/>
                      <a:pt x="372100" y="108057"/>
                    </a:cubicBezTo>
                    <a:cubicBezTo>
                      <a:pt x="384482" y="218547"/>
                      <a:pt x="384482" y="218547"/>
                      <a:pt x="497830" y="218547"/>
                    </a:cubicBezTo>
                    <a:cubicBezTo>
                      <a:pt x="565457" y="218547"/>
                      <a:pt x="564505" y="218547"/>
                      <a:pt x="571172" y="149967"/>
                    </a:cubicBezTo>
                    <a:cubicBezTo>
                      <a:pt x="581888" y="42811"/>
                      <a:pt x="595283" y="-2195"/>
                      <a:pt x="674846" y="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08FBB3-FD3C-4A20-AD4C-C599E5A87C4D}"/>
                  </a:ext>
                </a:extLst>
              </p:cNvPr>
              <p:cNvSpPr/>
              <p:nvPr/>
            </p:nvSpPr>
            <p:spPr>
              <a:xfrm>
                <a:off x="11433555" y="5239941"/>
                <a:ext cx="1204762" cy="86742"/>
              </a:xfrm>
              <a:custGeom>
                <a:avLst/>
                <a:gdLst>
                  <a:gd name="connsiteX0" fmla="*/ 0 w 1204762"/>
                  <a:gd name="connsiteY0" fmla="*/ 0 h 86742"/>
                  <a:gd name="connsiteX1" fmla="*/ 23662 w 1204762"/>
                  <a:gd name="connsiteY1" fmla="*/ 0 h 86742"/>
                  <a:gd name="connsiteX2" fmla="*/ 1137135 w 1204762"/>
                  <a:gd name="connsiteY2" fmla="*/ 952 h 86742"/>
                  <a:gd name="connsiteX3" fmla="*/ 1204762 w 1204762"/>
                  <a:gd name="connsiteY3" fmla="*/ 85725 h 86742"/>
                  <a:gd name="connsiteX4" fmla="*/ 23662 w 1204762"/>
                  <a:gd name="connsiteY4" fmla="*/ 86677 h 86742"/>
                  <a:gd name="connsiteX5" fmla="*/ 0 w 1204762"/>
                  <a:gd name="connsiteY5" fmla="*/ 86742 h 8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762" h="86742">
                    <a:moveTo>
                      <a:pt x="0" y="0"/>
                    </a:moveTo>
                    <a:lnTo>
                      <a:pt x="23662" y="0"/>
                    </a:lnTo>
                    <a:cubicBezTo>
                      <a:pt x="395137" y="0"/>
                      <a:pt x="765660" y="0"/>
                      <a:pt x="1137135" y="952"/>
                    </a:cubicBezTo>
                    <a:cubicBezTo>
                      <a:pt x="1158090" y="30480"/>
                      <a:pt x="1191427" y="50482"/>
                      <a:pt x="1204762" y="85725"/>
                    </a:cubicBezTo>
                    <a:cubicBezTo>
                      <a:pt x="811380" y="85725"/>
                      <a:pt x="417997" y="85725"/>
                      <a:pt x="23662" y="86677"/>
                    </a:cubicBezTo>
                    <a:lnTo>
                      <a:pt x="0" y="8674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85C8F9-5D01-46C2-A6A8-BD6F17F1B1E7}"/>
                </a:ext>
              </a:extLst>
            </p:cNvPr>
            <p:cNvGrpSpPr/>
            <p:nvPr/>
          </p:nvGrpSpPr>
          <p:grpSpPr>
            <a:xfrm flipH="1">
              <a:off x="5913179" y="2275536"/>
              <a:ext cx="831980" cy="3734838"/>
              <a:chOff x="5709311" y="764028"/>
              <a:chExt cx="1312120" cy="589023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3B3EF56-C990-4B5A-9E86-6E8E8CD49650}"/>
                  </a:ext>
                </a:extLst>
              </p:cNvPr>
              <p:cNvSpPr/>
              <p:nvPr/>
            </p:nvSpPr>
            <p:spPr>
              <a:xfrm>
                <a:off x="5710817" y="764028"/>
                <a:ext cx="1310614" cy="5890230"/>
              </a:xfrm>
              <a:custGeom>
                <a:avLst/>
                <a:gdLst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15714 w 1312120"/>
                  <a:gd name="connsiteY51" fmla="*/ 5554994 h 5890230"/>
                  <a:gd name="connsiteX52" fmla="*/ 6402 w 1312120"/>
                  <a:gd name="connsiteY52" fmla="*/ 5535067 h 5890230"/>
                  <a:gd name="connsiteX53" fmla="*/ 3187 w 1312120"/>
                  <a:gd name="connsiteY53" fmla="*/ 5509230 h 5890230"/>
                  <a:gd name="connsiteX54" fmla="*/ 2234 w 1312120"/>
                  <a:gd name="connsiteY54" fmla="*/ 5452080 h 5890230"/>
                  <a:gd name="connsiteX55" fmla="*/ 2234 w 1312120"/>
                  <a:gd name="connsiteY55" fmla="*/ 110460 h 5890230"/>
                  <a:gd name="connsiteX56" fmla="*/ 3187 w 1312120"/>
                  <a:gd name="connsiteY56" fmla="*/ 53310 h 5890230"/>
                  <a:gd name="connsiteX57" fmla="*/ 37745 w 1312120"/>
                  <a:gd name="connsiteY57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6402 w 1312120"/>
                  <a:gd name="connsiteY51" fmla="*/ 5535067 h 5890230"/>
                  <a:gd name="connsiteX52" fmla="*/ 3187 w 1312120"/>
                  <a:gd name="connsiteY52" fmla="*/ 5509230 h 5890230"/>
                  <a:gd name="connsiteX53" fmla="*/ 2234 w 1312120"/>
                  <a:gd name="connsiteY53" fmla="*/ 5452080 h 5890230"/>
                  <a:gd name="connsiteX54" fmla="*/ 2234 w 1312120"/>
                  <a:gd name="connsiteY54" fmla="*/ 110460 h 5890230"/>
                  <a:gd name="connsiteX55" fmla="*/ 3187 w 1312120"/>
                  <a:gd name="connsiteY55" fmla="*/ 53310 h 5890230"/>
                  <a:gd name="connsiteX56" fmla="*/ 37745 w 1312120"/>
                  <a:gd name="connsiteY56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3187 w 1312120"/>
                  <a:gd name="connsiteY51" fmla="*/ 5509230 h 5890230"/>
                  <a:gd name="connsiteX52" fmla="*/ 2234 w 1312120"/>
                  <a:gd name="connsiteY52" fmla="*/ 5452080 h 5890230"/>
                  <a:gd name="connsiteX53" fmla="*/ 2234 w 1312120"/>
                  <a:gd name="connsiteY53" fmla="*/ 110460 h 5890230"/>
                  <a:gd name="connsiteX54" fmla="*/ 3187 w 1312120"/>
                  <a:gd name="connsiteY54" fmla="*/ 53310 h 5890230"/>
                  <a:gd name="connsiteX55" fmla="*/ 37745 w 1312120"/>
                  <a:gd name="connsiteY55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0 w 1312120"/>
                  <a:gd name="connsiteY50" fmla="*/ 5555119 h 5890230"/>
                  <a:gd name="connsiteX51" fmla="*/ 2234 w 1312120"/>
                  <a:gd name="connsiteY51" fmla="*/ 5452080 h 5890230"/>
                  <a:gd name="connsiteX52" fmla="*/ 2234 w 1312120"/>
                  <a:gd name="connsiteY52" fmla="*/ 110460 h 5890230"/>
                  <a:gd name="connsiteX53" fmla="*/ 3187 w 1312120"/>
                  <a:gd name="connsiteY53" fmla="*/ 53310 h 5890230"/>
                  <a:gd name="connsiteX54" fmla="*/ 37745 w 1312120"/>
                  <a:gd name="connsiteY54" fmla="*/ 134 h 5890230"/>
                  <a:gd name="connsiteX0" fmla="*/ 37745 w 1312120"/>
                  <a:gd name="connsiteY0" fmla="*/ 134 h 5890230"/>
                  <a:gd name="connsiteX1" fmla="*/ 70814 w 1312120"/>
                  <a:gd name="connsiteY1" fmla="*/ 1875 h 5890230"/>
                  <a:gd name="connsiteX2" fmla="*/ 288937 w 1312120"/>
                  <a:gd name="connsiteY2" fmla="*/ 173325 h 5890230"/>
                  <a:gd name="connsiteX3" fmla="*/ 373709 w 1312120"/>
                  <a:gd name="connsiteY3" fmla="*/ 210472 h 5890230"/>
                  <a:gd name="connsiteX4" fmla="*/ 478484 w 1312120"/>
                  <a:gd name="connsiteY4" fmla="*/ 219045 h 5890230"/>
                  <a:gd name="connsiteX5" fmla="*/ 736612 w 1312120"/>
                  <a:gd name="connsiteY5" fmla="*/ 360967 h 5890230"/>
                  <a:gd name="connsiteX6" fmla="*/ 803287 w 1312120"/>
                  <a:gd name="connsiteY6" fmla="*/ 356205 h 5890230"/>
                  <a:gd name="connsiteX7" fmla="*/ 943304 w 1312120"/>
                  <a:gd name="connsiteY7" fmla="*/ 241905 h 5890230"/>
                  <a:gd name="connsiteX8" fmla="*/ 1011884 w 1312120"/>
                  <a:gd name="connsiteY8" fmla="*/ 221902 h 5890230"/>
                  <a:gd name="connsiteX9" fmla="*/ 1040459 w 1312120"/>
                  <a:gd name="connsiteY9" fmla="*/ 287625 h 5890230"/>
                  <a:gd name="connsiteX10" fmla="*/ 969022 w 1312120"/>
                  <a:gd name="connsiteY10" fmla="*/ 702915 h 5890230"/>
                  <a:gd name="connsiteX11" fmla="*/ 616597 w 1312120"/>
                  <a:gd name="connsiteY11" fmla="*/ 1533495 h 5890230"/>
                  <a:gd name="connsiteX12" fmla="*/ 460387 w 1312120"/>
                  <a:gd name="connsiteY12" fmla="*/ 1800195 h 5890230"/>
                  <a:gd name="connsiteX13" fmla="*/ 464197 w 1312120"/>
                  <a:gd name="connsiteY13" fmla="*/ 1858297 h 5890230"/>
                  <a:gd name="connsiteX14" fmla="*/ 415619 w 1312120"/>
                  <a:gd name="connsiteY14" fmla="*/ 2045940 h 5890230"/>
                  <a:gd name="connsiteX15" fmla="*/ 367042 w 1312120"/>
                  <a:gd name="connsiteY15" fmla="*/ 2109757 h 5890230"/>
                  <a:gd name="connsiteX16" fmla="*/ 417524 w 1312120"/>
                  <a:gd name="connsiteY16" fmla="*/ 2160240 h 5890230"/>
                  <a:gd name="connsiteX17" fmla="*/ 512774 w 1312120"/>
                  <a:gd name="connsiteY17" fmla="*/ 2265967 h 5890230"/>
                  <a:gd name="connsiteX18" fmla="*/ 545159 w 1312120"/>
                  <a:gd name="connsiteY18" fmla="*/ 2323117 h 5890230"/>
                  <a:gd name="connsiteX19" fmla="*/ 585164 w 1312120"/>
                  <a:gd name="connsiteY19" fmla="*/ 2463135 h 5890230"/>
                  <a:gd name="connsiteX20" fmla="*/ 508964 w 1312120"/>
                  <a:gd name="connsiteY20" fmla="*/ 2549812 h 5890230"/>
                  <a:gd name="connsiteX21" fmla="*/ 458482 w 1312120"/>
                  <a:gd name="connsiteY21" fmla="*/ 2562195 h 5890230"/>
                  <a:gd name="connsiteX22" fmla="*/ 380377 w 1312120"/>
                  <a:gd name="connsiteY22" fmla="*/ 2579340 h 5890230"/>
                  <a:gd name="connsiteX23" fmla="*/ 375614 w 1312120"/>
                  <a:gd name="connsiteY23" fmla="*/ 2659350 h 5890230"/>
                  <a:gd name="connsiteX24" fmla="*/ 386092 w 1312120"/>
                  <a:gd name="connsiteY24" fmla="*/ 3382297 h 5890230"/>
                  <a:gd name="connsiteX25" fmla="*/ 554684 w 1312120"/>
                  <a:gd name="connsiteY25" fmla="*/ 4400520 h 5890230"/>
                  <a:gd name="connsiteX26" fmla="*/ 681367 w 1312120"/>
                  <a:gd name="connsiteY26" fmla="*/ 4496722 h 5890230"/>
                  <a:gd name="connsiteX27" fmla="*/ 783284 w 1312120"/>
                  <a:gd name="connsiteY27" fmla="*/ 4597688 h 5890230"/>
                  <a:gd name="connsiteX28" fmla="*/ 780427 w 1312120"/>
                  <a:gd name="connsiteY28" fmla="*/ 4769138 h 5890230"/>
                  <a:gd name="connsiteX29" fmla="*/ 809002 w 1312120"/>
                  <a:gd name="connsiteY29" fmla="*/ 4833907 h 5890230"/>
                  <a:gd name="connsiteX30" fmla="*/ 919492 w 1312120"/>
                  <a:gd name="connsiteY30" fmla="*/ 4931063 h 5890230"/>
                  <a:gd name="connsiteX31" fmla="*/ 957592 w 1312120"/>
                  <a:gd name="connsiteY31" fmla="*/ 4946302 h 5890230"/>
                  <a:gd name="connsiteX32" fmla="*/ 1218577 w 1312120"/>
                  <a:gd name="connsiteY32" fmla="*/ 5187285 h 5890230"/>
                  <a:gd name="connsiteX33" fmla="*/ 1291919 w 1312120"/>
                  <a:gd name="connsiteY33" fmla="*/ 5383500 h 5890230"/>
                  <a:gd name="connsiteX34" fmla="*/ 1270964 w 1312120"/>
                  <a:gd name="connsiteY34" fmla="*/ 5455890 h 5890230"/>
                  <a:gd name="connsiteX35" fmla="*/ 1232388 w 1312120"/>
                  <a:gd name="connsiteY35" fmla="*/ 5526211 h 5890230"/>
                  <a:gd name="connsiteX36" fmla="*/ 1231912 w 1312120"/>
                  <a:gd name="connsiteY36" fmla="*/ 5554949 h 5890230"/>
                  <a:gd name="connsiteX37" fmla="*/ 1232865 w 1312120"/>
                  <a:gd name="connsiteY37" fmla="*/ 5554949 h 5890230"/>
                  <a:gd name="connsiteX38" fmla="*/ 1241437 w 1312120"/>
                  <a:gd name="connsiteY38" fmla="*/ 5556854 h 5890230"/>
                  <a:gd name="connsiteX39" fmla="*/ 1290864 w 1312120"/>
                  <a:gd name="connsiteY39" fmla="*/ 5612576 h 5890230"/>
                  <a:gd name="connsiteX40" fmla="*/ 1290109 w 1312120"/>
                  <a:gd name="connsiteY40" fmla="*/ 5638408 h 5890230"/>
                  <a:gd name="connsiteX41" fmla="*/ 1291146 w 1312120"/>
                  <a:gd name="connsiteY41" fmla="*/ 5638963 h 5890230"/>
                  <a:gd name="connsiteX42" fmla="*/ 1310969 w 1312120"/>
                  <a:gd name="connsiteY42" fmla="*/ 5685442 h 5890230"/>
                  <a:gd name="connsiteX43" fmla="*/ 1192859 w 1312120"/>
                  <a:gd name="connsiteY43" fmla="*/ 5869275 h 5890230"/>
                  <a:gd name="connsiteX44" fmla="*/ 1141425 w 1312120"/>
                  <a:gd name="connsiteY44" fmla="*/ 5890230 h 5890230"/>
                  <a:gd name="connsiteX45" fmla="*/ 21284 w 1312120"/>
                  <a:gd name="connsiteY45" fmla="*/ 5888325 h 5890230"/>
                  <a:gd name="connsiteX46" fmla="*/ 6044 w 1312120"/>
                  <a:gd name="connsiteY46" fmla="*/ 5854988 h 5890230"/>
                  <a:gd name="connsiteX47" fmla="*/ 6997 w 1312120"/>
                  <a:gd name="connsiteY47" fmla="*/ 5670202 h 5890230"/>
                  <a:gd name="connsiteX48" fmla="*/ 18223 w 1312120"/>
                  <a:gd name="connsiteY48" fmla="*/ 5642571 h 5890230"/>
                  <a:gd name="connsiteX49" fmla="*/ 0 w 1312120"/>
                  <a:gd name="connsiteY49" fmla="*/ 5642521 h 5890230"/>
                  <a:gd name="connsiteX50" fmla="*/ 2234 w 1312120"/>
                  <a:gd name="connsiteY50" fmla="*/ 5452080 h 5890230"/>
                  <a:gd name="connsiteX51" fmla="*/ 2234 w 1312120"/>
                  <a:gd name="connsiteY51" fmla="*/ 110460 h 5890230"/>
                  <a:gd name="connsiteX52" fmla="*/ 3187 w 1312120"/>
                  <a:gd name="connsiteY52" fmla="*/ 53310 h 5890230"/>
                  <a:gd name="connsiteX53" fmla="*/ 37745 w 1312120"/>
                  <a:gd name="connsiteY53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16227 w 1310124"/>
                  <a:gd name="connsiteY48" fmla="*/ 5642571 h 5890230"/>
                  <a:gd name="connsiteX49" fmla="*/ 238 w 1310124"/>
                  <a:gd name="connsiteY49" fmla="*/ 5452080 h 5890230"/>
                  <a:gd name="connsiteX50" fmla="*/ 238 w 1310124"/>
                  <a:gd name="connsiteY50" fmla="*/ 110460 h 5890230"/>
                  <a:gd name="connsiteX51" fmla="*/ 1191 w 1310124"/>
                  <a:gd name="connsiteY51" fmla="*/ 53310 h 5890230"/>
                  <a:gd name="connsiteX52" fmla="*/ 35749 w 1310124"/>
                  <a:gd name="connsiteY52" fmla="*/ 134 h 589023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5001 w 1310124"/>
                  <a:gd name="connsiteY47" fmla="*/ 5670202 h 5890230"/>
                  <a:gd name="connsiteX48" fmla="*/ 238 w 1310124"/>
                  <a:gd name="connsiteY48" fmla="*/ 5452080 h 5890230"/>
                  <a:gd name="connsiteX49" fmla="*/ 238 w 1310124"/>
                  <a:gd name="connsiteY49" fmla="*/ 110460 h 5890230"/>
                  <a:gd name="connsiteX50" fmla="*/ 1191 w 1310124"/>
                  <a:gd name="connsiteY50" fmla="*/ 53310 h 5890230"/>
                  <a:gd name="connsiteX51" fmla="*/ 35749 w 1310124"/>
                  <a:gd name="connsiteY51" fmla="*/ 134 h 5890230"/>
                  <a:gd name="connsiteX0" fmla="*/ 35793 w 1310168"/>
                  <a:gd name="connsiteY0" fmla="*/ 134 h 5990160"/>
                  <a:gd name="connsiteX1" fmla="*/ 68862 w 1310168"/>
                  <a:gd name="connsiteY1" fmla="*/ 1875 h 5990160"/>
                  <a:gd name="connsiteX2" fmla="*/ 286985 w 1310168"/>
                  <a:gd name="connsiteY2" fmla="*/ 173325 h 5990160"/>
                  <a:gd name="connsiteX3" fmla="*/ 371757 w 1310168"/>
                  <a:gd name="connsiteY3" fmla="*/ 210472 h 5990160"/>
                  <a:gd name="connsiteX4" fmla="*/ 476532 w 1310168"/>
                  <a:gd name="connsiteY4" fmla="*/ 219045 h 5990160"/>
                  <a:gd name="connsiteX5" fmla="*/ 734660 w 1310168"/>
                  <a:gd name="connsiteY5" fmla="*/ 360967 h 5990160"/>
                  <a:gd name="connsiteX6" fmla="*/ 801335 w 1310168"/>
                  <a:gd name="connsiteY6" fmla="*/ 356205 h 5990160"/>
                  <a:gd name="connsiteX7" fmla="*/ 941352 w 1310168"/>
                  <a:gd name="connsiteY7" fmla="*/ 241905 h 5990160"/>
                  <a:gd name="connsiteX8" fmla="*/ 1009932 w 1310168"/>
                  <a:gd name="connsiteY8" fmla="*/ 221902 h 5990160"/>
                  <a:gd name="connsiteX9" fmla="*/ 1038507 w 1310168"/>
                  <a:gd name="connsiteY9" fmla="*/ 287625 h 5990160"/>
                  <a:gd name="connsiteX10" fmla="*/ 967070 w 1310168"/>
                  <a:gd name="connsiteY10" fmla="*/ 702915 h 5990160"/>
                  <a:gd name="connsiteX11" fmla="*/ 614645 w 1310168"/>
                  <a:gd name="connsiteY11" fmla="*/ 1533495 h 5990160"/>
                  <a:gd name="connsiteX12" fmla="*/ 458435 w 1310168"/>
                  <a:gd name="connsiteY12" fmla="*/ 1800195 h 5990160"/>
                  <a:gd name="connsiteX13" fmla="*/ 462245 w 1310168"/>
                  <a:gd name="connsiteY13" fmla="*/ 1858297 h 5990160"/>
                  <a:gd name="connsiteX14" fmla="*/ 413667 w 1310168"/>
                  <a:gd name="connsiteY14" fmla="*/ 2045940 h 5990160"/>
                  <a:gd name="connsiteX15" fmla="*/ 365090 w 1310168"/>
                  <a:gd name="connsiteY15" fmla="*/ 2109757 h 5990160"/>
                  <a:gd name="connsiteX16" fmla="*/ 415572 w 1310168"/>
                  <a:gd name="connsiteY16" fmla="*/ 2160240 h 5990160"/>
                  <a:gd name="connsiteX17" fmla="*/ 510822 w 1310168"/>
                  <a:gd name="connsiteY17" fmla="*/ 2265967 h 5990160"/>
                  <a:gd name="connsiteX18" fmla="*/ 543207 w 1310168"/>
                  <a:gd name="connsiteY18" fmla="*/ 2323117 h 5990160"/>
                  <a:gd name="connsiteX19" fmla="*/ 583212 w 1310168"/>
                  <a:gd name="connsiteY19" fmla="*/ 2463135 h 5990160"/>
                  <a:gd name="connsiteX20" fmla="*/ 507012 w 1310168"/>
                  <a:gd name="connsiteY20" fmla="*/ 2549812 h 5990160"/>
                  <a:gd name="connsiteX21" fmla="*/ 456530 w 1310168"/>
                  <a:gd name="connsiteY21" fmla="*/ 2562195 h 5990160"/>
                  <a:gd name="connsiteX22" fmla="*/ 378425 w 1310168"/>
                  <a:gd name="connsiteY22" fmla="*/ 2579340 h 5990160"/>
                  <a:gd name="connsiteX23" fmla="*/ 373662 w 1310168"/>
                  <a:gd name="connsiteY23" fmla="*/ 2659350 h 5990160"/>
                  <a:gd name="connsiteX24" fmla="*/ 384140 w 1310168"/>
                  <a:gd name="connsiteY24" fmla="*/ 3382297 h 5990160"/>
                  <a:gd name="connsiteX25" fmla="*/ 552732 w 1310168"/>
                  <a:gd name="connsiteY25" fmla="*/ 4400520 h 5990160"/>
                  <a:gd name="connsiteX26" fmla="*/ 679415 w 1310168"/>
                  <a:gd name="connsiteY26" fmla="*/ 4496722 h 5990160"/>
                  <a:gd name="connsiteX27" fmla="*/ 781332 w 1310168"/>
                  <a:gd name="connsiteY27" fmla="*/ 4597688 h 5990160"/>
                  <a:gd name="connsiteX28" fmla="*/ 778475 w 1310168"/>
                  <a:gd name="connsiteY28" fmla="*/ 4769138 h 5990160"/>
                  <a:gd name="connsiteX29" fmla="*/ 807050 w 1310168"/>
                  <a:gd name="connsiteY29" fmla="*/ 4833907 h 5990160"/>
                  <a:gd name="connsiteX30" fmla="*/ 917540 w 1310168"/>
                  <a:gd name="connsiteY30" fmla="*/ 4931063 h 5990160"/>
                  <a:gd name="connsiteX31" fmla="*/ 955640 w 1310168"/>
                  <a:gd name="connsiteY31" fmla="*/ 4946302 h 5990160"/>
                  <a:gd name="connsiteX32" fmla="*/ 1216625 w 1310168"/>
                  <a:gd name="connsiteY32" fmla="*/ 5187285 h 5990160"/>
                  <a:gd name="connsiteX33" fmla="*/ 1289967 w 1310168"/>
                  <a:gd name="connsiteY33" fmla="*/ 5383500 h 5990160"/>
                  <a:gd name="connsiteX34" fmla="*/ 1269012 w 1310168"/>
                  <a:gd name="connsiteY34" fmla="*/ 5455890 h 5990160"/>
                  <a:gd name="connsiteX35" fmla="*/ 1230436 w 1310168"/>
                  <a:gd name="connsiteY35" fmla="*/ 5526211 h 5990160"/>
                  <a:gd name="connsiteX36" fmla="*/ 1229960 w 1310168"/>
                  <a:gd name="connsiteY36" fmla="*/ 5554949 h 5990160"/>
                  <a:gd name="connsiteX37" fmla="*/ 1230913 w 1310168"/>
                  <a:gd name="connsiteY37" fmla="*/ 5554949 h 5990160"/>
                  <a:gd name="connsiteX38" fmla="*/ 1239485 w 1310168"/>
                  <a:gd name="connsiteY38" fmla="*/ 5556854 h 5990160"/>
                  <a:gd name="connsiteX39" fmla="*/ 1288912 w 1310168"/>
                  <a:gd name="connsiteY39" fmla="*/ 5612576 h 5990160"/>
                  <a:gd name="connsiteX40" fmla="*/ 1288157 w 1310168"/>
                  <a:gd name="connsiteY40" fmla="*/ 5638408 h 5990160"/>
                  <a:gd name="connsiteX41" fmla="*/ 1289194 w 1310168"/>
                  <a:gd name="connsiteY41" fmla="*/ 5638963 h 5990160"/>
                  <a:gd name="connsiteX42" fmla="*/ 1309017 w 1310168"/>
                  <a:gd name="connsiteY42" fmla="*/ 5685442 h 5990160"/>
                  <a:gd name="connsiteX43" fmla="*/ 1190907 w 1310168"/>
                  <a:gd name="connsiteY43" fmla="*/ 5869275 h 5990160"/>
                  <a:gd name="connsiteX44" fmla="*/ 1139473 w 1310168"/>
                  <a:gd name="connsiteY44" fmla="*/ 5890230 h 5990160"/>
                  <a:gd name="connsiteX45" fmla="*/ 19332 w 1310168"/>
                  <a:gd name="connsiteY45" fmla="*/ 5888325 h 5990160"/>
                  <a:gd name="connsiteX46" fmla="*/ 4092 w 1310168"/>
                  <a:gd name="connsiteY46" fmla="*/ 5854988 h 5990160"/>
                  <a:gd name="connsiteX47" fmla="*/ 282 w 1310168"/>
                  <a:gd name="connsiteY47" fmla="*/ 5452080 h 5990160"/>
                  <a:gd name="connsiteX48" fmla="*/ 282 w 1310168"/>
                  <a:gd name="connsiteY48" fmla="*/ 110460 h 5990160"/>
                  <a:gd name="connsiteX49" fmla="*/ 1235 w 1310168"/>
                  <a:gd name="connsiteY49" fmla="*/ 53310 h 5990160"/>
                  <a:gd name="connsiteX50" fmla="*/ 35793 w 1310168"/>
                  <a:gd name="connsiteY50" fmla="*/ 134 h 5990160"/>
                  <a:gd name="connsiteX0" fmla="*/ 35749 w 1310124"/>
                  <a:gd name="connsiteY0" fmla="*/ 134 h 5890230"/>
                  <a:gd name="connsiteX1" fmla="*/ 68818 w 1310124"/>
                  <a:gd name="connsiteY1" fmla="*/ 1875 h 5890230"/>
                  <a:gd name="connsiteX2" fmla="*/ 286941 w 1310124"/>
                  <a:gd name="connsiteY2" fmla="*/ 173325 h 5890230"/>
                  <a:gd name="connsiteX3" fmla="*/ 371713 w 1310124"/>
                  <a:gd name="connsiteY3" fmla="*/ 210472 h 5890230"/>
                  <a:gd name="connsiteX4" fmla="*/ 476488 w 1310124"/>
                  <a:gd name="connsiteY4" fmla="*/ 219045 h 5890230"/>
                  <a:gd name="connsiteX5" fmla="*/ 734616 w 1310124"/>
                  <a:gd name="connsiteY5" fmla="*/ 360967 h 5890230"/>
                  <a:gd name="connsiteX6" fmla="*/ 801291 w 1310124"/>
                  <a:gd name="connsiteY6" fmla="*/ 356205 h 5890230"/>
                  <a:gd name="connsiteX7" fmla="*/ 941308 w 1310124"/>
                  <a:gd name="connsiteY7" fmla="*/ 241905 h 5890230"/>
                  <a:gd name="connsiteX8" fmla="*/ 1009888 w 1310124"/>
                  <a:gd name="connsiteY8" fmla="*/ 221902 h 5890230"/>
                  <a:gd name="connsiteX9" fmla="*/ 1038463 w 1310124"/>
                  <a:gd name="connsiteY9" fmla="*/ 287625 h 5890230"/>
                  <a:gd name="connsiteX10" fmla="*/ 967026 w 1310124"/>
                  <a:gd name="connsiteY10" fmla="*/ 702915 h 5890230"/>
                  <a:gd name="connsiteX11" fmla="*/ 614601 w 1310124"/>
                  <a:gd name="connsiteY11" fmla="*/ 1533495 h 5890230"/>
                  <a:gd name="connsiteX12" fmla="*/ 458391 w 1310124"/>
                  <a:gd name="connsiteY12" fmla="*/ 1800195 h 5890230"/>
                  <a:gd name="connsiteX13" fmla="*/ 462201 w 1310124"/>
                  <a:gd name="connsiteY13" fmla="*/ 1858297 h 5890230"/>
                  <a:gd name="connsiteX14" fmla="*/ 413623 w 1310124"/>
                  <a:gd name="connsiteY14" fmla="*/ 2045940 h 5890230"/>
                  <a:gd name="connsiteX15" fmla="*/ 365046 w 1310124"/>
                  <a:gd name="connsiteY15" fmla="*/ 2109757 h 5890230"/>
                  <a:gd name="connsiteX16" fmla="*/ 415528 w 1310124"/>
                  <a:gd name="connsiteY16" fmla="*/ 2160240 h 5890230"/>
                  <a:gd name="connsiteX17" fmla="*/ 510778 w 1310124"/>
                  <a:gd name="connsiteY17" fmla="*/ 2265967 h 5890230"/>
                  <a:gd name="connsiteX18" fmla="*/ 543163 w 1310124"/>
                  <a:gd name="connsiteY18" fmla="*/ 2323117 h 5890230"/>
                  <a:gd name="connsiteX19" fmla="*/ 583168 w 1310124"/>
                  <a:gd name="connsiteY19" fmla="*/ 2463135 h 5890230"/>
                  <a:gd name="connsiteX20" fmla="*/ 506968 w 1310124"/>
                  <a:gd name="connsiteY20" fmla="*/ 2549812 h 5890230"/>
                  <a:gd name="connsiteX21" fmla="*/ 456486 w 1310124"/>
                  <a:gd name="connsiteY21" fmla="*/ 2562195 h 5890230"/>
                  <a:gd name="connsiteX22" fmla="*/ 378381 w 1310124"/>
                  <a:gd name="connsiteY22" fmla="*/ 2579340 h 5890230"/>
                  <a:gd name="connsiteX23" fmla="*/ 373618 w 1310124"/>
                  <a:gd name="connsiteY23" fmla="*/ 2659350 h 5890230"/>
                  <a:gd name="connsiteX24" fmla="*/ 384096 w 1310124"/>
                  <a:gd name="connsiteY24" fmla="*/ 3382297 h 5890230"/>
                  <a:gd name="connsiteX25" fmla="*/ 552688 w 1310124"/>
                  <a:gd name="connsiteY25" fmla="*/ 4400520 h 5890230"/>
                  <a:gd name="connsiteX26" fmla="*/ 679371 w 1310124"/>
                  <a:gd name="connsiteY26" fmla="*/ 4496722 h 5890230"/>
                  <a:gd name="connsiteX27" fmla="*/ 781288 w 1310124"/>
                  <a:gd name="connsiteY27" fmla="*/ 4597688 h 5890230"/>
                  <a:gd name="connsiteX28" fmla="*/ 778431 w 1310124"/>
                  <a:gd name="connsiteY28" fmla="*/ 4769138 h 5890230"/>
                  <a:gd name="connsiteX29" fmla="*/ 807006 w 1310124"/>
                  <a:gd name="connsiteY29" fmla="*/ 4833907 h 5890230"/>
                  <a:gd name="connsiteX30" fmla="*/ 917496 w 1310124"/>
                  <a:gd name="connsiteY30" fmla="*/ 4931063 h 5890230"/>
                  <a:gd name="connsiteX31" fmla="*/ 955596 w 1310124"/>
                  <a:gd name="connsiteY31" fmla="*/ 4946302 h 5890230"/>
                  <a:gd name="connsiteX32" fmla="*/ 1216581 w 1310124"/>
                  <a:gd name="connsiteY32" fmla="*/ 5187285 h 5890230"/>
                  <a:gd name="connsiteX33" fmla="*/ 1289923 w 1310124"/>
                  <a:gd name="connsiteY33" fmla="*/ 5383500 h 5890230"/>
                  <a:gd name="connsiteX34" fmla="*/ 1268968 w 1310124"/>
                  <a:gd name="connsiteY34" fmla="*/ 5455890 h 5890230"/>
                  <a:gd name="connsiteX35" fmla="*/ 1230392 w 1310124"/>
                  <a:gd name="connsiteY35" fmla="*/ 5526211 h 5890230"/>
                  <a:gd name="connsiteX36" fmla="*/ 1229916 w 1310124"/>
                  <a:gd name="connsiteY36" fmla="*/ 5554949 h 5890230"/>
                  <a:gd name="connsiteX37" fmla="*/ 1230869 w 1310124"/>
                  <a:gd name="connsiteY37" fmla="*/ 5554949 h 5890230"/>
                  <a:gd name="connsiteX38" fmla="*/ 1239441 w 1310124"/>
                  <a:gd name="connsiteY38" fmla="*/ 5556854 h 5890230"/>
                  <a:gd name="connsiteX39" fmla="*/ 1288868 w 1310124"/>
                  <a:gd name="connsiteY39" fmla="*/ 5612576 h 5890230"/>
                  <a:gd name="connsiteX40" fmla="*/ 1288113 w 1310124"/>
                  <a:gd name="connsiteY40" fmla="*/ 5638408 h 5890230"/>
                  <a:gd name="connsiteX41" fmla="*/ 1289150 w 1310124"/>
                  <a:gd name="connsiteY41" fmla="*/ 5638963 h 5890230"/>
                  <a:gd name="connsiteX42" fmla="*/ 1308973 w 1310124"/>
                  <a:gd name="connsiteY42" fmla="*/ 5685442 h 5890230"/>
                  <a:gd name="connsiteX43" fmla="*/ 1190863 w 1310124"/>
                  <a:gd name="connsiteY43" fmla="*/ 5869275 h 5890230"/>
                  <a:gd name="connsiteX44" fmla="*/ 1139429 w 1310124"/>
                  <a:gd name="connsiteY44" fmla="*/ 5890230 h 5890230"/>
                  <a:gd name="connsiteX45" fmla="*/ 19288 w 1310124"/>
                  <a:gd name="connsiteY45" fmla="*/ 5888325 h 5890230"/>
                  <a:gd name="connsiteX46" fmla="*/ 4048 w 1310124"/>
                  <a:gd name="connsiteY46" fmla="*/ 5854988 h 5890230"/>
                  <a:gd name="connsiteX47" fmla="*/ 238 w 1310124"/>
                  <a:gd name="connsiteY47" fmla="*/ 110460 h 5890230"/>
                  <a:gd name="connsiteX48" fmla="*/ 1191 w 1310124"/>
                  <a:gd name="connsiteY48" fmla="*/ 53310 h 5890230"/>
                  <a:gd name="connsiteX49" fmla="*/ 35749 w 1310124"/>
                  <a:gd name="connsiteY49" fmla="*/ 134 h 5890230"/>
                  <a:gd name="connsiteX0" fmla="*/ 36239 w 1310614"/>
                  <a:gd name="connsiteY0" fmla="*/ 134 h 5890230"/>
                  <a:gd name="connsiteX1" fmla="*/ 69308 w 1310614"/>
                  <a:gd name="connsiteY1" fmla="*/ 1875 h 5890230"/>
                  <a:gd name="connsiteX2" fmla="*/ 287431 w 1310614"/>
                  <a:gd name="connsiteY2" fmla="*/ 173325 h 5890230"/>
                  <a:gd name="connsiteX3" fmla="*/ 372203 w 1310614"/>
                  <a:gd name="connsiteY3" fmla="*/ 210472 h 5890230"/>
                  <a:gd name="connsiteX4" fmla="*/ 476978 w 1310614"/>
                  <a:gd name="connsiteY4" fmla="*/ 219045 h 5890230"/>
                  <a:gd name="connsiteX5" fmla="*/ 735106 w 1310614"/>
                  <a:gd name="connsiteY5" fmla="*/ 360967 h 5890230"/>
                  <a:gd name="connsiteX6" fmla="*/ 801781 w 1310614"/>
                  <a:gd name="connsiteY6" fmla="*/ 356205 h 5890230"/>
                  <a:gd name="connsiteX7" fmla="*/ 941798 w 1310614"/>
                  <a:gd name="connsiteY7" fmla="*/ 241905 h 5890230"/>
                  <a:gd name="connsiteX8" fmla="*/ 1010378 w 1310614"/>
                  <a:gd name="connsiteY8" fmla="*/ 221902 h 5890230"/>
                  <a:gd name="connsiteX9" fmla="*/ 1038953 w 1310614"/>
                  <a:gd name="connsiteY9" fmla="*/ 287625 h 5890230"/>
                  <a:gd name="connsiteX10" fmla="*/ 967516 w 1310614"/>
                  <a:gd name="connsiteY10" fmla="*/ 702915 h 5890230"/>
                  <a:gd name="connsiteX11" fmla="*/ 615091 w 1310614"/>
                  <a:gd name="connsiteY11" fmla="*/ 1533495 h 5890230"/>
                  <a:gd name="connsiteX12" fmla="*/ 458881 w 1310614"/>
                  <a:gd name="connsiteY12" fmla="*/ 1800195 h 5890230"/>
                  <a:gd name="connsiteX13" fmla="*/ 462691 w 1310614"/>
                  <a:gd name="connsiteY13" fmla="*/ 1858297 h 5890230"/>
                  <a:gd name="connsiteX14" fmla="*/ 414113 w 1310614"/>
                  <a:gd name="connsiteY14" fmla="*/ 2045940 h 5890230"/>
                  <a:gd name="connsiteX15" fmla="*/ 365536 w 1310614"/>
                  <a:gd name="connsiteY15" fmla="*/ 2109757 h 5890230"/>
                  <a:gd name="connsiteX16" fmla="*/ 416018 w 1310614"/>
                  <a:gd name="connsiteY16" fmla="*/ 2160240 h 5890230"/>
                  <a:gd name="connsiteX17" fmla="*/ 511268 w 1310614"/>
                  <a:gd name="connsiteY17" fmla="*/ 2265967 h 5890230"/>
                  <a:gd name="connsiteX18" fmla="*/ 543653 w 1310614"/>
                  <a:gd name="connsiteY18" fmla="*/ 2323117 h 5890230"/>
                  <a:gd name="connsiteX19" fmla="*/ 583658 w 1310614"/>
                  <a:gd name="connsiteY19" fmla="*/ 2463135 h 5890230"/>
                  <a:gd name="connsiteX20" fmla="*/ 507458 w 1310614"/>
                  <a:gd name="connsiteY20" fmla="*/ 2549812 h 5890230"/>
                  <a:gd name="connsiteX21" fmla="*/ 456976 w 1310614"/>
                  <a:gd name="connsiteY21" fmla="*/ 2562195 h 5890230"/>
                  <a:gd name="connsiteX22" fmla="*/ 378871 w 1310614"/>
                  <a:gd name="connsiteY22" fmla="*/ 2579340 h 5890230"/>
                  <a:gd name="connsiteX23" fmla="*/ 374108 w 1310614"/>
                  <a:gd name="connsiteY23" fmla="*/ 2659350 h 5890230"/>
                  <a:gd name="connsiteX24" fmla="*/ 384586 w 1310614"/>
                  <a:gd name="connsiteY24" fmla="*/ 3382297 h 5890230"/>
                  <a:gd name="connsiteX25" fmla="*/ 553178 w 1310614"/>
                  <a:gd name="connsiteY25" fmla="*/ 4400520 h 5890230"/>
                  <a:gd name="connsiteX26" fmla="*/ 679861 w 1310614"/>
                  <a:gd name="connsiteY26" fmla="*/ 4496722 h 5890230"/>
                  <a:gd name="connsiteX27" fmla="*/ 781778 w 1310614"/>
                  <a:gd name="connsiteY27" fmla="*/ 4597688 h 5890230"/>
                  <a:gd name="connsiteX28" fmla="*/ 778921 w 1310614"/>
                  <a:gd name="connsiteY28" fmla="*/ 4769138 h 5890230"/>
                  <a:gd name="connsiteX29" fmla="*/ 807496 w 1310614"/>
                  <a:gd name="connsiteY29" fmla="*/ 4833907 h 5890230"/>
                  <a:gd name="connsiteX30" fmla="*/ 917986 w 1310614"/>
                  <a:gd name="connsiteY30" fmla="*/ 4931063 h 5890230"/>
                  <a:gd name="connsiteX31" fmla="*/ 956086 w 1310614"/>
                  <a:gd name="connsiteY31" fmla="*/ 4946302 h 5890230"/>
                  <a:gd name="connsiteX32" fmla="*/ 1217071 w 1310614"/>
                  <a:gd name="connsiteY32" fmla="*/ 5187285 h 5890230"/>
                  <a:gd name="connsiteX33" fmla="*/ 1290413 w 1310614"/>
                  <a:gd name="connsiteY33" fmla="*/ 5383500 h 5890230"/>
                  <a:gd name="connsiteX34" fmla="*/ 1269458 w 1310614"/>
                  <a:gd name="connsiteY34" fmla="*/ 5455890 h 5890230"/>
                  <a:gd name="connsiteX35" fmla="*/ 1230882 w 1310614"/>
                  <a:gd name="connsiteY35" fmla="*/ 5526211 h 5890230"/>
                  <a:gd name="connsiteX36" fmla="*/ 1230406 w 1310614"/>
                  <a:gd name="connsiteY36" fmla="*/ 5554949 h 5890230"/>
                  <a:gd name="connsiteX37" fmla="*/ 1231359 w 1310614"/>
                  <a:gd name="connsiteY37" fmla="*/ 5554949 h 5890230"/>
                  <a:gd name="connsiteX38" fmla="*/ 1239931 w 1310614"/>
                  <a:gd name="connsiteY38" fmla="*/ 5556854 h 5890230"/>
                  <a:gd name="connsiteX39" fmla="*/ 1289358 w 1310614"/>
                  <a:gd name="connsiteY39" fmla="*/ 5612576 h 5890230"/>
                  <a:gd name="connsiteX40" fmla="*/ 1288603 w 1310614"/>
                  <a:gd name="connsiteY40" fmla="*/ 5638408 h 5890230"/>
                  <a:gd name="connsiteX41" fmla="*/ 1289640 w 1310614"/>
                  <a:gd name="connsiteY41" fmla="*/ 5638963 h 5890230"/>
                  <a:gd name="connsiteX42" fmla="*/ 1309463 w 1310614"/>
                  <a:gd name="connsiteY42" fmla="*/ 5685442 h 5890230"/>
                  <a:gd name="connsiteX43" fmla="*/ 1191353 w 1310614"/>
                  <a:gd name="connsiteY43" fmla="*/ 5869275 h 5890230"/>
                  <a:gd name="connsiteX44" fmla="*/ 1139919 w 1310614"/>
                  <a:gd name="connsiteY44" fmla="*/ 5890230 h 5890230"/>
                  <a:gd name="connsiteX45" fmla="*/ 19778 w 1310614"/>
                  <a:gd name="connsiteY45" fmla="*/ 5888325 h 5890230"/>
                  <a:gd name="connsiteX46" fmla="*/ 1520 w 1310614"/>
                  <a:gd name="connsiteY46" fmla="*/ 5854988 h 5890230"/>
                  <a:gd name="connsiteX47" fmla="*/ 728 w 1310614"/>
                  <a:gd name="connsiteY47" fmla="*/ 110460 h 5890230"/>
                  <a:gd name="connsiteX48" fmla="*/ 1681 w 1310614"/>
                  <a:gd name="connsiteY48" fmla="*/ 53310 h 5890230"/>
                  <a:gd name="connsiteX49" fmla="*/ 36239 w 1310614"/>
                  <a:gd name="connsiteY49" fmla="*/ 134 h 589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310614" h="5890230">
                    <a:moveTo>
                      <a:pt x="36239" y="134"/>
                    </a:moveTo>
                    <a:cubicBezTo>
                      <a:pt x="44722" y="-328"/>
                      <a:pt x="55497" y="446"/>
                      <a:pt x="69308" y="1875"/>
                    </a:cubicBezTo>
                    <a:cubicBezTo>
                      <a:pt x="182656" y="10447"/>
                      <a:pt x="250283" y="63787"/>
                      <a:pt x="287431" y="173325"/>
                    </a:cubicBezTo>
                    <a:cubicBezTo>
                      <a:pt x="303623" y="222855"/>
                      <a:pt x="325531" y="233332"/>
                      <a:pt x="372203" y="210472"/>
                    </a:cubicBezTo>
                    <a:cubicBezTo>
                      <a:pt x="410303" y="192375"/>
                      <a:pt x="444593" y="201900"/>
                      <a:pt x="476978" y="219045"/>
                    </a:cubicBezTo>
                    <a:cubicBezTo>
                      <a:pt x="563656" y="264765"/>
                      <a:pt x="650333" y="312390"/>
                      <a:pt x="735106" y="360967"/>
                    </a:cubicBezTo>
                    <a:cubicBezTo>
                      <a:pt x="760823" y="376207"/>
                      <a:pt x="777968" y="377160"/>
                      <a:pt x="801781" y="356205"/>
                    </a:cubicBezTo>
                    <a:cubicBezTo>
                      <a:pt x="847501" y="316200"/>
                      <a:pt x="895126" y="280005"/>
                      <a:pt x="941798" y="241905"/>
                    </a:cubicBezTo>
                    <a:cubicBezTo>
                      <a:pt x="961801" y="225712"/>
                      <a:pt x="984661" y="209520"/>
                      <a:pt x="1010378" y="221902"/>
                    </a:cubicBezTo>
                    <a:cubicBezTo>
                      <a:pt x="1037048" y="234285"/>
                      <a:pt x="1038953" y="261907"/>
                      <a:pt x="1038953" y="287625"/>
                    </a:cubicBezTo>
                    <a:cubicBezTo>
                      <a:pt x="1038953" y="430500"/>
                      <a:pt x="995138" y="564802"/>
                      <a:pt x="967516" y="702915"/>
                    </a:cubicBezTo>
                    <a:cubicBezTo>
                      <a:pt x="906556" y="1003905"/>
                      <a:pt x="769396" y="1272510"/>
                      <a:pt x="615091" y="1533495"/>
                    </a:cubicBezTo>
                    <a:cubicBezTo>
                      <a:pt x="562703" y="1622077"/>
                      <a:pt x="512221" y="1711612"/>
                      <a:pt x="458881" y="1800195"/>
                    </a:cubicBezTo>
                    <a:cubicBezTo>
                      <a:pt x="445546" y="1823055"/>
                      <a:pt x="446498" y="1837342"/>
                      <a:pt x="462691" y="1858297"/>
                    </a:cubicBezTo>
                    <a:cubicBezTo>
                      <a:pt x="530318" y="1950690"/>
                      <a:pt x="516983" y="1999267"/>
                      <a:pt x="414113" y="2045940"/>
                    </a:cubicBezTo>
                    <a:cubicBezTo>
                      <a:pt x="385538" y="2059275"/>
                      <a:pt x="366488" y="2076420"/>
                      <a:pt x="365536" y="2109757"/>
                    </a:cubicBezTo>
                    <a:cubicBezTo>
                      <a:pt x="364583" y="2144047"/>
                      <a:pt x="389348" y="2148810"/>
                      <a:pt x="416018" y="2160240"/>
                    </a:cubicBezTo>
                    <a:cubicBezTo>
                      <a:pt x="462691" y="2179290"/>
                      <a:pt x="496028" y="2217390"/>
                      <a:pt x="511268" y="2265967"/>
                    </a:cubicBezTo>
                    <a:cubicBezTo>
                      <a:pt x="517936" y="2287875"/>
                      <a:pt x="527461" y="2306925"/>
                      <a:pt x="543653" y="2323117"/>
                    </a:cubicBezTo>
                    <a:cubicBezTo>
                      <a:pt x="583658" y="2363122"/>
                      <a:pt x="590326" y="2410747"/>
                      <a:pt x="583658" y="2463135"/>
                    </a:cubicBezTo>
                    <a:cubicBezTo>
                      <a:pt x="576991" y="2509807"/>
                      <a:pt x="552226" y="2538382"/>
                      <a:pt x="507458" y="2549812"/>
                    </a:cubicBezTo>
                    <a:cubicBezTo>
                      <a:pt x="490313" y="2554575"/>
                      <a:pt x="473168" y="2556480"/>
                      <a:pt x="456976" y="2562195"/>
                    </a:cubicBezTo>
                    <a:cubicBezTo>
                      <a:pt x="431258" y="2570767"/>
                      <a:pt x="393158" y="2549812"/>
                      <a:pt x="378871" y="2579340"/>
                    </a:cubicBezTo>
                    <a:cubicBezTo>
                      <a:pt x="367441" y="2601247"/>
                      <a:pt x="374108" y="2631727"/>
                      <a:pt x="374108" y="2659350"/>
                    </a:cubicBezTo>
                    <a:cubicBezTo>
                      <a:pt x="371251" y="2900332"/>
                      <a:pt x="365536" y="3141315"/>
                      <a:pt x="384586" y="3382297"/>
                    </a:cubicBezTo>
                    <a:cubicBezTo>
                      <a:pt x="412208" y="3726150"/>
                      <a:pt x="440783" y="4070955"/>
                      <a:pt x="553178" y="4400520"/>
                    </a:cubicBezTo>
                    <a:cubicBezTo>
                      <a:pt x="583658" y="4491007"/>
                      <a:pt x="584611" y="4491007"/>
                      <a:pt x="679861" y="4496722"/>
                    </a:cubicBezTo>
                    <a:cubicBezTo>
                      <a:pt x="756061" y="4501485"/>
                      <a:pt x="778921" y="4522440"/>
                      <a:pt x="781778" y="4597688"/>
                    </a:cubicBezTo>
                    <a:cubicBezTo>
                      <a:pt x="783683" y="4654838"/>
                      <a:pt x="782731" y="4711988"/>
                      <a:pt x="778921" y="4769138"/>
                    </a:cubicBezTo>
                    <a:cubicBezTo>
                      <a:pt x="777016" y="4797713"/>
                      <a:pt x="785588" y="4815810"/>
                      <a:pt x="807496" y="4833907"/>
                    </a:cubicBezTo>
                    <a:cubicBezTo>
                      <a:pt x="845596" y="4864388"/>
                      <a:pt x="881791" y="4898677"/>
                      <a:pt x="917986" y="4931063"/>
                    </a:cubicBezTo>
                    <a:cubicBezTo>
                      <a:pt x="933226" y="4930110"/>
                      <a:pt x="945608" y="4935825"/>
                      <a:pt x="956086" y="4946302"/>
                    </a:cubicBezTo>
                    <a:cubicBezTo>
                      <a:pt x="1040858" y="5029170"/>
                      <a:pt x="1135156" y="5101560"/>
                      <a:pt x="1217071" y="5187285"/>
                    </a:cubicBezTo>
                    <a:cubicBezTo>
                      <a:pt x="1270411" y="5242530"/>
                      <a:pt x="1300891" y="5304442"/>
                      <a:pt x="1290413" y="5383500"/>
                    </a:cubicBezTo>
                    <a:cubicBezTo>
                      <a:pt x="1287556" y="5409217"/>
                      <a:pt x="1281841" y="5433030"/>
                      <a:pt x="1269458" y="5455890"/>
                    </a:cubicBezTo>
                    <a:cubicBezTo>
                      <a:pt x="1256599" y="5479464"/>
                      <a:pt x="1236776" y="5499824"/>
                      <a:pt x="1230882" y="5526211"/>
                    </a:cubicBezTo>
                    <a:cubicBezTo>
                      <a:pt x="1230723" y="5535790"/>
                      <a:pt x="1230565" y="5545370"/>
                      <a:pt x="1230406" y="5554949"/>
                    </a:cubicBezTo>
                    <a:lnTo>
                      <a:pt x="1231359" y="5554949"/>
                    </a:lnTo>
                    <a:cubicBezTo>
                      <a:pt x="1234216" y="5555901"/>
                      <a:pt x="1237074" y="5555901"/>
                      <a:pt x="1239931" y="5556854"/>
                    </a:cubicBezTo>
                    <a:cubicBezTo>
                      <a:pt x="1263506" y="5571142"/>
                      <a:pt x="1284402" y="5587037"/>
                      <a:pt x="1289358" y="5612576"/>
                    </a:cubicBezTo>
                    <a:cubicBezTo>
                      <a:pt x="1289106" y="5621187"/>
                      <a:pt x="1288855" y="5629797"/>
                      <a:pt x="1288603" y="5638408"/>
                    </a:cubicBezTo>
                    <a:lnTo>
                      <a:pt x="1289640" y="5638963"/>
                    </a:lnTo>
                    <a:cubicBezTo>
                      <a:pt x="1302677" y="5649902"/>
                      <a:pt x="1306606" y="5666869"/>
                      <a:pt x="1309463" y="5685442"/>
                    </a:cubicBezTo>
                    <a:cubicBezTo>
                      <a:pt x="1318988" y="5748307"/>
                      <a:pt x="1268506" y="5846415"/>
                      <a:pt x="1191353" y="5869275"/>
                    </a:cubicBezTo>
                    <a:cubicBezTo>
                      <a:pt x="1175161" y="5877847"/>
                      <a:pt x="1161826" y="5890230"/>
                      <a:pt x="1139919" y="5890230"/>
                    </a:cubicBezTo>
                    <a:lnTo>
                      <a:pt x="19778" y="5888325"/>
                    </a:lnTo>
                    <a:cubicBezTo>
                      <a:pt x="9301" y="5879752"/>
                      <a:pt x="2473" y="5867370"/>
                      <a:pt x="1520" y="5854988"/>
                    </a:cubicBezTo>
                    <a:cubicBezTo>
                      <a:pt x="-1655" y="4892011"/>
                      <a:pt x="1204" y="1077406"/>
                      <a:pt x="728" y="110460"/>
                    </a:cubicBezTo>
                    <a:cubicBezTo>
                      <a:pt x="728" y="91410"/>
                      <a:pt x="-224" y="72360"/>
                      <a:pt x="1681" y="53310"/>
                    </a:cubicBezTo>
                    <a:cubicBezTo>
                      <a:pt x="5968" y="14019"/>
                      <a:pt x="10789" y="1518"/>
                      <a:pt x="36239" y="1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051FE48-7A7C-4EEB-A7DF-852ECD8A44AB}"/>
                  </a:ext>
                </a:extLst>
              </p:cNvPr>
              <p:cNvSpPr/>
              <p:nvPr/>
            </p:nvSpPr>
            <p:spPr>
              <a:xfrm>
                <a:off x="5709311" y="6318978"/>
                <a:ext cx="1291973" cy="87630"/>
              </a:xfrm>
              <a:custGeom>
                <a:avLst/>
                <a:gdLst>
                  <a:gd name="connsiteX0" fmla="*/ 21284 w 1291973"/>
                  <a:gd name="connsiteY0" fmla="*/ 0 h 87630"/>
                  <a:gd name="connsiteX1" fmla="*/ 1232865 w 1291973"/>
                  <a:gd name="connsiteY1" fmla="*/ 0 h 87630"/>
                  <a:gd name="connsiteX2" fmla="*/ 1241437 w 1291973"/>
                  <a:gd name="connsiteY2" fmla="*/ 1905 h 87630"/>
                  <a:gd name="connsiteX3" fmla="*/ 1290015 w 1291973"/>
                  <a:gd name="connsiteY3" fmla="*/ 86677 h 87630"/>
                  <a:gd name="connsiteX4" fmla="*/ 1289062 w 1291973"/>
                  <a:gd name="connsiteY4" fmla="*/ 87630 h 87630"/>
                  <a:gd name="connsiteX5" fmla="*/ 21284 w 1291973"/>
                  <a:gd name="connsiteY5" fmla="*/ 87630 h 87630"/>
                  <a:gd name="connsiteX6" fmla="*/ 0 w 1291973"/>
                  <a:gd name="connsiteY6" fmla="*/ 87572 h 87630"/>
                  <a:gd name="connsiteX7" fmla="*/ 0 w 1291973"/>
                  <a:gd name="connsiteY7" fmla="*/ 170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973" h="87630">
                    <a:moveTo>
                      <a:pt x="21284" y="0"/>
                    </a:moveTo>
                    <a:cubicBezTo>
                      <a:pt x="425145" y="0"/>
                      <a:pt x="829005" y="0"/>
                      <a:pt x="1232865" y="0"/>
                    </a:cubicBezTo>
                    <a:cubicBezTo>
                      <a:pt x="1235722" y="952"/>
                      <a:pt x="1238580" y="952"/>
                      <a:pt x="1241437" y="1905"/>
                    </a:cubicBezTo>
                    <a:cubicBezTo>
                      <a:pt x="1272870" y="20955"/>
                      <a:pt x="1299540" y="42863"/>
                      <a:pt x="1290015" y="86677"/>
                    </a:cubicBezTo>
                    <a:cubicBezTo>
                      <a:pt x="1290015" y="86677"/>
                      <a:pt x="1289062" y="87630"/>
                      <a:pt x="1289062" y="87630"/>
                    </a:cubicBezTo>
                    <a:cubicBezTo>
                      <a:pt x="866152" y="87630"/>
                      <a:pt x="444195" y="87630"/>
                      <a:pt x="21284" y="87630"/>
                    </a:cubicBezTo>
                    <a:lnTo>
                      <a:pt x="0" y="87572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034543D-24EA-43EA-96E2-DC9FAB22F91B}"/>
                </a:ext>
              </a:extLst>
            </p:cNvPr>
            <p:cNvGrpSpPr/>
            <p:nvPr/>
          </p:nvGrpSpPr>
          <p:grpSpPr>
            <a:xfrm flipH="1">
              <a:off x="7027633" y="3350840"/>
              <a:ext cx="668324" cy="2659534"/>
              <a:chOff x="7274254" y="2459895"/>
              <a:chExt cx="1054017" cy="4194363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CBAE846-D9EB-492B-9A99-F7E8062C9DCA}"/>
                  </a:ext>
                </a:extLst>
              </p:cNvPr>
              <p:cNvSpPr/>
              <p:nvPr/>
            </p:nvSpPr>
            <p:spPr>
              <a:xfrm>
                <a:off x="7278400" y="2459895"/>
                <a:ext cx="1049871" cy="4194363"/>
              </a:xfrm>
              <a:custGeom>
                <a:avLst/>
                <a:gdLst>
                  <a:gd name="connsiteX0" fmla="*/ 89928 w 1054017"/>
                  <a:gd name="connsiteY0" fmla="*/ 203 h 4194877"/>
                  <a:gd name="connsiteX1" fmla="*/ 193601 w 1054017"/>
                  <a:gd name="connsiteY1" fmla="*/ 120486 h 4194877"/>
                  <a:gd name="connsiteX2" fmla="*/ 222176 w 1054017"/>
                  <a:gd name="connsiteY2" fmla="*/ 173826 h 4194877"/>
                  <a:gd name="connsiteX3" fmla="*/ 543169 w 1054017"/>
                  <a:gd name="connsiteY3" fmla="*/ 693891 h 4194877"/>
                  <a:gd name="connsiteX4" fmla="*/ 618416 w 1054017"/>
                  <a:gd name="connsiteY4" fmla="*/ 1007263 h 4194877"/>
                  <a:gd name="connsiteX5" fmla="*/ 392674 w 1054017"/>
                  <a:gd name="connsiteY5" fmla="*/ 1608291 h 4194877"/>
                  <a:gd name="connsiteX6" fmla="*/ 367909 w 1054017"/>
                  <a:gd name="connsiteY6" fmla="*/ 1630198 h 4194877"/>
                  <a:gd name="connsiteX7" fmla="*/ 377434 w 1054017"/>
                  <a:gd name="connsiteY7" fmla="*/ 1714971 h 4194877"/>
                  <a:gd name="connsiteX8" fmla="*/ 386006 w 1054017"/>
                  <a:gd name="connsiteY8" fmla="*/ 1719733 h 4194877"/>
                  <a:gd name="connsiteX9" fmla="*/ 487924 w 1054017"/>
                  <a:gd name="connsiteY9" fmla="*/ 1896898 h 4194877"/>
                  <a:gd name="connsiteX10" fmla="*/ 407914 w 1054017"/>
                  <a:gd name="connsiteY10" fmla="*/ 1988338 h 4194877"/>
                  <a:gd name="connsiteX11" fmla="*/ 318378 w 1054017"/>
                  <a:gd name="connsiteY11" fmla="*/ 2092161 h 4194877"/>
                  <a:gd name="connsiteX12" fmla="*/ 366003 w 1054017"/>
                  <a:gd name="connsiteY12" fmla="*/ 2621751 h 4194877"/>
                  <a:gd name="connsiteX13" fmla="*/ 374576 w 1054017"/>
                  <a:gd name="connsiteY13" fmla="*/ 2657946 h 4194877"/>
                  <a:gd name="connsiteX14" fmla="*/ 398389 w 1054017"/>
                  <a:gd name="connsiteY14" fmla="*/ 2723668 h 4194877"/>
                  <a:gd name="connsiteX15" fmla="*/ 473636 w 1054017"/>
                  <a:gd name="connsiteY15" fmla="*/ 3047518 h 4194877"/>
                  <a:gd name="connsiteX16" fmla="*/ 566981 w 1054017"/>
                  <a:gd name="connsiteY16" fmla="*/ 3119908 h 4194877"/>
                  <a:gd name="connsiteX17" fmla="*/ 630799 w 1054017"/>
                  <a:gd name="connsiteY17" fmla="*/ 3155151 h 4194877"/>
                  <a:gd name="connsiteX18" fmla="*/ 637466 w 1054017"/>
                  <a:gd name="connsiteY18" fmla="*/ 3308503 h 4194877"/>
                  <a:gd name="connsiteX19" fmla="*/ 643181 w 1054017"/>
                  <a:gd name="connsiteY19" fmla="*/ 3361843 h 4194877"/>
                  <a:gd name="connsiteX20" fmla="*/ 728906 w 1054017"/>
                  <a:gd name="connsiteY20" fmla="*/ 3448521 h 4194877"/>
                  <a:gd name="connsiteX21" fmla="*/ 970841 w 1054017"/>
                  <a:gd name="connsiteY21" fmla="*/ 3675216 h 4194877"/>
                  <a:gd name="connsiteX22" fmla="*/ 1001321 w 1054017"/>
                  <a:gd name="connsiteY22" fmla="*/ 3870478 h 4194877"/>
                  <a:gd name="connsiteX23" fmla="*/ 980366 w 1054017"/>
                  <a:gd name="connsiteY23" fmla="*/ 3887623 h 4194877"/>
                  <a:gd name="connsiteX24" fmla="*/ 979598 w 1054017"/>
                  <a:gd name="connsiteY24" fmla="*/ 3887709 h 4194877"/>
                  <a:gd name="connsiteX25" fmla="*/ 979140 w 1054017"/>
                  <a:gd name="connsiteY25" fmla="*/ 3888143 h 4194877"/>
                  <a:gd name="connsiteX26" fmla="*/ 993694 w 1054017"/>
                  <a:gd name="connsiteY26" fmla="*/ 3942615 h 4194877"/>
                  <a:gd name="connsiteX27" fmla="*/ 997649 w 1054017"/>
                  <a:gd name="connsiteY27" fmla="*/ 3948630 h 4194877"/>
                  <a:gd name="connsiteX28" fmla="*/ 1014656 w 1054017"/>
                  <a:gd name="connsiteY28" fmla="*/ 3954298 h 4194877"/>
                  <a:gd name="connsiteX29" fmla="*/ 1034658 w 1054017"/>
                  <a:gd name="connsiteY29" fmla="*/ 4119081 h 4194877"/>
                  <a:gd name="connsiteX30" fmla="*/ 918453 w 1054017"/>
                  <a:gd name="connsiteY30" fmla="*/ 4194328 h 4194877"/>
                  <a:gd name="connsiteX31" fmla="*/ 473636 w 1054017"/>
                  <a:gd name="connsiteY31" fmla="*/ 4192423 h 4194877"/>
                  <a:gd name="connsiteX32" fmla="*/ 24056 w 1054017"/>
                  <a:gd name="connsiteY32" fmla="*/ 4188614 h 4194877"/>
                  <a:gd name="connsiteX33" fmla="*/ 8816 w 1054017"/>
                  <a:gd name="connsiteY33" fmla="*/ 4149561 h 4194877"/>
                  <a:gd name="connsiteX34" fmla="*/ 8415 w 1054017"/>
                  <a:gd name="connsiteY34" fmla="*/ 4005168 h 4194877"/>
                  <a:gd name="connsiteX35" fmla="*/ 20423 w 1054017"/>
                  <a:gd name="connsiteY35" fmla="*/ 3960966 h 4194877"/>
                  <a:gd name="connsiteX36" fmla="*/ 0 w 1054017"/>
                  <a:gd name="connsiteY36" fmla="*/ 3960966 h 4194877"/>
                  <a:gd name="connsiteX37" fmla="*/ 0 w 1054017"/>
                  <a:gd name="connsiteY37" fmla="*/ 3874467 h 4194877"/>
                  <a:gd name="connsiteX38" fmla="*/ 17015 w 1054017"/>
                  <a:gd name="connsiteY38" fmla="*/ 3874336 h 4194877"/>
                  <a:gd name="connsiteX39" fmla="*/ 8623 w 1054017"/>
                  <a:gd name="connsiteY39" fmla="*/ 3856980 h 4194877"/>
                  <a:gd name="connsiteX40" fmla="*/ 5006 w 1054017"/>
                  <a:gd name="connsiteY40" fmla="*/ 3786658 h 4194877"/>
                  <a:gd name="connsiteX41" fmla="*/ 5006 w 1054017"/>
                  <a:gd name="connsiteY41" fmla="*/ 1924521 h 4194877"/>
                  <a:gd name="connsiteX42" fmla="*/ 5006 w 1054017"/>
                  <a:gd name="connsiteY42" fmla="*/ 100483 h 4194877"/>
                  <a:gd name="connsiteX43" fmla="*/ 22151 w 1054017"/>
                  <a:gd name="connsiteY43" fmla="*/ 9043 h 4194877"/>
                  <a:gd name="connsiteX44" fmla="*/ 89928 w 1054017"/>
                  <a:gd name="connsiteY44" fmla="*/ 203 h 4194877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17015 w 1054017"/>
                  <a:gd name="connsiteY38" fmla="*/ 3874336 h 4194363"/>
                  <a:gd name="connsiteX39" fmla="*/ 5006 w 1054017"/>
                  <a:gd name="connsiteY39" fmla="*/ 3786658 h 4194363"/>
                  <a:gd name="connsiteX40" fmla="*/ 5006 w 1054017"/>
                  <a:gd name="connsiteY40" fmla="*/ 1924521 h 4194363"/>
                  <a:gd name="connsiteX41" fmla="*/ 5006 w 1054017"/>
                  <a:gd name="connsiteY41" fmla="*/ 100483 h 4194363"/>
                  <a:gd name="connsiteX42" fmla="*/ 22151 w 1054017"/>
                  <a:gd name="connsiteY42" fmla="*/ 9043 h 4194363"/>
                  <a:gd name="connsiteX43" fmla="*/ 89928 w 1054017"/>
                  <a:gd name="connsiteY43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0 w 1054017"/>
                  <a:gd name="connsiteY37" fmla="*/ 3874467 h 4194363"/>
                  <a:gd name="connsiteX38" fmla="*/ 5006 w 1054017"/>
                  <a:gd name="connsiteY38" fmla="*/ 3786658 h 4194363"/>
                  <a:gd name="connsiteX39" fmla="*/ 5006 w 1054017"/>
                  <a:gd name="connsiteY39" fmla="*/ 1924521 h 4194363"/>
                  <a:gd name="connsiteX40" fmla="*/ 5006 w 1054017"/>
                  <a:gd name="connsiteY40" fmla="*/ 100483 h 4194363"/>
                  <a:gd name="connsiteX41" fmla="*/ 22151 w 1054017"/>
                  <a:gd name="connsiteY41" fmla="*/ 9043 h 4194363"/>
                  <a:gd name="connsiteX42" fmla="*/ 89928 w 1054017"/>
                  <a:gd name="connsiteY42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20423 w 1054017"/>
                  <a:gd name="connsiteY35" fmla="*/ 3960966 h 4194363"/>
                  <a:gd name="connsiteX36" fmla="*/ 0 w 1054017"/>
                  <a:gd name="connsiteY36" fmla="*/ 3960966 h 4194363"/>
                  <a:gd name="connsiteX37" fmla="*/ 5006 w 1054017"/>
                  <a:gd name="connsiteY37" fmla="*/ 3786658 h 4194363"/>
                  <a:gd name="connsiteX38" fmla="*/ 5006 w 1054017"/>
                  <a:gd name="connsiteY38" fmla="*/ 1924521 h 4194363"/>
                  <a:gd name="connsiteX39" fmla="*/ 5006 w 1054017"/>
                  <a:gd name="connsiteY39" fmla="*/ 100483 h 4194363"/>
                  <a:gd name="connsiteX40" fmla="*/ 22151 w 1054017"/>
                  <a:gd name="connsiteY40" fmla="*/ 9043 h 4194363"/>
                  <a:gd name="connsiteX41" fmla="*/ 89928 w 1054017"/>
                  <a:gd name="connsiteY41" fmla="*/ 203 h 4194363"/>
                  <a:gd name="connsiteX0" fmla="*/ 89928 w 1054017"/>
                  <a:gd name="connsiteY0" fmla="*/ 203 h 4194363"/>
                  <a:gd name="connsiteX1" fmla="*/ 193601 w 1054017"/>
                  <a:gd name="connsiteY1" fmla="*/ 120486 h 4194363"/>
                  <a:gd name="connsiteX2" fmla="*/ 222176 w 1054017"/>
                  <a:gd name="connsiteY2" fmla="*/ 173826 h 4194363"/>
                  <a:gd name="connsiteX3" fmla="*/ 543169 w 1054017"/>
                  <a:gd name="connsiteY3" fmla="*/ 693891 h 4194363"/>
                  <a:gd name="connsiteX4" fmla="*/ 618416 w 1054017"/>
                  <a:gd name="connsiteY4" fmla="*/ 1007263 h 4194363"/>
                  <a:gd name="connsiteX5" fmla="*/ 392674 w 1054017"/>
                  <a:gd name="connsiteY5" fmla="*/ 1608291 h 4194363"/>
                  <a:gd name="connsiteX6" fmla="*/ 367909 w 1054017"/>
                  <a:gd name="connsiteY6" fmla="*/ 1630198 h 4194363"/>
                  <a:gd name="connsiteX7" fmla="*/ 377434 w 1054017"/>
                  <a:gd name="connsiteY7" fmla="*/ 1714971 h 4194363"/>
                  <a:gd name="connsiteX8" fmla="*/ 386006 w 1054017"/>
                  <a:gd name="connsiteY8" fmla="*/ 1719733 h 4194363"/>
                  <a:gd name="connsiteX9" fmla="*/ 487924 w 1054017"/>
                  <a:gd name="connsiteY9" fmla="*/ 1896898 h 4194363"/>
                  <a:gd name="connsiteX10" fmla="*/ 407914 w 1054017"/>
                  <a:gd name="connsiteY10" fmla="*/ 1988338 h 4194363"/>
                  <a:gd name="connsiteX11" fmla="*/ 318378 w 1054017"/>
                  <a:gd name="connsiteY11" fmla="*/ 2092161 h 4194363"/>
                  <a:gd name="connsiteX12" fmla="*/ 366003 w 1054017"/>
                  <a:gd name="connsiteY12" fmla="*/ 2621751 h 4194363"/>
                  <a:gd name="connsiteX13" fmla="*/ 374576 w 1054017"/>
                  <a:gd name="connsiteY13" fmla="*/ 2657946 h 4194363"/>
                  <a:gd name="connsiteX14" fmla="*/ 398389 w 1054017"/>
                  <a:gd name="connsiteY14" fmla="*/ 2723668 h 4194363"/>
                  <a:gd name="connsiteX15" fmla="*/ 473636 w 1054017"/>
                  <a:gd name="connsiteY15" fmla="*/ 3047518 h 4194363"/>
                  <a:gd name="connsiteX16" fmla="*/ 566981 w 1054017"/>
                  <a:gd name="connsiteY16" fmla="*/ 3119908 h 4194363"/>
                  <a:gd name="connsiteX17" fmla="*/ 630799 w 1054017"/>
                  <a:gd name="connsiteY17" fmla="*/ 3155151 h 4194363"/>
                  <a:gd name="connsiteX18" fmla="*/ 637466 w 1054017"/>
                  <a:gd name="connsiteY18" fmla="*/ 3308503 h 4194363"/>
                  <a:gd name="connsiteX19" fmla="*/ 643181 w 1054017"/>
                  <a:gd name="connsiteY19" fmla="*/ 3361843 h 4194363"/>
                  <a:gd name="connsiteX20" fmla="*/ 728906 w 1054017"/>
                  <a:gd name="connsiteY20" fmla="*/ 3448521 h 4194363"/>
                  <a:gd name="connsiteX21" fmla="*/ 970841 w 1054017"/>
                  <a:gd name="connsiteY21" fmla="*/ 3675216 h 4194363"/>
                  <a:gd name="connsiteX22" fmla="*/ 1001321 w 1054017"/>
                  <a:gd name="connsiteY22" fmla="*/ 3870478 h 4194363"/>
                  <a:gd name="connsiteX23" fmla="*/ 980366 w 1054017"/>
                  <a:gd name="connsiteY23" fmla="*/ 3887623 h 4194363"/>
                  <a:gd name="connsiteX24" fmla="*/ 979598 w 1054017"/>
                  <a:gd name="connsiteY24" fmla="*/ 3887709 h 4194363"/>
                  <a:gd name="connsiteX25" fmla="*/ 979140 w 1054017"/>
                  <a:gd name="connsiteY25" fmla="*/ 3888143 h 4194363"/>
                  <a:gd name="connsiteX26" fmla="*/ 993694 w 1054017"/>
                  <a:gd name="connsiteY26" fmla="*/ 3942615 h 4194363"/>
                  <a:gd name="connsiteX27" fmla="*/ 997649 w 1054017"/>
                  <a:gd name="connsiteY27" fmla="*/ 3948630 h 4194363"/>
                  <a:gd name="connsiteX28" fmla="*/ 1014656 w 1054017"/>
                  <a:gd name="connsiteY28" fmla="*/ 3954298 h 4194363"/>
                  <a:gd name="connsiteX29" fmla="*/ 1034658 w 1054017"/>
                  <a:gd name="connsiteY29" fmla="*/ 4119081 h 4194363"/>
                  <a:gd name="connsiteX30" fmla="*/ 918453 w 1054017"/>
                  <a:gd name="connsiteY30" fmla="*/ 4194328 h 4194363"/>
                  <a:gd name="connsiteX31" fmla="*/ 473636 w 1054017"/>
                  <a:gd name="connsiteY31" fmla="*/ 4192423 h 4194363"/>
                  <a:gd name="connsiteX32" fmla="*/ 24056 w 1054017"/>
                  <a:gd name="connsiteY32" fmla="*/ 4188614 h 4194363"/>
                  <a:gd name="connsiteX33" fmla="*/ 8816 w 1054017"/>
                  <a:gd name="connsiteY33" fmla="*/ 4149561 h 4194363"/>
                  <a:gd name="connsiteX34" fmla="*/ 8415 w 1054017"/>
                  <a:gd name="connsiteY34" fmla="*/ 4005168 h 4194363"/>
                  <a:gd name="connsiteX35" fmla="*/ 0 w 1054017"/>
                  <a:gd name="connsiteY35" fmla="*/ 3960966 h 4194363"/>
                  <a:gd name="connsiteX36" fmla="*/ 5006 w 1054017"/>
                  <a:gd name="connsiteY36" fmla="*/ 3786658 h 4194363"/>
                  <a:gd name="connsiteX37" fmla="*/ 5006 w 1054017"/>
                  <a:gd name="connsiteY37" fmla="*/ 1924521 h 4194363"/>
                  <a:gd name="connsiteX38" fmla="*/ 5006 w 1054017"/>
                  <a:gd name="connsiteY38" fmla="*/ 100483 h 4194363"/>
                  <a:gd name="connsiteX39" fmla="*/ 22151 w 1054017"/>
                  <a:gd name="connsiteY39" fmla="*/ 9043 h 4194363"/>
                  <a:gd name="connsiteX40" fmla="*/ 89928 w 1054017"/>
                  <a:gd name="connsiteY40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4269 w 1049871"/>
                  <a:gd name="connsiteY34" fmla="*/ 4005168 h 4194363"/>
                  <a:gd name="connsiteX35" fmla="*/ 860 w 1049871"/>
                  <a:gd name="connsiteY35" fmla="*/ 3786658 h 4194363"/>
                  <a:gd name="connsiteX36" fmla="*/ 860 w 1049871"/>
                  <a:gd name="connsiteY36" fmla="*/ 1924521 h 4194363"/>
                  <a:gd name="connsiteX37" fmla="*/ 860 w 1049871"/>
                  <a:gd name="connsiteY37" fmla="*/ 100483 h 4194363"/>
                  <a:gd name="connsiteX38" fmla="*/ 18005 w 1049871"/>
                  <a:gd name="connsiteY38" fmla="*/ 9043 h 4194363"/>
                  <a:gd name="connsiteX39" fmla="*/ 85782 w 1049871"/>
                  <a:gd name="connsiteY39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3786658 h 4194363"/>
                  <a:gd name="connsiteX35" fmla="*/ 860 w 1049871"/>
                  <a:gd name="connsiteY35" fmla="*/ 1924521 h 4194363"/>
                  <a:gd name="connsiteX36" fmla="*/ 860 w 1049871"/>
                  <a:gd name="connsiteY36" fmla="*/ 100483 h 4194363"/>
                  <a:gd name="connsiteX37" fmla="*/ 18005 w 1049871"/>
                  <a:gd name="connsiteY37" fmla="*/ 9043 h 4194363"/>
                  <a:gd name="connsiteX38" fmla="*/ 85782 w 1049871"/>
                  <a:gd name="connsiteY38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9561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  <a:gd name="connsiteX0" fmla="*/ 85782 w 1049871"/>
                  <a:gd name="connsiteY0" fmla="*/ 203 h 4194363"/>
                  <a:gd name="connsiteX1" fmla="*/ 189455 w 1049871"/>
                  <a:gd name="connsiteY1" fmla="*/ 120486 h 4194363"/>
                  <a:gd name="connsiteX2" fmla="*/ 218030 w 1049871"/>
                  <a:gd name="connsiteY2" fmla="*/ 173826 h 4194363"/>
                  <a:gd name="connsiteX3" fmla="*/ 539023 w 1049871"/>
                  <a:gd name="connsiteY3" fmla="*/ 693891 h 4194363"/>
                  <a:gd name="connsiteX4" fmla="*/ 614270 w 1049871"/>
                  <a:gd name="connsiteY4" fmla="*/ 1007263 h 4194363"/>
                  <a:gd name="connsiteX5" fmla="*/ 388528 w 1049871"/>
                  <a:gd name="connsiteY5" fmla="*/ 1608291 h 4194363"/>
                  <a:gd name="connsiteX6" fmla="*/ 363763 w 1049871"/>
                  <a:gd name="connsiteY6" fmla="*/ 1630198 h 4194363"/>
                  <a:gd name="connsiteX7" fmla="*/ 373288 w 1049871"/>
                  <a:gd name="connsiteY7" fmla="*/ 1714971 h 4194363"/>
                  <a:gd name="connsiteX8" fmla="*/ 381860 w 1049871"/>
                  <a:gd name="connsiteY8" fmla="*/ 1719733 h 4194363"/>
                  <a:gd name="connsiteX9" fmla="*/ 483778 w 1049871"/>
                  <a:gd name="connsiteY9" fmla="*/ 1896898 h 4194363"/>
                  <a:gd name="connsiteX10" fmla="*/ 403768 w 1049871"/>
                  <a:gd name="connsiteY10" fmla="*/ 1988338 h 4194363"/>
                  <a:gd name="connsiteX11" fmla="*/ 314232 w 1049871"/>
                  <a:gd name="connsiteY11" fmla="*/ 2092161 h 4194363"/>
                  <a:gd name="connsiteX12" fmla="*/ 361857 w 1049871"/>
                  <a:gd name="connsiteY12" fmla="*/ 2621751 h 4194363"/>
                  <a:gd name="connsiteX13" fmla="*/ 370430 w 1049871"/>
                  <a:gd name="connsiteY13" fmla="*/ 2657946 h 4194363"/>
                  <a:gd name="connsiteX14" fmla="*/ 394243 w 1049871"/>
                  <a:gd name="connsiteY14" fmla="*/ 2723668 h 4194363"/>
                  <a:gd name="connsiteX15" fmla="*/ 469490 w 1049871"/>
                  <a:gd name="connsiteY15" fmla="*/ 3047518 h 4194363"/>
                  <a:gd name="connsiteX16" fmla="*/ 562835 w 1049871"/>
                  <a:gd name="connsiteY16" fmla="*/ 3119908 h 4194363"/>
                  <a:gd name="connsiteX17" fmla="*/ 626653 w 1049871"/>
                  <a:gd name="connsiteY17" fmla="*/ 3155151 h 4194363"/>
                  <a:gd name="connsiteX18" fmla="*/ 633320 w 1049871"/>
                  <a:gd name="connsiteY18" fmla="*/ 3308503 h 4194363"/>
                  <a:gd name="connsiteX19" fmla="*/ 639035 w 1049871"/>
                  <a:gd name="connsiteY19" fmla="*/ 3361843 h 4194363"/>
                  <a:gd name="connsiteX20" fmla="*/ 724760 w 1049871"/>
                  <a:gd name="connsiteY20" fmla="*/ 3448521 h 4194363"/>
                  <a:gd name="connsiteX21" fmla="*/ 966695 w 1049871"/>
                  <a:gd name="connsiteY21" fmla="*/ 3675216 h 4194363"/>
                  <a:gd name="connsiteX22" fmla="*/ 997175 w 1049871"/>
                  <a:gd name="connsiteY22" fmla="*/ 3870478 h 4194363"/>
                  <a:gd name="connsiteX23" fmla="*/ 976220 w 1049871"/>
                  <a:gd name="connsiteY23" fmla="*/ 3887623 h 4194363"/>
                  <a:gd name="connsiteX24" fmla="*/ 975452 w 1049871"/>
                  <a:gd name="connsiteY24" fmla="*/ 3887709 h 4194363"/>
                  <a:gd name="connsiteX25" fmla="*/ 974994 w 1049871"/>
                  <a:gd name="connsiteY25" fmla="*/ 3888143 h 4194363"/>
                  <a:gd name="connsiteX26" fmla="*/ 989548 w 1049871"/>
                  <a:gd name="connsiteY26" fmla="*/ 3942615 h 4194363"/>
                  <a:gd name="connsiteX27" fmla="*/ 993503 w 1049871"/>
                  <a:gd name="connsiteY27" fmla="*/ 3948630 h 4194363"/>
                  <a:gd name="connsiteX28" fmla="*/ 1010510 w 1049871"/>
                  <a:gd name="connsiteY28" fmla="*/ 3954298 h 4194363"/>
                  <a:gd name="connsiteX29" fmla="*/ 1030512 w 1049871"/>
                  <a:gd name="connsiteY29" fmla="*/ 4119081 h 4194363"/>
                  <a:gd name="connsiteX30" fmla="*/ 914307 w 1049871"/>
                  <a:gd name="connsiteY30" fmla="*/ 4194328 h 4194363"/>
                  <a:gd name="connsiteX31" fmla="*/ 469490 w 1049871"/>
                  <a:gd name="connsiteY31" fmla="*/ 4192423 h 4194363"/>
                  <a:gd name="connsiteX32" fmla="*/ 19910 w 1049871"/>
                  <a:gd name="connsiteY32" fmla="*/ 4188614 h 4194363"/>
                  <a:gd name="connsiteX33" fmla="*/ 4670 w 1049871"/>
                  <a:gd name="connsiteY33" fmla="*/ 4143525 h 4194363"/>
                  <a:gd name="connsiteX34" fmla="*/ 860 w 1049871"/>
                  <a:gd name="connsiteY34" fmla="*/ 1924521 h 4194363"/>
                  <a:gd name="connsiteX35" fmla="*/ 860 w 1049871"/>
                  <a:gd name="connsiteY35" fmla="*/ 100483 h 4194363"/>
                  <a:gd name="connsiteX36" fmla="*/ 18005 w 1049871"/>
                  <a:gd name="connsiteY36" fmla="*/ 9043 h 4194363"/>
                  <a:gd name="connsiteX37" fmla="*/ 85782 w 1049871"/>
                  <a:gd name="connsiteY37" fmla="*/ 203 h 419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49871" h="4194363">
                    <a:moveTo>
                      <a:pt x="85782" y="203"/>
                    </a:moveTo>
                    <a:cubicBezTo>
                      <a:pt x="144986" y="3328"/>
                      <a:pt x="178740" y="42619"/>
                      <a:pt x="189455" y="120486"/>
                    </a:cubicBezTo>
                    <a:cubicBezTo>
                      <a:pt x="192313" y="142393"/>
                      <a:pt x="203743" y="160491"/>
                      <a:pt x="218030" y="173826"/>
                    </a:cubicBezTo>
                    <a:cubicBezTo>
                      <a:pt x="375193" y="316701"/>
                      <a:pt x="466632" y="498628"/>
                      <a:pt x="539023" y="693891"/>
                    </a:cubicBezTo>
                    <a:cubicBezTo>
                      <a:pt x="567598" y="797713"/>
                      <a:pt x="599030" y="899631"/>
                      <a:pt x="614270" y="1007263"/>
                    </a:cubicBezTo>
                    <a:cubicBezTo>
                      <a:pt x="648560" y="1250151"/>
                      <a:pt x="578075" y="1451128"/>
                      <a:pt x="388528" y="1608291"/>
                    </a:cubicBezTo>
                    <a:cubicBezTo>
                      <a:pt x="379955" y="1614958"/>
                      <a:pt x="371382" y="1622578"/>
                      <a:pt x="363763" y="1630198"/>
                    </a:cubicBezTo>
                    <a:cubicBezTo>
                      <a:pt x="306613" y="1682586"/>
                      <a:pt x="306613" y="1682586"/>
                      <a:pt x="373288" y="1714971"/>
                    </a:cubicBezTo>
                    <a:cubicBezTo>
                      <a:pt x="376145" y="1715923"/>
                      <a:pt x="379955" y="1716876"/>
                      <a:pt x="381860" y="1719733"/>
                    </a:cubicBezTo>
                    <a:cubicBezTo>
                      <a:pt x="413293" y="1780693"/>
                      <a:pt x="467585" y="1830223"/>
                      <a:pt x="483778" y="1896898"/>
                    </a:cubicBezTo>
                    <a:cubicBezTo>
                      <a:pt x="497113" y="1953096"/>
                      <a:pt x="465680" y="1981671"/>
                      <a:pt x="403768" y="1988338"/>
                    </a:cubicBezTo>
                    <a:cubicBezTo>
                      <a:pt x="310423" y="1998816"/>
                      <a:pt x="307565" y="1998816"/>
                      <a:pt x="314232" y="2092161"/>
                    </a:cubicBezTo>
                    <a:cubicBezTo>
                      <a:pt x="325663" y="2269326"/>
                      <a:pt x="332330" y="2446491"/>
                      <a:pt x="361857" y="2621751"/>
                    </a:cubicBezTo>
                    <a:cubicBezTo>
                      <a:pt x="363763" y="2634133"/>
                      <a:pt x="367573" y="2646516"/>
                      <a:pt x="370430" y="2657946"/>
                    </a:cubicBezTo>
                    <a:cubicBezTo>
                      <a:pt x="388528" y="2676043"/>
                      <a:pt x="390432" y="2700808"/>
                      <a:pt x="394243" y="2723668"/>
                    </a:cubicBezTo>
                    <a:cubicBezTo>
                      <a:pt x="415198" y="2832253"/>
                      <a:pt x="434248" y="2941791"/>
                      <a:pt x="469490" y="3047518"/>
                    </a:cubicBezTo>
                    <a:cubicBezTo>
                      <a:pt x="491398" y="3113241"/>
                      <a:pt x="495207" y="3115146"/>
                      <a:pt x="562835" y="3119908"/>
                    </a:cubicBezTo>
                    <a:cubicBezTo>
                      <a:pt x="590457" y="3120861"/>
                      <a:pt x="620938" y="3118003"/>
                      <a:pt x="626653" y="3155151"/>
                    </a:cubicBezTo>
                    <a:cubicBezTo>
                      <a:pt x="644750" y="3205633"/>
                      <a:pt x="639988" y="3257068"/>
                      <a:pt x="633320" y="3308503"/>
                    </a:cubicBezTo>
                    <a:cubicBezTo>
                      <a:pt x="631415" y="3327553"/>
                      <a:pt x="624748" y="3345651"/>
                      <a:pt x="639035" y="3361843"/>
                    </a:cubicBezTo>
                    <a:cubicBezTo>
                      <a:pt x="672373" y="3385656"/>
                      <a:pt x="706663" y="3409468"/>
                      <a:pt x="724760" y="3448521"/>
                    </a:cubicBezTo>
                    <a:cubicBezTo>
                      <a:pt x="805723" y="3523768"/>
                      <a:pt x="887638" y="3598064"/>
                      <a:pt x="966695" y="3675216"/>
                    </a:cubicBezTo>
                    <a:cubicBezTo>
                      <a:pt x="1032418" y="3739033"/>
                      <a:pt x="1039085" y="3786658"/>
                      <a:pt x="997175" y="3870478"/>
                    </a:cubicBezTo>
                    <a:cubicBezTo>
                      <a:pt x="993365" y="3880003"/>
                      <a:pt x="985745" y="3884766"/>
                      <a:pt x="976220" y="3887623"/>
                    </a:cubicBezTo>
                    <a:lnTo>
                      <a:pt x="975452" y="3887709"/>
                    </a:lnTo>
                    <a:lnTo>
                      <a:pt x="974994" y="3888143"/>
                    </a:lnTo>
                    <a:cubicBezTo>
                      <a:pt x="958156" y="3909620"/>
                      <a:pt x="975570" y="3925714"/>
                      <a:pt x="989548" y="3942615"/>
                    </a:cubicBezTo>
                    <a:lnTo>
                      <a:pt x="993503" y="3948630"/>
                    </a:lnTo>
                    <a:lnTo>
                      <a:pt x="1010510" y="3954298"/>
                    </a:lnTo>
                    <a:cubicBezTo>
                      <a:pt x="1065755" y="4002876"/>
                      <a:pt x="1053373" y="4060978"/>
                      <a:pt x="1030512" y="4119081"/>
                    </a:cubicBezTo>
                    <a:cubicBezTo>
                      <a:pt x="1007653" y="4177184"/>
                      <a:pt x="979078" y="4195281"/>
                      <a:pt x="914307" y="4194328"/>
                    </a:cubicBezTo>
                    <a:lnTo>
                      <a:pt x="469490" y="4192423"/>
                    </a:lnTo>
                    <a:lnTo>
                      <a:pt x="19910" y="4188614"/>
                    </a:lnTo>
                    <a:cubicBezTo>
                      <a:pt x="8480" y="4178136"/>
                      <a:pt x="3718" y="4157812"/>
                      <a:pt x="4670" y="4143525"/>
                    </a:cubicBezTo>
                    <a:cubicBezTo>
                      <a:pt x="1495" y="3766176"/>
                      <a:pt x="1495" y="2598361"/>
                      <a:pt x="860" y="1924521"/>
                    </a:cubicBezTo>
                    <a:cubicBezTo>
                      <a:pt x="225" y="1250681"/>
                      <a:pt x="860" y="708496"/>
                      <a:pt x="860" y="100483"/>
                    </a:cubicBezTo>
                    <a:cubicBezTo>
                      <a:pt x="860" y="69051"/>
                      <a:pt x="-5807" y="36666"/>
                      <a:pt x="18005" y="9043"/>
                    </a:cubicBezTo>
                    <a:cubicBezTo>
                      <a:pt x="43485" y="2138"/>
                      <a:pt x="66047" y="-839"/>
                      <a:pt x="85782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C3E4A31-EE15-4570-807C-9ECA7844A408}"/>
                  </a:ext>
                </a:extLst>
              </p:cNvPr>
              <p:cNvSpPr/>
              <p:nvPr/>
            </p:nvSpPr>
            <p:spPr>
              <a:xfrm>
                <a:off x="7274254" y="6334184"/>
                <a:ext cx="1005132" cy="86677"/>
              </a:xfrm>
              <a:custGeom>
                <a:avLst/>
                <a:gdLst>
                  <a:gd name="connsiteX0" fmla="*/ 23104 w 1005132"/>
                  <a:gd name="connsiteY0" fmla="*/ 0 h 86677"/>
                  <a:gd name="connsiteX1" fmla="*/ 992750 w 1005132"/>
                  <a:gd name="connsiteY1" fmla="*/ 952 h 86677"/>
                  <a:gd name="connsiteX2" fmla="*/ 1005132 w 1005132"/>
                  <a:gd name="connsiteY2" fmla="*/ 85725 h 86677"/>
                  <a:gd name="connsiteX3" fmla="*/ 23104 w 1005132"/>
                  <a:gd name="connsiteY3" fmla="*/ 86677 h 86677"/>
                  <a:gd name="connsiteX4" fmla="*/ 0 w 1005132"/>
                  <a:gd name="connsiteY4" fmla="*/ 86677 h 86677"/>
                  <a:gd name="connsiteX5" fmla="*/ 0 w 1005132"/>
                  <a:gd name="connsiteY5" fmla="*/ 178 h 8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132" h="86677">
                    <a:moveTo>
                      <a:pt x="23104" y="0"/>
                    </a:moveTo>
                    <a:cubicBezTo>
                      <a:pt x="346002" y="0"/>
                      <a:pt x="669852" y="952"/>
                      <a:pt x="992750" y="952"/>
                    </a:cubicBezTo>
                    <a:cubicBezTo>
                      <a:pt x="945125" y="37147"/>
                      <a:pt x="993702" y="58102"/>
                      <a:pt x="1005132" y="85725"/>
                    </a:cubicBezTo>
                    <a:cubicBezTo>
                      <a:pt x="677472" y="85725"/>
                      <a:pt x="350764" y="86677"/>
                      <a:pt x="23104" y="86677"/>
                    </a:cubicBezTo>
                    <a:lnTo>
                      <a:pt x="0" y="8667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802059-8565-441F-9B43-9AF3DC1D74DF}"/>
                </a:ext>
              </a:extLst>
            </p:cNvPr>
            <p:cNvGrpSpPr/>
            <p:nvPr/>
          </p:nvGrpSpPr>
          <p:grpSpPr>
            <a:xfrm flipH="1">
              <a:off x="4618892" y="1875469"/>
              <a:ext cx="875654" cy="4134905"/>
              <a:chOff x="3110466" y="133287"/>
              <a:chExt cx="1380997" cy="652117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0409C27-C033-4FDA-BCC1-FD041FA22C3B}"/>
                  </a:ext>
                </a:extLst>
              </p:cNvPr>
              <p:cNvSpPr/>
              <p:nvPr/>
            </p:nvSpPr>
            <p:spPr>
              <a:xfrm>
                <a:off x="3110466" y="133287"/>
                <a:ext cx="1380997" cy="6521178"/>
              </a:xfrm>
              <a:custGeom>
                <a:avLst/>
                <a:gdLst>
                  <a:gd name="connsiteX0" fmla="*/ 33094 w 1379929"/>
                  <a:gd name="connsiteY0" fmla="*/ 2268 h 6522842"/>
                  <a:gd name="connsiteX1" fmla="*/ 408379 w 1379929"/>
                  <a:gd name="connsiteY1" fmla="*/ 9888 h 6522842"/>
                  <a:gd name="connsiteX2" fmla="*/ 500771 w 1379929"/>
                  <a:gd name="connsiteY2" fmla="*/ 107043 h 6522842"/>
                  <a:gd name="connsiteX3" fmla="*/ 508392 w 1379929"/>
                  <a:gd name="connsiteY3" fmla="*/ 387078 h 6522842"/>
                  <a:gd name="connsiteX4" fmla="*/ 500771 w 1379929"/>
                  <a:gd name="connsiteY4" fmla="*/ 967150 h 6522842"/>
                  <a:gd name="connsiteX5" fmla="*/ 395044 w 1379929"/>
                  <a:gd name="connsiteY5" fmla="*/ 1118598 h 6522842"/>
                  <a:gd name="connsiteX6" fmla="*/ 366469 w 1379929"/>
                  <a:gd name="connsiteY6" fmla="*/ 1161460 h 6522842"/>
                  <a:gd name="connsiteX7" fmla="*/ 384567 w 1379929"/>
                  <a:gd name="connsiteY7" fmla="*/ 1321480 h 6522842"/>
                  <a:gd name="connsiteX8" fmla="*/ 451242 w 1379929"/>
                  <a:gd name="connsiteY8" fmla="*/ 1371963 h 6522842"/>
                  <a:gd name="connsiteX9" fmla="*/ 708417 w 1379929"/>
                  <a:gd name="connsiteY9" fmla="*/ 1436733 h 6522842"/>
                  <a:gd name="connsiteX10" fmla="*/ 799857 w 1379929"/>
                  <a:gd name="connsiteY10" fmla="*/ 1486263 h 6522842"/>
                  <a:gd name="connsiteX11" fmla="*/ 867484 w 1379929"/>
                  <a:gd name="connsiteY11" fmla="*/ 1693908 h 6522842"/>
                  <a:gd name="connsiteX12" fmla="*/ 747469 w 1379929"/>
                  <a:gd name="connsiteY12" fmla="*/ 1931080 h 6522842"/>
                  <a:gd name="connsiteX13" fmla="*/ 511249 w 1379929"/>
                  <a:gd name="connsiteY13" fmla="*/ 2343513 h 6522842"/>
                  <a:gd name="connsiteX14" fmla="*/ 516964 w 1379929"/>
                  <a:gd name="connsiteY14" fmla="*/ 2436859 h 6522842"/>
                  <a:gd name="connsiteX15" fmla="*/ 500771 w 1379929"/>
                  <a:gd name="connsiteY15" fmla="*/ 2573065 h 6522842"/>
                  <a:gd name="connsiteX16" fmla="*/ 457909 w 1379929"/>
                  <a:gd name="connsiteY16" fmla="*/ 2602593 h 6522842"/>
                  <a:gd name="connsiteX17" fmla="*/ 470292 w 1379929"/>
                  <a:gd name="connsiteY17" fmla="*/ 2741658 h 6522842"/>
                  <a:gd name="connsiteX18" fmla="*/ 551254 w 1379929"/>
                  <a:gd name="connsiteY18" fmla="*/ 2832145 h 6522842"/>
                  <a:gd name="connsiteX19" fmla="*/ 596021 w 1379929"/>
                  <a:gd name="connsiteY19" fmla="*/ 2892153 h 6522842"/>
                  <a:gd name="connsiteX20" fmla="*/ 634121 w 1379929"/>
                  <a:gd name="connsiteY20" fmla="*/ 3030265 h 6522842"/>
                  <a:gd name="connsiteX21" fmla="*/ 532204 w 1379929"/>
                  <a:gd name="connsiteY21" fmla="*/ 3109323 h 6522842"/>
                  <a:gd name="connsiteX22" fmla="*/ 504582 w 1379929"/>
                  <a:gd name="connsiteY22" fmla="*/ 3114085 h 6522842"/>
                  <a:gd name="connsiteX23" fmla="*/ 404569 w 1379929"/>
                  <a:gd name="connsiteY23" fmla="*/ 3214098 h 6522842"/>
                  <a:gd name="connsiteX24" fmla="*/ 415046 w 1379929"/>
                  <a:gd name="connsiteY24" fmla="*/ 3717970 h 6522842"/>
                  <a:gd name="connsiteX25" fmla="*/ 451242 w 1379929"/>
                  <a:gd name="connsiteY25" fmla="*/ 4249465 h 6522842"/>
                  <a:gd name="connsiteX26" fmla="*/ 610309 w 1379929"/>
                  <a:gd name="connsiteY26" fmla="*/ 5068615 h 6522842"/>
                  <a:gd name="connsiteX27" fmla="*/ 676032 w 1379929"/>
                  <a:gd name="connsiteY27" fmla="*/ 5122908 h 6522842"/>
                  <a:gd name="connsiteX28" fmla="*/ 760804 w 1379929"/>
                  <a:gd name="connsiteY28" fmla="*/ 5131480 h 6522842"/>
                  <a:gd name="connsiteX29" fmla="*/ 838909 w 1379929"/>
                  <a:gd name="connsiteY29" fmla="*/ 5221968 h 6522842"/>
                  <a:gd name="connsiteX30" fmla="*/ 835099 w 1379929"/>
                  <a:gd name="connsiteY30" fmla="*/ 5398180 h 6522842"/>
                  <a:gd name="connsiteX31" fmla="*/ 859864 w 1379929"/>
                  <a:gd name="connsiteY31" fmla="*/ 5463903 h 6522842"/>
                  <a:gd name="connsiteX32" fmla="*/ 1063699 w 1379929"/>
                  <a:gd name="connsiteY32" fmla="*/ 5642021 h 6522842"/>
                  <a:gd name="connsiteX33" fmla="*/ 1198954 w 1379929"/>
                  <a:gd name="connsiteY33" fmla="*/ 5750605 h 6522842"/>
                  <a:gd name="connsiteX34" fmla="*/ 1304682 w 1379929"/>
                  <a:gd name="connsiteY34" fmla="*/ 5853475 h 6522842"/>
                  <a:gd name="connsiteX35" fmla="*/ 1336114 w 1379929"/>
                  <a:gd name="connsiteY35" fmla="*/ 6101125 h 6522842"/>
                  <a:gd name="connsiteX36" fmla="*/ 1295529 w 1379929"/>
                  <a:gd name="connsiteY36" fmla="*/ 6172786 h 6522842"/>
                  <a:gd name="connsiteX37" fmla="*/ 1297791 w 1379929"/>
                  <a:gd name="connsiteY37" fmla="*/ 6200330 h 6522842"/>
                  <a:gd name="connsiteX38" fmla="*/ 1306587 w 1379929"/>
                  <a:gd name="connsiteY38" fmla="*/ 6202089 h 6522842"/>
                  <a:gd name="connsiteX39" fmla="*/ 1358826 w 1379929"/>
                  <a:gd name="connsiteY39" fmla="*/ 6256338 h 6522842"/>
                  <a:gd name="connsiteX40" fmla="*/ 1359914 w 1379929"/>
                  <a:gd name="connsiteY40" fmla="*/ 6284611 h 6522842"/>
                  <a:gd name="connsiteX41" fmla="*/ 1366266 w 1379929"/>
                  <a:gd name="connsiteY41" fmla="*/ 6289468 h 6522842"/>
                  <a:gd name="connsiteX42" fmla="*/ 1379929 w 1379929"/>
                  <a:gd name="connsiteY42" fmla="*/ 6342108 h 6522842"/>
                  <a:gd name="connsiteX43" fmla="*/ 1219909 w 1379929"/>
                  <a:gd name="connsiteY43" fmla="*/ 6521178 h 6522842"/>
                  <a:gd name="connsiteX44" fmla="*/ 903679 w 1379929"/>
                  <a:gd name="connsiteY44" fmla="*/ 6514511 h 6522842"/>
                  <a:gd name="connsiteX45" fmla="*/ 87386 w 1379929"/>
                  <a:gd name="connsiteY45" fmla="*/ 6503081 h 6522842"/>
                  <a:gd name="connsiteX46" fmla="*/ 31189 w 1379929"/>
                  <a:gd name="connsiteY46" fmla="*/ 6498318 h 6522842"/>
                  <a:gd name="connsiteX47" fmla="*/ 16723 w 1379929"/>
                  <a:gd name="connsiteY47" fmla="*/ 6337584 h 6522842"/>
                  <a:gd name="connsiteX48" fmla="*/ 28615 w 1379929"/>
                  <a:gd name="connsiteY48" fmla="*/ 6286862 h 6522842"/>
                  <a:gd name="connsiteX49" fmla="*/ 0 w 1379929"/>
                  <a:gd name="connsiteY49" fmla="*/ 6286862 h 6522842"/>
                  <a:gd name="connsiteX50" fmla="*/ 0 w 1379929"/>
                  <a:gd name="connsiteY50" fmla="*/ 6199306 h 6522842"/>
                  <a:gd name="connsiteX51" fmla="*/ 23712 w 1379929"/>
                  <a:gd name="connsiteY51" fmla="*/ 6199252 h 6522842"/>
                  <a:gd name="connsiteX52" fmla="*/ 15949 w 1379929"/>
                  <a:gd name="connsiteY52" fmla="*/ 6183160 h 6522842"/>
                  <a:gd name="connsiteX53" fmla="*/ 13092 w 1379929"/>
                  <a:gd name="connsiteY53" fmla="*/ 6157323 h 6522842"/>
                  <a:gd name="connsiteX54" fmla="*/ 12139 w 1379929"/>
                  <a:gd name="connsiteY54" fmla="*/ 6100173 h 6522842"/>
                  <a:gd name="connsiteX55" fmla="*/ 12139 w 1379929"/>
                  <a:gd name="connsiteY55" fmla="*/ 110853 h 6522842"/>
                  <a:gd name="connsiteX56" fmla="*/ 33094 w 1379929"/>
                  <a:gd name="connsiteY56" fmla="*/ 2268 h 6522842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23712 w 1379929"/>
                  <a:gd name="connsiteY51" fmla="*/ 6199252 h 6521178"/>
                  <a:gd name="connsiteX52" fmla="*/ 13092 w 1379929"/>
                  <a:gd name="connsiteY52" fmla="*/ 6157323 h 6521178"/>
                  <a:gd name="connsiteX53" fmla="*/ 12139 w 1379929"/>
                  <a:gd name="connsiteY53" fmla="*/ 6100173 h 6521178"/>
                  <a:gd name="connsiteX54" fmla="*/ 12139 w 1379929"/>
                  <a:gd name="connsiteY54" fmla="*/ 110853 h 6521178"/>
                  <a:gd name="connsiteX55" fmla="*/ 33094 w 1379929"/>
                  <a:gd name="connsiteY55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3092 w 1379929"/>
                  <a:gd name="connsiteY51" fmla="*/ 6157323 h 6521178"/>
                  <a:gd name="connsiteX52" fmla="*/ 12139 w 1379929"/>
                  <a:gd name="connsiteY52" fmla="*/ 6100173 h 6521178"/>
                  <a:gd name="connsiteX53" fmla="*/ 12139 w 1379929"/>
                  <a:gd name="connsiteY53" fmla="*/ 110853 h 6521178"/>
                  <a:gd name="connsiteX54" fmla="*/ 33094 w 1379929"/>
                  <a:gd name="connsiteY54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0 w 1379929"/>
                  <a:gd name="connsiteY50" fmla="*/ 6199306 h 6521178"/>
                  <a:gd name="connsiteX51" fmla="*/ 12139 w 1379929"/>
                  <a:gd name="connsiteY51" fmla="*/ 6100173 h 6521178"/>
                  <a:gd name="connsiteX52" fmla="*/ 12139 w 1379929"/>
                  <a:gd name="connsiteY52" fmla="*/ 110853 h 6521178"/>
                  <a:gd name="connsiteX53" fmla="*/ 33094 w 1379929"/>
                  <a:gd name="connsiteY53" fmla="*/ 2268 h 6521178"/>
                  <a:gd name="connsiteX0" fmla="*/ 33094 w 1379929"/>
                  <a:gd name="connsiteY0" fmla="*/ 2268 h 6521178"/>
                  <a:gd name="connsiteX1" fmla="*/ 408379 w 1379929"/>
                  <a:gd name="connsiteY1" fmla="*/ 9888 h 6521178"/>
                  <a:gd name="connsiteX2" fmla="*/ 500771 w 1379929"/>
                  <a:gd name="connsiteY2" fmla="*/ 107043 h 6521178"/>
                  <a:gd name="connsiteX3" fmla="*/ 508392 w 1379929"/>
                  <a:gd name="connsiteY3" fmla="*/ 387078 h 6521178"/>
                  <a:gd name="connsiteX4" fmla="*/ 500771 w 1379929"/>
                  <a:gd name="connsiteY4" fmla="*/ 967150 h 6521178"/>
                  <a:gd name="connsiteX5" fmla="*/ 395044 w 1379929"/>
                  <a:gd name="connsiteY5" fmla="*/ 1118598 h 6521178"/>
                  <a:gd name="connsiteX6" fmla="*/ 366469 w 1379929"/>
                  <a:gd name="connsiteY6" fmla="*/ 1161460 h 6521178"/>
                  <a:gd name="connsiteX7" fmla="*/ 384567 w 1379929"/>
                  <a:gd name="connsiteY7" fmla="*/ 1321480 h 6521178"/>
                  <a:gd name="connsiteX8" fmla="*/ 451242 w 1379929"/>
                  <a:gd name="connsiteY8" fmla="*/ 1371963 h 6521178"/>
                  <a:gd name="connsiteX9" fmla="*/ 708417 w 1379929"/>
                  <a:gd name="connsiteY9" fmla="*/ 1436733 h 6521178"/>
                  <a:gd name="connsiteX10" fmla="*/ 799857 w 1379929"/>
                  <a:gd name="connsiteY10" fmla="*/ 1486263 h 6521178"/>
                  <a:gd name="connsiteX11" fmla="*/ 867484 w 1379929"/>
                  <a:gd name="connsiteY11" fmla="*/ 1693908 h 6521178"/>
                  <a:gd name="connsiteX12" fmla="*/ 747469 w 1379929"/>
                  <a:gd name="connsiteY12" fmla="*/ 1931080 h 6521178"/>
                  <a:gd name="connsiteX13" fmla="*/ 511249 w 1379929"/>
                  <a:gd name="connsiteY13" fmla="*/ 2343513 h 6521178"/>
                  <a:gd name="connsiteX14" fmla="*/ 516964 w 1379929"/>
                  <a:gd name="connsiteY14" fmla="*/ 2436859 h 6521178"/>
                  <a:gd name="connsiteX15" fmla="*/ 500771 w 1379929"/>
                  <a:gd name="connsiteY15" fmla="*/ 2573065 h 6521178"/>
                  <a:gd name="connsiteX16" fmla="*/ 457909 w 1379929"/>
                  <a:gd name="connsiteY16" fmla="*/ 2602593 h 6521178"/>
                  <a:gd name="connsiteX17" fmla="*/ 470292 w 1379929"/>
                  <a:gd name="connsiteY17" fmla="*/ 2741658 h 6521178"/>
                  <a:gd name="connsiteX18" fmla="*/ 551254 w 1379929"/>
                  <a:gd name="connsiteY18" fmla="*/ 2832145 h 6521178"/>
                  <a:gd name="connsiteX19" fmla="*/ 596021 w 1379929"/>
                  <a:gd name="connsiteY19" fmla="*/ 2892153 h 6521178"/>
                  <a:gd name="connsiteX20" fmla="*/ 634121 w 1379929"/>
                  <a:gd name="connsiteY20" fmla="*/ 3030265 h 6521178"/>
                  <a:gd name="connsiteX21" fmla="*/ 532204 w 1379929"/>
                  <a:gd name="connsiteY21" fmla="*/ 3109323 h 6521178"/>
                  <a:gd name="connsiteX22" fmla="*/ 504582 w 1379929"/>
                  <a:gd name="connsiteY22" fmla="*/ 3114085 h 6521178"/>
                  <a:gd name="connsiteX23" fmla="*/ 404569 w 1379929"/>
                  <a:gd name="connsiteY23" fmla="*/ 3214098 h 6521178"/>
                  <a:gd name="connsiteX24" fmla="*/ 415046 w 1379929"/>
                  <a:gd name="connsiteY24" fmla="*/ 3717970 h 6521178"/>
                  <a:gd name="connsiteX25" fmla="*/ 451242 w 1379929"/>
                  <a:gd name="connsiteY25" fmla="*/ 4249465 h 6521178"/>
                  <a:gd name="connsiteX26" fmla="*/ 610309 w 1379929"/>
                  <a:gd name="connsiteY26" fmla="*/ 5068615 h 6521178"/>
                  <a:gd name="connsiteX27" fmla="*/ 676032 w 1379929"/>
                  <a:gd name="connsiteY27" fmla="*/ 5122908 h 6521178"/>
                  <a:gd name="connsiteX28" fmla="*/ 760804 w 1379929"/>
                  <a:gd name="connsiteY28" fmla="*/ 5131480 h 6521178"/>
                  <a:gd name="connsiteX29" fmla="*/ 838909 w 1379929"/>
                  <a:gd name="connsiteY29" fmla="*/ 5221968 h 6521178"/>
                  <a:gd name="connsiteX30" fmla="*/ 835099 w 1379929"/>
                  <a:gd name="connsiteY30" fmla="*/ 5398180 h 6521178"/>
                  <a:gd name="connsiteX31" fmla="*/ 859864 w 1379929"/>
                  <a:gd name="connsiteY31" fmla="*/ 5463903 h 6521178"/>
                  <a:gd name="connsiteX32" fmla="*/ 1063699 w 1379929"/>
                  <a:gd name="connsiteY32" fmla="*/ 5642021 h 6521178"/>
                  <a:gd name="connsiteX33" fmla="*/ 1198954 w 1379929"/>
                  <a:gd name="connsiteY33" fmla="*/ 5750605 h 6521178"/>
                  <a:gd name="connsiteX34" fmla="*/ 1304682 w 1379929"/>
                  <a:gd name="connsiteY34" fmla="*/ 5853475 h 6521178"/>
                  <a:gd name="connsiteX35" fmla="*/ 1336114 w 1379929"/>
                  <a:gd name="connsiteY35" fmla="*/ 6101125 h 6521178"/>
                  <a:gd name="connsiteX36" fmla="*/ 1295529 w 1379929"/>
                  <a:gd name="connsiteY36" fmla="*/ 6172786 h 6521178"/>
                  <a:gd name="connsiteX37" fmla="*/ 1297791 w 1379929"/>
                  <a:gd name="connsiteY37" fmla="*/ 6200330 h 6521178"/>
                  <a:gd name="connsiteX38" fmla="*/ 1306587 w 1379929"/>
                  <a:gd name="connsiteY38" fmla="*/ 6202089 h 6521178"/>
                  <a:gd name="connsiteX39" fmla="*/ 1358826 w 1379929"/>
                  <a:gd name="connsiteY39" fmla="*/ 6256338 h 6521178"/>
                  <a:gd name="connsiteX40" fmla="*/ 1359914 w 1379929"/>
                  <a:gd name="connsiteY40" fmla="*/ 6284611 h 6521178"/>
                  <a:gd name="connsiteX41" fmla="*/ 1366266 w 1379929"/>
                  <a:gd name="connsiteY41" fmla="*/ 6289468 h 6521178"/>
                  <a:gd name="connsiteX42" fmla="*/ 1379929 w 1379929"/>
                  <a:gd name="connsiteY42" fmla="*/ 6342108 h 6521178"/>
                  <a:gd name="connsiteX43" fmla="*/ 1219909 w 1379929"/>
                  <a:gd name="connsiteY43" fmla="*/ 6521178 h 6521178"/>
                  <a:gd name="connsiteX44" fmla="*/ 903679 w 1379929"/>
                  <a:gd name="connsiteY44" fmla="*/ 6514511 h 6521178"/>
                  <a:gd name="connsiteX45" fmla="*/ 87386 w 1379929"/>
                  <a:gd name="connsiteY45" fmla="*/ 6503081 h 6521178"/>
                  <a:gd name="connsiteX46" fmla="*/ 31189 w 1379929"/>
                  <a:gd name="connsiteY46" fmla="*/ 6498318 h 6521178"/>
                  <a:gd name="connsiteX47" fmla="*/ 16723 w 1379929"/>
                  <a:gd name="connsiteY47" fmla="*/ 6337584 h 6521178"/>
                  <a:gd name="connsiteX48" fmla="*/ 28615 w 1379929"/>
                  <a:gd name="connsiteY48" fmla="*/ 6286862 h 6521178"/>
                  <a:gd name="connsiteX49" fmla="*/ 0 w 1379929"/>
                  <a:gd name="connsiteY49" fmla="*/ 6286862 h 6521178"/>
                  <a:gd name="connsiteX50" fmla="*/ 12139 w 1379929"/>
                  <a:gd name="connsiteY50" fmla="*/ 6100173 h 6521178"/>
                  <a:gd name="connsiteX51" fmla="*/ 12139 w 1379929"/>
                  <a:gd name="connsiteY51" fmla="*/ 110853 h 6521178"/>
                  <a:gd name="connsiteX52" fmla="*/ 33094 w 1379929"/>
                  <a:gd name="connsiteY52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16476 w 1367790"/>
                  <a:gd name="connsiteY48" fmla="*/ 6286862 h 6521178"/>
                  <a:gd name="connsiteX49" fmla="*/ 0 w 1367790"/>
                  <a:gd name="connsiteY49" fmla="*/ 6100173 h 6521178"/>
                  <a:gd name="connsiteX50" fmla="*/ 0 w 1367790"/>
                  <a:gd name="connsiteY50" fmla="*/ 110853 h 6521178"/>
                  <a:gd name="connsiteX51" fmla="*/ 20955 w 1367790"/>
                  <a:gd name="connsiteY51" fmla="*/ 2268 h 6521178"/>
                  <a:gd name="connsiteX0" fmla="*/ 20955 w 1367790"/>
                  <a:gd name="connsiteY0" fmla="*/ 2268 h 6521178"/>
                  <a:gd name="connsiteX1" fmla="*/ 396240 w 1367790"/>
                  <a:gd name="connsiteY1" fmla="*/ 9888 h 6521178"/>
                  <a:gd name="connsiteX2" fmla="*/ 488632 w 1367790"/>
                  <a:gd name="connsiteY2" fmla="*/ 107043 h 6521178"/>
                  <a:gd name="connsiteX3" fmla="*/ 496253 w 1367790"/>
                  <a:gd name="connsiteY3" fmla="*/ 387078 h 6521178"/>
                  <a:gd name="connsiteX4" fmla="*/ 488632 w 1367790"/>
                  <a:gd name="connsiteY4" fmla="*/ 967150 h 6521178"/>
                  <a:gd name="connsiteX5" fmla="*/ 382905 w 1367790"/>
                  <a:gd name="connsiteY5" fmla="*/ 1118598 h 6521178"/>
                  <a:gd name="connsiteX6" fmla="*/ 354330 w 1367790"/>
                  <a:gd name="connsiteY6" fmla="*/ 1161460 h 6521178"/>
                  <a:gd name="connsiteX7" fmla="*/ 372428 w 1367790"/>
                  <a:gd name="connsiteY7" fmla="*/ 1321480 h 6521178"/>
                  <a:gd name="connsiteX8" fmla="*/ 439103 w 1367790"/>
                  <a:gd name="connsiteY8" fmla="*/ 1371963 h 6521178"/>
                  <a:gd name="connsiteX9" fmla="*/ 696278 w 1367790"/>
                  <a:gd name="connsiteY9" fmla="*/ 1436733 h 6521178"/>
                  <a:gd name="connsiteX10" fmla="*/ 787718 w 1367790"/>
                  <a:gd name="connsiteY10" fmla="*/ 1486263 h 6521178"/>
                  <a:gd name="connsiteX11" fmla="*/ 855345 w 1367790"/>
                  <a:gd name="connsiteY11" fmla="*/ 1693908 h 6521178"/>
                  <a:gd name="connsiteX12" fmla="*/ 735330 w 1367790"/>
                  <a:gd name="connsiteY12" fmla="*/ 1931080 h 6521178"/>
                  <a:gd name="connsiteX13" fmla="*/ 499110 w 1367790"/>
                  <a:gd name="connsiteY13" fmla="*/ 2343513 h 6521178"/>
                  <a:gd name="connsiteX14" fmla="*/ 504825 w 1367790"/>
                  <a:gd name="connsiteY14" fmla="*/ 2436859 h 6521178"/>
                  <a:gd name="connsiteX15" fmla="*/ 488632 w 1367790"/>
                  <a:gd name="connsiteY15" fmla="*/ 2573065 h 6521178"/>
                  <a:gd name="connsiteX16" fmla="*/ 445770 w 1367790"/>
                  <a:gd name="connsiteY16" fmla="*/ 2602593 h 6521178"/>
                  <a:gd name="connsiteX17" fmla="*/ 458153 w 1367790"/>
                  <a:gd name="connsiteY17" fmla="*/ 2741658 h 6521178"/>
                  <a:gd name="connsiteX18" fmla="*/ 539115 w 1367790"/>
                  <a:gd name="connsiteY18" fmla="*/ 2832145 h 6521178"/>
                  <a:gd name="connsiteX19" fmla="*/ 583882 w 1367790"/>
                  <a:gd name="connsiteY19" fmla="*/ 2892153 h 6521178"/>
                  <a:gd name="connsiteX20" fmla="*/ 621982 w 1367790"/>
                  <a:gd name="connsiteY20" fmla="*/ 3030265 h 6521178"/>
                  <a:gd name="connsiteX21" fmla="*/ 520065 w 1367790"/>
                  <a:gd name="connsiteY21" fmla="*/ 3109323 h 6521178"/>
                  <a:gd name="connsiteX22" fmla="*/ 492443 w 1367790"/>
                  <a:gd name="connsiteY22" fmla="*/ 3114085 h 6521178"/>
                  <a:gd name="connsiteX23" fmla="*/ 392430 w 1367790"/>
                  <a:gd name="connsiteY23" fmla="*/ 3214098 h 6521178"/>
                  <a:gd name="connsiteX24" fmla="*/ 402907 w 1367790"/>
                  <a:gd name="connsiteY24" fmla="*/ 3717970 h 6521178"/>
                  <a:gd name="connsiteX25" fmla="*/ 439103 w 1367790"/>
                  <a:gd name="connsiteY25" fmla="*/ 4249465 h 6521178"/>
                  <a:gd name="connsiteX26" fmla="*/ 598170 w 1367790"/>
                  <a:gd name="connsiteY26" fmla="*/ 5068615 h 6521178"/>
                  <a:gd name="connsiteX27" fmla="*/ 663893 w 1367790"/>
                  <a:gd name="connsiteY27" fmla="*/ 5122908 h 6521178"/>
                  <a:gd name="connsiteX28" fmla="*/ 748665 w 1367790"/>
                  <a:gd name="connsiteY28" fmla="*/ 5131480 h 6521178"/>
                  <a:gd name="connsiteX29" fmla="*/ 826770 w 1367790"/>
                  <a:gd name="connsiteY29" fmla="*/ 5221968 h 6521178"/>
                  <a:gd name="connsiteX30" fmla="*/ 822960 w 1367790"/>
                  <a:gd name="connsiteY30" fmla="*/ 5398180 h 6521178"/>
                  <a:gd name="connsiteX31" fmla="*/ 847725 w 1367790"/>
                  <a:gd name="connsiteY31" fmla="*/ 5463903 h 6521178"/>
                  <a:gd name="connsiteX32" fmla="*/ 1051560 w 1367790"/>
                  <a:gd name="connsiteY32" fmla="*/ 5642021 h 6521178"/>
                  <a:gd name="connsiteX33" fmla="*/ 1186815 w 1367790"/>
                  <a:gd name="connsiteY33" fmla="*/ 5750605 h 6521178"/>
                  <a:gd name="connsiteX34" fmla="*/ 1292543 w 1367790"/>
                  <a:gd name="connsiteY34" fmla="*/ 5853475 h 6521178"/>
                  <a:gd name="connsiteX35" fmla="*/ 1323975 w 1367790"/>
                  <a:gd name="connsiteY35" fmla="*/ 6101125 h 6521178"/>
                  <a:gd name="connsiteX36" fmla="*/ 1283390 w 1367790"/>
                  <a:gd name="connsiteY36" fmla="*/ 6172786 h 6521178"/>
                  <a:gd name="connsiteX37" fmla="*/ 1285652 w 1367790"/>
                  <a:gd name="connsiteY37" fmla="*/ 6200330 h 6521178"/>
                  <a:gd name="connsiteX38" fmla="*/ 1294448 w 1367790"/>
                  <a:gd name="connsiteY38" fmla="*/ 6202089 h 6521178"/>
                  <a:gd name="connsiteX39" fmla="*/ 1346687 w 1367790"/>
                  <a:gd name="connsiteY39" fmla="*/ 6256338 h 6521178"/>
                  <a:gd name="connsiteX40" fmla="*/ 1347775 w 1367790"/>
                  <a:gd name="connsiteY40" fmla="*/ 6284611 h 6521178"/>
                  <a:gd name="connsiteX41" fmla="*/ 1354127 w 1367790"/>
                  <a:gd name="connsiteY41" fmla="*/ 6289468 h 6521178"/>
                  <a:gd name="connsiteX42" fmla="*/ 1367790 w 1367790"/>
                  <a:gd name="connsiteY42" fmla="*/ 6342108 h 6521178"/>
                  <a:gd name="connsiteX43" fmla="*/ 1207770 w 1367790"/>
                  <a:gd name="connsiteY43" fmla="*/ 6521178 h 6521178"/>
                  <a:gd name="connsiteX44" fmla="*/ 891540 w 1367790"/>
                  <a:gd name="connsiteY44" fmla="*/ 6514511 h 6521178"/>
                  <a:gd name="connsiteX45" fmla="*/ 75247 w 1367790"/>
                  <a:gd name="connsiteY45" fmla="*/ 6503081 h 6521178"/>
                  <a:gd name="connsiteX46" fmla="*/ 19050 w 1367790"/>
                  <a:gd name="connsiteY46" fmla="*/ 6498318 h 6521178"/>
                  <a:gd name="connsiteX47" fmla="*/ 4584 w 1367790"/>
                  <a:gd name="connsiteY47" fmla="*/ 6337584 h 6521178"/>
                  <a:gd name="connsiteX48" fmla="*/ 0 w 1367790"/>
                  <a:gd name="connsiteY48" fmla="*/ 6100173 h 6521178"/>
                  <a:gd name="connsiteX49" fmla="*/ 0 w 1367790"/>
                  <a:gd name="connsiteY49" fmla="*/ 110853 h 6521178"/>
                  <a:gd name="connsiteX50" fmla="*/ 20955 w 1367790"/>
                  <a:gd name="connsiteY50" fmla="*/ 2268 h 6521178"/>
                  <a:gd name="connsiteX0" fmla="*/ 20955 w 1367790"/>
                  <a:gd name="connsiteY0" fmla="*/ 2268 h 6682670"/>
                  <a:gd name="connsiteX1" fmla="*/ 396240 w 1367790"/>
                  <a:gd name="connsiteY1" fmla="*/ 9888 h 6682670"/>
                  <a:gd name="connsiteX2" fmla="*/ 488632 w 1367790"/>
                  <a:gd name="connsiteY2" fmla="*/ 107043 h 6682670"/>
                  <a:gd name="connsiteX3" fmla="*/ 496253 w 1367790"/>
                  <a:gd name="connsiteY3" fmla="*/ 387078 h 6682670"/>
                  <a:gd name="connsiteX4" fmla="*/ 488632 w 1367790"/>
                  <a:gd name="connsiteY4" fmla="*/ 967150 h 6682670"/>
                  <a:gd name="connsiteX5" fmla="*/ 382905 w 1367790"/>
                  <a:gd name="connsiteY5" fmla="*/ 1118598 h 6682670"/>
                  <a:gd name="connsiteX6" fmla="*/ 354330 w 1367790"/>
                  <a:gd name="connsiteY6" fmla="*/ 1161460 h 6682670"/>
                  <a:gd name="connsiteX7" fmla="*/ 372428 w 1367790"/>
                  <a:gd name="connsiteY7" fmla="*/ 1321480 h 6682670"/>
                  <a:gd name="connsiteX8" fmla="*/ 439103 w 1367790"/>
                  <a:gd name="connsiteY8" fmla="*/ 1371963 h 6682670"/>
                  <a:gd name="connsiteX9" fmla="*/ 696278 w 1367790"/>
                  <a:gd name="connsiteY9" fmla="*/ 1436733 h 6682670"/>
                  <a:gd name="connsiteX10" fmla="*/ 787718 w 1367790"/>
                  <a:gd name="connsiteY10" fmla="*/ 1486263 h 6682670"/>
                  <a:gd name="connsiteX11" fmla="*/ 855345 w 1367790"/>
                  <a:gd name="connsiteY11" fmla="*/ 1693908 h 6682670"/>
                  <a:gd name="connsiteX12" fmla="*/ 735330 w 1367790"/>
                  <a:gd name="connsiteY12" fmla="*/ 1931080 h 6682670"/>
                  <a:gd name="connsiteX13" fmla="*/ 499110 w 1367790"/>
                  <a:gd name="connsiteY13" fmla="*/ 2343513 h 6682670"/>
                  <a:gd name="connsiteX14" fmla="*/ 504825 w 1367790"/>
                  <a:gd name="connsiteY14" fmla="*/ 2436859 h 6682670"/>
                  <a:gd name="connsiteX15" fmla="*/ 488632 w 1367790"/>
                  <a:gd name="connsiteY15" fmla="*/ 2573065 h 6682670"/>
                  <a:gd name="connsiteX16" fmla="*/ 445770 w 1367790"/>
                  <a:gd name="connsiteY16" fmla="*/ 2602593 h 6682670"/>
                  <a:gd name="connsiteX17" fmla="*/ 458153 w 1367790"/>
                  <a:gd name="connsiteY17" fmla="*/ 2741658 h 6682670"/>
                  <a:gd name="connsiteX18" fmla="*/ 539115 w 1367790"/>
                  <a:gd name="connsiteY18" fmla="*/ 2832145 h 6682670"/>
                  <a:gd name="connsiteX19" fmla="*/ 583882 w 1367790"/>
                  <a:gd name="connsiteY19" fmla="*/ 2892153 h 6682670"/>
                  <a:gd name="connsiteX20" fmla="*/ 621982 w 1367790"/>
                  <a:gd name="connsiteY20" fmla="*/ 3030265 h 6682670"/>
                  <a:gd name="connsiteX21" fmla="*/ 520065 w 1367790"/>
                  <a:gd name="connsiteY21" fmla="*/ 3109323 h 6682670"/>
                  <a:gd name="connsiteX22" fmla="*/ 492443 w 1367790"/>
                  <a:gd name="connsiteY22" fmla="*/ 3114085 h 6682670"/>
                  <a:gd name="connsiteX23" fmla="*/ 392430 w 1367790"/>
                  <a:gd name="connsiteY23" fmla="*/ 3214098 h 6682670"/>
                  <a:gd name="connsiteX24" fmla="*/ 402907 w 1367790"/>
                  <a:gd name="connsiteY24" fmla="*/ 3717970 h 6682670"/>
                  <a:gd name="connsiteX25" fmla="*/ 439103 w 1367790"/>
                  <a:gd name="connsiteY25" fmla="*/ 4249465 h 6682670"/>
                  <a:gd name="connsiteX26" fmla="*/ 598170 w 1367790"/>
                  <a:gd name="connsiteY26" fmla="*/ 5068615 h 6682670"/>
                  <a:gd name="connsiteX27" fmla="*/ 663893 w 1367790"/>
                  <a:gd name="connsiteY27" fmla="*/ 5122908 h 6682670"/>
                  <a:gd name="connsiteX28" fmla="*/ 748665 w 1367790"/>
                  <a:gd name="connsiteY28" fmla="*/ 5131480 h 6682670"/>
                  <a:gd name="connsiteX29" fmla="*/ 826770 w 1367790"/>
                  <a:gd name="connsiteY29" fmla="*/ 5221968 h 6682670"/>
                  <a:gd name="connsiteX30" fmla="*/ 822960 w 1367790"/>
                  <a:gd name="connsiteY30" fmla="*/ 5398180 h 6682670"/>
                  <a:gd name="connsiteX31" fmla="*/ 847725 w 1367790"/>
                  <a:gd name="connsiteY31" fmla="*/ 5463903 h 6682670"/>
                  <a:gd name="connsiteX32" fmla="*/ 1051560 w 1367790"/>
                  <a:gd name="connsiteY32" fmla="*/ 5642021 h 6682670"/>
                  <a:gd name="connsiteX33" fmla="*/ 1186815 w 1367790"/>
                  <a:gd name="connsiteY33" fmla="*/ 5750605 h 6682670"/>
                  <a:gd name="connsiteX34" fmla="*/ 1292543 w 1367790"/>
                  <a:gd name="connsiteY34" fmla="*/ 5853475 h 6682670"/>
                  <a:gd name="connsiteX35" fmla="*/ 1323975 w 1367790"/>
                  <a:gd name="connsiteY35" fmla="*/ 6101125 h 6682670"/>
                  <a:gd name="connsiteX36" fmla="*/ 1283390 w 1367790"/>
                  <a:gd name="connsiteY36" fmla="*/ 6172786 h 6682670"/>
                  <a:gd name="connsiteX37" fmla="*/ 1285652 w 1367790"/>
                  <a:gd name="connsiteY37" fmla="*/ 6200330 h 6682670"/>
                  <a:gd name="connsiteX38" fmla="*/ 1294448 w 1367790"/>
                  <a:gd name="connsiteY38" fmla="*/ 6202089 h 6682670"/>
                  <a:gd name="connsiteX39" fmla="*/ 1346687 w 1367790"/>
                  <a:gd name="connsiteY39" fmla="*/ 6256338 h 6682670"/>
                  <a:gd name="connsiteX40" fmla="*/ 1347775 w 1367790"/>
                  <a:gd name="connsiteY40" fmla="*/ 6284611 h 6682670"/>
                  <a:gd name="connsiteX41" fmla="*/ 1354127 w 1367790"/>
                  <a:gd name="connsiteY41" fmla="*/ 6289468 h 6682670"/>
                  <a:gd name="connsiteX42" fmla="*/ 1367790 w 1367790"/>
                  <a:gd name="connsiteY42" fmla="*/ 6342108 h 6682670"/>
                  <a:gd name="connsiteX43" fmla="*/ 1207770 w 1367790"/>
                  <a:gd name="connsiteY43" fmla="*/ 6521178 h 6682670"/>
                  <a:gd name="connsiteX44" fmla="*/ 891540 w 1367790"/>
                  <a:gd name="connsiteY44" fmla="*/ 6514511 h 6682670"/>
                  <a:gd name="connsiteX45" fmla="*/ 75247 w 1367790"/>
                  <a:gd name="connsiteY45" fmla="*/ 6503081 h 6682670"/>
                  <a:gd name="connsiteX46" fmla="*/ 19050 w 1367790"/>
                  <a:gd name="connsiteY46" fmla="*/ 6498318 h 6682670"/>
                  <a:gd name="connsiteX47" fmla="*/ 0 w 1367790"/>
                  <a:gd name="connsiteY47" fmla="*/ 6100173 h 6682670"/>
                  <a:gd name="connsiteX48" fmla="*/ 0 w 1367790"/>
                  <a:gd name="connsiteY48" fmla="*/ 110853 h 6682670"/>
                  <a:gd name="connsiteX49" fmla="*/ 20955 w 1367790"/>
                  <a:gd name="connsiteY49" fmla="*/ 2268 h 6682670"/>
                  <a:gd name="connsiteX0" fmla="*/ 20965 w 1367800"/>
                  <a:gd name="connsiteY0" fmla="*/ 2268 h 6521178"/>
                  <a:gd name="connsiteX1" fmla="*/ 396250 w 1367800"/>
                  <a:gd name="connsiteY1" fmla="*/ 9888 h 6521178"/>
                  <a:gd name="connsiteX2" fmla="*/ 488642 w 1367800"/>
                  <a:gd name="connsiteY2" fmla="*/ 107043 h 6521178"/>
                  <a:gd name="connsiteX3" fmla="*/ 496263 w 1367800"/>
                  <a:gd name="connsiteY3" fmla="*/ 387078 h 6521178"/>
                  <a:gd name="connsiteX4" fmla="*/ 488642 w 1367800"/>
                  <a:gd name="connsiteY4" fmla="*/ 967150 h 6521178"/>
                  <a:gd name="connsiteX5" fmla="*/ 382915 w 1367800"/>
                  <a:gd name="connsiteY5" fmla="*/ 1118598 h 6521178"/>
                  <a:gd name="connsiteX6" fmla="*/ 354340 w 1367800"/>
                  <a:gd name="connsiteY6" fmla="*/ 1161460 h 6521178"/>
                  <a:gd name="connsiteX7" fmla="*/ 372438 w 1367800"/>
                  <a:gd name="connsiteY7" fmla="*/ 1321480 h 6521178"/>
                  <a:gd name="connsiteX8" fmla="*/ 439113 w 1367800"/>
                  <a:gd name="connsiteY8" fmla="*/ 1371963 h 6521178"/>
                  <a:gd name="connsiteX9" fmla="*/ 696288 w 1367800"/>
                  <a:gd name="connsiteY9" fmla="*/ 1436733 h 6521178"/>
                  <a:gd name="connsiteX10" fmla="*/ 787728 w 1367800"/>
                  <a:gd name="connsiteY10" fmla="*/ 1486263 h 6521178"/>
                  <a:gd name="connsiteX11" fmla="*/ 855355 w 1367800"/>
                  <a:gd name="connsiteY11" fmla="*/ 1693908 h 6521178"/>
                  <a:gd name="connsiteX12" fmla="*/ 735340 w 1367800"/>
                  <a:gd name="connsiteY12" fmla="*/ 1931080 h 6521178"/>
                  <a:gd name="connsiteX13" fmla="*/ 499120 w 1367800"/>
                  <a:gd name="connsiteY13" fmla="*/ 2343513 h 6521178"/>
                  <a:gd name="connsiteX14" fmla="*/ 504835 w 1367800"/>
                  <a:gd name="connsiteY14" fmla="*/ 2436859 h 6521178"/>
                  <a:gd name="connsiteX15" fmla="*/ 488642 w 1367800"/>
                  <a:gd name="connsiteY15" fmla="*/ 2573065 h 6521178"/>
                  <a:gd name="connsiteX16" fmla="*/ 445780 w 1367800"/>
                  <a:gd name="connsiteY16" fmla="*/ 2602593 h 6521178"/>
                  <a:gd name="connsiteX17" fmla="*/ 458163 w 1367800"/>
                  <a:gd name="connsiteY17" fmla="*/ 2741658 h 6521178"/>
                  <a:gd name="connsiteX18" fmla="*/ 539125 w 1367800"/>
                  <a:gd name="connsiteY18" fmla="*/ 2832145 h 6521178"/>
                  <a:gd name="connsiteX19" fmla="*/ 583892 w 1367800"/>
                  <a:gd name="connsiteY19" fmla="*/ 2892153 h 6521178"/>
                  <a:gd name="connsiteX20" fmla="*/ 621992 w 1367800"/>
                  <a:gd name="connsiteY20" fmla="*/ 3030265 h 6521178"/>
                  <a:gd name="connsiteX21" fmla="*/ 520075 w 1367800"/>
                  <a:gd name="connsiteY21" fmla="*/ 3109323 h 6521178"/>
                  <a:gd name="connsiteX22" fmla="*/ 492453 w 1367800"/>
                  <a:gd name="connsiteY22" fmla="*/ 3114085 h 6521178"/>
                  <a:gd name="connsiteX23" fmla="*/ 392440 w 1367800"/>
                  <a:gd name="connsiteY23" fmla="*/ 3214098 h 6521178"/>
                  <a:gd name="connsiteX24" fmla="*/ 402917 w 1367800"/>
                  <a:gd name="connsiteY24" fmla="*/ 3717970 h 6521178"/>
                  <a:gd name="connsiteX25" fmla="*/ 439113 w 1367800"/>
                  <a:gd name="connsiteY25" fmla="*/ 4249465 h 6521178"/>
                  <a:gd name="connsiteX26" fmla="*/ 598180 w 1367800"/>
                  <a:gd name="connsiteY26" fmla="*/ 5068615 h 6521178"/>
                  <a:gd name="connsiteX27" fmla="*/ 663903 w 1367800"/>
                  <a:gd name="connsiteY27" fmla="*/ 5122908 h 6521178"/>
                  <a:gd name="connsiteX28" fmla="*/ 748675 w 1367800"/>
                  <a:gd name="connsiteY28" fmla="*/ 5131480 h 6521178"/>
                  <a:gd name="connsiteX29" fmla="*/ 826780 w 1367800"/>
                  <a:gd name="connsiteY29" fmla="*/ 5221968 h 6521178"/>
                  <a:gd name="connsiteX30" fmla="*/ 822970 w 1367800"/>
                  <a:gd name="connsiteY30" fmla="*/ 5398180 h 6521178"/>
                  <a:gd name="connsiteX31" fmla="*/ 847735 w 1367800"/>
                  <a:gd name="connsiteY31" fmla="*/ 5463903 h 6521178"/>
                  <a:gd name="connsiteX32" fmla="*/ 1051570 w 1367800"/>
                  <a:gd name="connsiteY32" fmla="*/ 5642021 h 6521178"/>
                  <a:gd name="connsiteX33" fmla="*/ 1186825 w 1367800"/>
                  <a:gd name="connsiteY33" fmla="*/ 5750605 h 6521178"/>
                  <a:gd name="connsiteX34" fmla="*/ 1292553 w 1367800"/>
                  <a:gd name="connsiteY34" fmla="*/ 5853475 h 6521178"/>
                  <a:gd name="connsiteX35" fmla="*/ 1323985 w 1367800"/>
                  <a:gd name="connsiteY35" fmla="*/ 6101125 h 6521178"/>
                  <a:gd name="connsiteX36" fmla="*/ 1283400 w 1367800"/>
                  <a:gd name="connsiteY36" fmla="*/ 6172786 h 6521178"/>
                  <a:gd name="connsiteX37" fmla="*/ 1285662 w 1367800"/>
                  <a:gd name="connsiteY37" fmla="*/ 6200330 h 6521178"/>
                  <a:gd name="connsiteX38" fmla="*/ 1294458 w 1367800"/>
                  <a:gd name="connsiteY38" fmla="*/ 6202089 h 6521178"/>
                  <a:gd name="connsiteX39" fmla="*/ 1346697 w 1367800"/>
                  <a:gd name="connsiteY39" fmla="*/ 6256338 h 6521178"/>
                  <a:gd name="connsiteX40" fmla="*/ 1347785 w 1367800"/>
                  <a:gd name="connsiteY40" fmla="*/ 6284611 h 6521178"/>
                  <a:gd name="connsiteX41" fmla="*/ 1354137 w 1367800"/>
                  <a:gd name="connsiteY41" fmla="*/ 6289468 h 6521178"/>
                  <a:gd name="connsiteX42" fmla="*/ 1367800 w 1367800"/>
                  <a:gd name="connsiteY42" fmla="*/ 6342108 h 6521178"/>
                  <a:gd name="connsiteX43" fmla="*/ 1207780 w 1367800"/>
                  <a:gd name="connsiteY43" fmla="*/ 6521178 h 6521178"/>
                  <a:gd name="connsiteX44" fmla="*/ 891550 w 1367800"/>
                  <a:gd name="connsiteY44" fmla="*/ 6514511 h 6521178"/>
                  <a:gd name="connsiteX45" fmla="*/ 75257 w 1367800"/>
                  <a:gd name="connsiteY45" fmla="*/ 6503081 h 6521178"/>
                  <a:gd name="connsiteX46" fmla="*/ 19060 w 1367800"/>
                  <a:gd name="connsiteY46" fmla="*/ 6498318 h 6521178"/>
                  <a:gd name="connsiteX47" fmla="*/ 10 w 1367800"/>
                  <a:gd name="connsiteY47" fmla="*/ 110853 h 6521178"/>
                  <a:gd name="connsiteX48" fmla="*/ 20965 w 1367800"/>
                  <a:gd name="connsiteY48" fmla="*/ 2268 h 6521178"/>
                  <a:gd name="connsiteX0" fmla="*/ 25863 w 1372698"/>
                  <a:gd name="connsiteY0" fmla="*/ 2268 h 6521178"/>
                  <a:gd name="connsiteX1" fmla="*/ 401148 w 1372698"/>
                  <a:gd name="connsiteY1" fmla="*/ 9888 h 6521178"/>
                  <a:gd name="connsiteX2" fmla="*/ 493540 w 1372698"/>
                  <a:gd name="connsiteY2" fmla="*/ 107043 h 6521178"/>
                  <a:gd name="connsiteX3" fmla="*/ 501161 w 1372698"/>
                  <a:gd name="connsiteY3" fmla="*/ 387078 h 6521178"/>
                  <a:gd name="connsiteX4" fmla="*/ 493540 w 1372698"/>
                  <a:gd name="connsiteY4" fmla="*/ 967150 h 6521178"/>
                  <a:gd name="connsiteX5" fmla="*/ 387813 w 1372698"/>
                  <a:gd name="connsiteY5" fmla="*/ 1118598 h 6521178"/>
                  <a:gd name="connsiteX6" fmla="*/ 359238 w 1372698"/>
                  <a:gd name="connsiteY6" fmla="*/ 1161460 h 6521178"/>
                  <a:gd name="connsiteX7" fmla="*/ 377336 w 1372698"/>
                  <a:gd name="connsiteY7" fmla="*/ 1321480 h 6521178"/>
                  <a:gd name="connsiteX8" fmla="*/ 444011 w 1372698"/>
                  <a:gd name="connsiteY8" fmla="*/ 1371963 h 6521178"/>
                  <a:gd name="connsiteX9" fmla="*/ 701186 w 1372698"/>
                  <a:gd name="connsiteY9" fmla="*/ 1436733 h 6521178"/>
                  <a:gd name="connsiteX10" fmla="*/ 792626 w 1372698"/>
                  <a:gd name="connsiteY10" fmla="*/ 1486263 h 6521178"/>
                  <a:gd name="connsiteX11" fmla="*/ 860253 w 1372698"/>
                  <a:gd name="connsiteY11" fmla="*/ 1693908 h 6521178"/>
                  <a:gd name="connsiteX12" fmla="*/ 740238 w 1372698"/>
                  <a:gd name="connsiteY12" fmla="*/ 1931080 h 6521178"/>
                  <a:gd name="connsiteX13" fmla="*/ 504018 w 1372698"/>
                  <a:gd name="connsiteY13" fmla="*/ 2343513 h 6521178"/>
                  <a:gd name="connsiteX14" fmla="*/ 509733 w 1372698"/>
                  <a:gd name="connsiteY14" fmla="*/ 2436859 h 6521178"/>
                  <a:gd name="connsiteX15" fmla="*/ 493540 w 1372698"/>
                  <a:gd name="connsiteY15" fmla="*/ 2573065 h 6521178"/>
                  <a:gd name="connsiteX16" fmla="*/ 450678 w 1372698"/>
                  <a:gd name="connsiteY16" fmla="*/ 2602593 h 6521178"/>
                  <a:gd name="connsiteX17" fmla="*/ 463061 w 1372698"/>
                  <a:gd name="connsiteY17" fmla="*/ 2741658 h 6521178"/>
                  <a:gd name="connsiteX18" fmla="*/ 544023 w 1372698"/>
                  <a:gd name="connsiteY18" fmla="*/ 2832145 h 6521178"/>
                  <a:gd name="connsiteX19" fmla="*/ 588790 w 1372698"/>
                  <a:gd name="connsiteY19" fmla="*/ 2892153 h 6521178"/>
                  <a:gd name="connsiteX20" fmla="*/ 626890 w 1372698"/>
                  <a:gd name="connsiteY20" fmla="*/ 3030265 h 6521178"/>
                  <a:gd name="connsiteX21" fmla="*/ 524973 w 1372698"/>
                  <a:gd name="connsiteY21" fmla="*/ 3109323 h 6521178"/>
                  <a:gd name="connsiteX22" fmla="*/ 497351 w 1372698"/>
                  <a:gd name="connsiteY22" fmla="*/ 3114085 h 6521178"/>
                  <a:gd name="connsiteX23" fmla="*/ 397338 w 1372698"/>
                  <a:gd name="connsiteY23" fmla="*/ 3214098 h 6521178"/>
                  <a:gd name="connsiteX24" fmla="*/ 407815 w 1372698"/>
                  <a:gd name="connsiteY24" fmla="*/ 3717970 h 6521178"/>
                  <a:gd name="connsiteX25" fmla="*/ 444011 w 1372698"/>
                  <a:gd name="connsiteY25" fmla="*/ 4249465 h 6521178"/>
                  <a:gd name="connsiteX26" fmla="*/ 603078 w 1372698"/>
                  <a:gd name="connsiteY26" fmla="*/ 5068615 h 6521178"/>
                  <a:gd name="connsiteX27" fmla="*/ 668801 w 1372698"/>
                  <a:gd name="connsiteY27" fmla="*/ 5122908 h 6521178"/>
                  <a:gd name="connsiteX28" fmla="*/ 753573 w 1372698"/>
                  <a:gd name="connsiteY28" fmla="*/ 5131480 h 6521178"/>
                  <a:gd name="connsiteX29" fmla="*/ 831678 w 1372698"/>
                  <a:gd name="connsiteY29" fmla="*/ 5221968 h 6521178"/>
                  <a:gd name="connsiteX30" fmla="*/ 827868 w 1372698"/>
                  <a:gd name="connsiteY30" fmla="*/ 5398180 h 6521178"/>
                  <a:gd name="connsiteX31" fmla="*/ 852633 w 1372698"/>
                  <a:gd name="connsiteY31" fmla="*/ 5463903 h 6521178"/>
                  <a:gd name="connsiteX32" fmla="*/ 1056468 w 1372698"/>
                  <a:gd name="connsiteY32" fmla="*/ 5642021 h 6521178"/>
                  <a:gd name="connsiteX33" fmla="*/ 1191723 w 1372698"/>
                  <a:gd name="connsiteY33" fmla="*/ 5750605 h 6521178"/>
                  <a:gd name="connsiteX34" fmla="*/ 1297451 w 1372698"/>
                  <a:gd name="connsiteY34" fmla="*/ 5853475 h 6521178"/>
                  <a:gd name="connsiteX35" fmla="*/ 1328883 w 1372698"/>
                  <a:gd name="connsiteY35" fmla="*/ 6101125 h 6521178"/>
                  <a:gd name="connsiteX36" fmla="*/ 1288298 w 1372698"/>
                  <a:gd name="connsiteY36" fmla="*/ 6172786 h 6521178"/>
                  <a:gd name="connsiteX37" fmla="*/ 1290560 w 1372698"/>
                  <a:gd name="connsiteY37" fmla="*/ 6200330 h 6521178"/>
                  <a:gd name="connsiteX38" fmla="*/ 1299356 w 1372698"/>
                  <a:gd name="connsiteY38" fmla="*/ 6202089 h 6521178"/>
                  <a:gd name="connsiteX39" fmla="*/ 1351595 w 1372698"/>
                  <a:gd name="connsiteY39" fmla="*/ 6256338 h 6521178"/>
                  <a:gd name="connsiteX40" fmla="*/ 1352683 w 1372698"/>
                  <a:gd name="connsiteY40" fmla="*/ 6284611 h 6521178"/>
                  <a:gd name="connsiteX41" fmla="*/ 1359035 w 1372698"/>
                  <a:gd name="connsiteY41" fmla="*/ 6289468 h 6521178"/>
                  <a:gd name="connsiteX42" fmla="*/ 1372698 w 1372698"/>
                  <a:gd name="connsiteY42" fmla="*/ 6342108 h 6521178"/>
                  <a:gd name="connsiteX43" fmla="*/ 1212678 w 1372698"/>
                  <a:gd name="connsiteY43" fmla="*/ 6521178 h 6521178"/>
                  <a:gd name="connsiteX44" fmla="*/ 896448 w 1372698"/>
                  <a:gd name="connsiteY44" fmla="*/ 6514511 h 6521178"/>
                  <a:gd name="connsiteX45" fmla="*/ 80155 w 1372698"/>
                  <a:gd name="connsiteY45" fmla="*/ 6503081 h 6521178"/>
                  <a:gd name="connsiteX46" fmla="*/ 5928 w 1372698"/>
                  <a:gd name="connsiteY46" fmla="*/ 6503470 h 6521178"/>
                  <a:gd name="connsiteX47" fmla="*/ 4908 w 1372698"/>
                  <a:gd name="connsiteY47" fmla="*/ 110853 h 6521178"/>
                  <a:gd name="connsiteX48" fmla="*/ 25863 w 1372698"/>
                  <a:gd name="connsiteY48" fmla="*/ 2268 h 6521178"/>
                  <a:gd name="connsiteX0" fmla="*/ 36429 w 1383264"/>
                  <a:gd name="connsiteY0" fmla="*/ 2268 h 6521178"/>
                  <a:gd name="connsiteX1" fmla="*/ 411714 w 1383264"/>
                  <a:gd name="connsiteY1" fmla="*/ 9888 h 6521178"/>
                  <a:gd name="connsiteX2" fmla="*/ 504106 w 1383264"/>
                  <a:gd name="connsiteY2" fmla="*/ 107043 h 6521178"/>
                  <a:gd name="connsiteX3" fmla="*/ 511727 w 1383264"/>
                  <a:gd name="connsiteY3" fmla="*/ 387078 h 6521178"/>
                  <a:gd name="connsiteX4" fmla="*/ 504106 w 1383264"/>
                  <a:gd name="connsiteY4" fmla="*/ 967150 h 6521178"/>
                  <a:gd name="connsiteX5" fmla="*/ 398379 w 1383264"/>
                  <a:gd name="connsiteY5" fmla="*/ 1118598 h 6521178"/>
                  <a:gd name="connsiteX6" fmla="*/ 369804 w 1383264"/>
                  <a:gd name="connsiteY6" fmla="*/ 1161460 h 6521178"/>
                  <a:gd name="connsiteX7" fmla="*/ 387902 w 1383264"/>
                  <a:gd name="connsiteY7" fmla="*/ 1321480 h 6521178"/>
                  <a:gd name="connsiteX8" fmla="*/ 454577 w 1383264"/>
                  <a:gd name="connsiteY8" fmla="*/ 1371963 h 6521178"/>
                  <a:gd name="connsiteX9" fmla="*/ 711752 w 1383264"/>
                  <a:gd name="connsiteY9" fmla="*/ 1436733 h 6521178"/>
                  <a:gd name="connsiteX10" fmla="*/ 803192 w 1383264"/>
                  <a:gd name="connsiteY10" fmla="*/ 1486263 h 6521178"/>
                  <a:gd name="connsiteX11" fmla="*/ 870819 w 1383264"/>
                  <a:gd name="connsiteY11" fmla="*/ 1693908 h 6521178"/>
                  <a:gd name="connsiteX12" fmla="*/ 750804 w 1383264"/>
                  <a:gd name="connsiteY12" fmla="*/ 1931080 h 6521178"/>
                  <a:gd name="connsiteX13" fmla="*/ 514584 w 1383264"/>
                  <a:gd name="connsiteY13" fmla="*/ 2343513 h 6521178"/>
                  <a:gd name="connsiteX14" fmla="*/ 520299 w 1383264"/>
                  <a:gd name="connsiteY14" fmla="*/ 2436859 h 6521178"/>
                  <a:gd name="connsiteX15" fmla="*/ 504106 w 1383264"/>
                  <a:gd name="connsiteY15" fmla="*/ 2573065 h 6521178"/>
                  <a:gd name="connsiteX16" fmla="*/ 461244 w 1383264"/>
                  <a:gd name="connsiteY16" fmla="*/ 2602593 h 6521178"/>
                  <a:gd name="connsiteX17" fmla="*/ 473627 w 1383264"/>
                  <a:gd name="connsiteY17" fmla="*/ 2741658 h 6521178"/>
                  <a:gd name="connsiteX18" fmla="*/ 554589 w 1383264"/>
                  <a:gd name="connsiteY18" fmla="*/ 2832145 h 6521178"/>
                  <a:gd name="connsiteX19" fmla="*/ 599356 w 1383264"/>
                  <a:gd name="connsiteY19" fmla="*/ 2892153 h 6521178"/>
                  <a:gd name="connsiteX20" fmla="*/ 637456 w 1383264"/>
                  <a:gd name="connsiteY20" fmla="*/ 3030265 h 6521178"/>
                  <a:gd name="connsiteX21" fmla="*/ 535539 w 1383264"/>
                  <a:gd name="connsiteY21" fmla="*/ 3109323 h 6521178"/>
                  <a:gd name="connsiteX22" fmla="*/ 507917 w 1383264"/>
                  <a:gd name="connsiteY22" fmla="*/ 3114085 h 6521178"/>
                  <a:gd name="connsiteX23" fmla="*/ 407904 w 1383264"/>
                  <a:gd name="connsiteY23" fmla="*/ 3214098 h 6521178"/>
                  <a:gd name="connsiteX24" fmla="*/ 418381 w 1383264"/>
                  <a:gd name="connsiteY24" fmla="*/ 3717970 h 6521178"/>
                  <a:gd name="connsiteX25" fmla="*/ 454577 w 1383264"/>
                  <a:gd name="connsiteY25" fmla="*/ 4249465 h 6521178"/>
                  <a:gd name="connsiteX26" fmla="*/ 613644 w 1383264"/>
                  <a:gd name="connsiteY26" fmla="*/ 5068615 h 6521178"/>
                  <a:gd name="connsiteX27" fmla="*/ 679367 w 1383264"/>
                  <a:gd name="connsiteY27" fmla="*/ 5122908 h 6521178"/>
                  <a:gd name="connsiteX28" fmla="*/ 764139 w 1383264"/>
                  <a:gd name="connsiteY28" fmla="*/ 5131480 h 6521178"/>
                  <a:gd name="connsiteX29" fmla="*/ 842244 w 1383264"/>
                  <a:gd name="connsiteY29" fmla="*/ 5221968 h 6521178"/>
                  <a:gd name="connsiteX30" fmla="*/ 838434 w 1383264"/>
                  <a:gd name="connsiteY30" fmla="*/ 5398180 h 6521178"/>
                  <a:gd name="connsiteX31" fmla="*/ 863199 w 1383264"/>
                  <a:gd name="connsiteY31" fmla="*/ 5463903 h 6521178"/>
                  <a:gd name="connsiteX32" fmla="*/ 1067034 w 1383264"/>
                  <a:gd name="connsiteY32" fmla="*/ 5642021 h 6521178"/>
                  <a:gd name="connsiteX33" fmla="*/ 1202289 w 1383264"/>
                  <a:gd name="connsiteY33" fmla="*/ 5750605 h 6521178"/>
                  <a:gd name="connsiteX34" fmla="*/ 1308017 w 1383264"/>
                  <a:gd name="connsiteY34" fmla="*/ 5853475 h 6521178"/>
                  <a:gd name="connsiteX35" fmla="*/ 1339449 w 1383264"/>
                  <a:gd name="connsiteY35" fmla="*/ 6101125 h 6521178"/>
                  <a:gd name="connsiteX36" fmla="*/ 1298864 w 1383264"/>
                  <a:gd name="connsiteY36" fmla="*/ 6172786 h 6521178"/>
                  <a:gd name="connsiteX37" fmla="*/ 1301126 w 1383264"/>
                  <a:gd name="connsiteY37" fmla="*/ 6200330 h 6521178"/>
                  <a:gd name="connsiteX38" fmla="*/ 1309922 w 1383264"/>
                  <a:gd name="connsiteY38" fmla="*/ 6202089 h 6521178"/>
                  <a:gd name="connsiteX39" fmla="*/ 1362161 w 1383264"/>
                  <a:gd name="connsiteY39" fmla="*/ 6256338 h 6521178"/>
                  <a:gd name="connsiteX40" fmla="*/ 1363249 w 1383264"/>
                  <a:gd name="connsiteY40" fmla="*/ 6284611 h 6521178"/>
                  <a:gd name="connsiteX41" fmla="*/ 1369601 w 1383264"/>
                  <a:gd name="connsiteY41" fmla="*/ 6289468 h 6521178"/>
                  <a:gd name="connsiteX42" fmla="*/ 1383264 w 1383264"/>
                  <a:gd name="connsiteY42" fmla="*/ 6342108 h 6521178"/>
                  <a:gd name="connsiteX43" fmla="*/ 1223244 w 1383264"/>
                  <a:gd name="connsiteY43" fmla="*/ 6521178 h 6521178"/>
                  <a:gd name="connsiteX44" fmla="*/ 907014 w 1383264"/>
                  <a:gd name="connsiteY44" fmla="*/ 6514511 h 6521178"/>
                  <a:gd name="connsiteX45" fmla="*/ 90721 w 1383264"/>
                  <a:gd name="connsiteY45" fmla="*/ 6503081 h 6521178"/>
                  <a:gd name="connsiteX46" fmla="*/ 3615 w 1383264"/>
                  <a:gd name="connsiteY46" fmla="*/ 6490591 h 6521178"/>
                  <a:gd name="connsiteX47" fmla="*/ 15474 w 1383264"/>
                  <a:gd name="connsiteY47" fmla="*/ 110853 h 6521178"/>
                  <a:gd name="connsiteX48" fmla="*/ 36429 w 1383264"/>
                  <a:gd name="connsiteY48" fmla="*/ 2268 h 6521178"/>
                  <a:gd name="connsiteX0" fmla="*/ 34162 w 1380997"/>
                  <a:gd name="connsiteY0" fmla="*/ 2268 h 6521178"/>
                  <a:gd name="connsiteX1" fmla="*/ 409447 w 1380997"/>
                  <a:gd name="connsiteY1" fmla="*/ 9888 h 6521178"/>
                  <a:gd name="connsiteX2" fmla="*/ 501839 w 1380997"/>
                  <a:gd name="connsiteY2" fmla="*/ 107043 h 6521178"/>
                  <a:gd name="connsiteX3" fmla="*/ 509460 w 1380997"/>
                  <a:gd name="connsiteY3" fmla="*/ 387078 h 6521178"/>
                  <a:gd name="connsiteX4" fmla="*/ 501839 w 1380997"/>
                  <a:gd name="connsiteY4" fmla="*/ 967150 h 6521178"/>
                  <a:gd name="connsiteX5" fmla="*/ 396112 w 1380997"/>
                  <a:gd name="connsiteY5" fmla="*/ 1118598 h 6521178"/>
                  <a:gd name="connsiteX6" fmla="*/ 367537 w 1380997"/>
                  <a:gd name="connsiteY6" fmla="*/ 1161460 h 6521178"/>
                  <a:gd name="connsiteX7" fmla="*/ 385635 w 1380997"/>
                  <a:gd name="connsiteY7" fmla="*/ 1321480 h 6521178"/>
                  <a:gd name="connsiteX8" fmla="*/ 452310 w 1380997"/>
                  <a:gd name="connsiteY8" fmla="*/ 1371963 h 6521178"/>
                  <a:gd name="connsiteX9" fmla="*/ 709485 w 1380997"/>
                  <a:gd name="connsiteY9" fmla="*/ 1436733 h 6521178"/>
                  <a:gd name="connsiteX10" fmla="*/ 800925 w 1380997"/>
                  <a:gd name="connsiteY10" fmla="*/ 1486263 h 6521178"/>
                  <a:gd name="connsiteX11" fmla="*/ 868552 w 1380997"/>
                  <a:gd name="connsiteY11" fmla="*/ 1693908 h 6521178"/>
                  <a:gd name="connsiteX12" fmla="*/ 748537 w 1380997"/>
                  <a:gd name="connsiteY12" fmla="*/ 1931080 h 6521178"/>
                  <a:gd name="connsiteX13" fmla="*/ 512317 w 1380997"/>
                  <a:gd name="connsiteY13" fmla="*/ 2343513 h 6521178"/>
                  <a:gd name="connsiteX14" fmla="*/ 518032 w 1380997"/>
                  <a:gd name="connsiteY14" fmla="*/ 2436859 h 6521178"/>
                  <a:gd name="connsiteX15" fmla="*/ 501839 w 1380997"/>
                  <a:gd name="connsiteY15" fmla="*/ 2573065 h 6521178"/>
                  <a:gd name="connsiteX16" fmla="*/ 458977 w 1380997"/>
                  <a:gd name="connsiteY16" fmla="*/ 2602593 h 6521178"/>
                  <a:gd name="connsiteX17" fmla="*/ 471360 w 1380997"/>
                  <a:gd name="connsiteY17" fmla="*/ 2741658 h 6521178"/>
                  <a:gd name="connsiteX18" fmla="*/ 552322 w 1380997"/>
                  <a:gd name="connsiteY18" fmla="*/ 2832145 h 6521178"/>
                  <a:gd name="connsiteX19" fmla="*/ 597089 w 1380997"/>
                  <a:gd name="connsiteY19" fmla="*/ 2892153 h 6521178"/>
                  <a:gd name="connsiteX20" fmla="*/ 635189 w 1380997"/>
                  <a:gd name="connsiteY20" fmla="*/ 3030265 h 6521178"/>
                  <a:gd name="connsiteX21" fmla="*/ 533272 w 1380997"/>
                  <a:gd name="connsiteY21" fmla="*/ 3109323 h 6521178"/>
                  <a:gd name="connsiteX22" fmla="*/ 505650 w 1380997"/>
                  <a:gd name="connsiteY22" fmla="*/ 3114085 h 6521178"/>
                  <a:gd name="connsiteX23" fmla="*/ 405637 w 1380997"/>
                  <a:gd name="connsiteY23" fmla="*/ 3214098 h 6521178"/>
                  <a:gd name="connsiteX24" fmla="*/ 416114 w 1380997"/>
                  <a:gd name="connsiteY24" fmla="*/ 3717970 h 6521178"/>
                  <a:gd name="connsiteX25" fmla="*/ 452310 w 1380997"/>
                  <a:gd name="connsiteY25" fmla="*/ 4249465 h 6521178"/>
                  <a:gd name="connsiteX26" fmla="*/ 611377 w 1380997"/>
                  <a:gd name="connsiteY26" fmla="*/ 5068615 h 6521178"/>
                  <a:gd name="connsiteX27" fmla="*/ 677100 w 1380997"/>
                  <a:gd name="connsiteY27" fmla="*/ 5122908 h 6521178"/>
                  <a:gd name="connsiteX28" fmla="*/ 761872 w 1380997"/>
                  <a:gd name="connsiteY28" fmla="*/ 5131480 h 6521178"/>
                  <a:gd name="connsiteX29" fmla="*/ 839977 w 1380997"/>
                  <a:gd name="connsiteY29" fmla="*/ 5221968 h 6521178"/>
                  <a:gd name="connsiteX30" fmla="*/ 836167 w 1380997"/>
                  <a:gd name="connsiteY30" fmla="*/ 5398180 h 6521178"/>
                  <a:gd name="connsiteX31" fmla="*/ 860932 w 1380997"/>
                  <a:gd name="connsiteY31" fmla="*/ 5463903 h 6521178"/>
                  <a:gd name="connsiteX32" fmla="*/ 1064767 w 1380997"/>
                  <a:gd name="connsiteY32" fmla="*/ 5642021 h 6521178"/>
                  <a:gd name="connsiteX33" fmla="*/ 1200022 w 1380997"/>
                  <a:gd name="connsiteY33" fmla="*/ 5750605 h 6521178"/>
                  <a:gd name="connsiteX34" fmla="*/ 1305750 w 1380997"/>
                  <a:gd name="connsiteY34" fmla="*/ 5853475 h 6521178"/>
                  <a:gd name="connsiteX35" fmla="*/ 1337182 w 1380997"/>
                  <a:gd name="connsiteY35" fmla="*/ 6101125 h 6521178"/>
                  <a:gd name="connsiteX36" fmla="*/ 1296597 w 1380997"/>
                  <a:gd name="connsiteY36" fmla="*/ 6172786 h 6521178"/>
                  <a:gd name="connsiteX37" fmla="*/ 1298859 w 1380997"/>
                  <a:gd name="connsiteY37" fmla="*/ 6200330 h 6521178"/>
                  <a:gd name="connsiteX38" fmla="*/ 1307655 w 1380997"/>
                  <a:gd name="connsiteY38" fmla="*/ 6202089 h 6521178"/>
                  <a:gd name="connsiteX39" fmla="*/ 1359894 w 1380997"/>
                  <a:gd name="connsiteY39" fmla="*/ 6256338 h 6521178"/>
                  <a:gd name="connsiteX40" fmla="*/ 1360982 w 1380997"/>
                  <a:gd name="connsiteY40" fmla="*/ 6284611 h 6521178"/>
                  <a:gd name="connsiteX41" fmla="*/ 1367334 w 1380997"/>
                  <a:gd name="connsiteY41" fmla="*/ 6289468 h 6521178"/>
                  <a:gd name="connsiteX42" fmla="*/ 1380997 w 1380997"/>
                  <a:gd name="connsiteY42" fmla="*/ 6342108 h 6521178"/>
                  <a:gd name="connsiteX43" fmla="*/ 1220977 w 1380997"/>
                  <a:gd name="connsiteY43" fmla="*/ 6521178 h 6521178"/>
                  <a:gd name="connsiteX44" fmla="*/ 904747 w 1380997"/>
                  <a:gd name="connsiteY44" fmla="*/ 6514511 h 6521178"/>
                  <a:gd name="connsiteX45" fmla="*/ 88454 w 1380997"/>
                  <a:gd name="connsiteY45" fmla="*/ 6503081 h 6521178"/>
                  <a:gd name="connsiteX46" fmla="*/ 3924 w 1380997"/>
                  <a:gd name="connsiteY46" fmla="*/ 6503470 h 6521178"/>
                  <a:gd name="connsiteX47" fmla="*/ 13207 w 1380997"/>
                  <a:gd name="connsiteY47" fmla="*/ 110853 h 6521178"/>
                  <a:gd name="connsiteX48" fmla="*/ 34162 w 1380997"/>
                  <a:gd name="connsiteY48" fmla="*/ 2268 h 652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80997" h="6521178">
                    <a:moveTo>
                      <a:pt x="34162" y="2268"/>
                    </a:moveTo>
                    <a:cubicBezTo>
                      <a:pt x="158939" y="1315"/>
                      <a:pt x="284670" y="-5352"/>
                      <a:pt x="409447" y="9888"/>
                    </a:cubicBezTo>
                    <a:cubicBezTo>
                      <a:pt x="467550" y="17508"/>
                      <a:pt x="495172" y="47988"/>
                      <a:pt x="501839" y="107043"/>
                    </a:cubicBezTo>
                    <a:cubicBezTo>
                      <a:pt x="513270" y="200388"/>
                      <a:pt x="510412" y="293733"/>
                      <a:pt x="509460" y="387078"/>
                    </a:cubicBezTo>
                    <a:cubicBezTo>
                      <a:pt x="507554" y="580435"/>
                      <a:pt x="517079" y="773793"/>
                      <a:pt x="501839" y="967150"/>
                    </a:cubicBezTo>
                    <a:cubicBezTo>
                      <a:pt x="496125" y="1038588"/>
                      <a:pt x="484695" y="1104310"/>
                      <a:pt x="396112" y="1118598"/>
                    </a:cubicBezTo>
                    <a:cubicBezTo>
                      <a:pt x="374204" y="1122408"/>
                      <a:pt x="366585" y="1139553"/>
                      <a:pt x="367537" y="1161460"/>
                    </a:cubicBezTo>
                    <a:cubicBezTo>
                      <a:pt x="369442" y="1215753"/>
                      <a:pt x="376110" y="1269093"/>
                      <a:pt x="385635" y="1321480"/>
                    </a:cubicBezTo>
                    <a:cubicBezTo>
                      <a:pt x="392302" y="1357675"/>
                      <a:pt x="419925" y="1367200"/>
                      <a:pt x="452310" y="1371963"/>
                    </a:cubicBezTo>
                    <a:cubicBezTo>
                      <a:pt x="540892" y="1383393"/>
                      <a:pt x="626617" y="1401490"/>
                      <a:pt x="709485" y="1436733"/>
                    </a:cubicBezTo>
                    <a:cubicBezTo>
                      <a:pt x="741870" y="1451020"/>
                      <a:pt x="772350" y="1466260"/>
                      <a:pt x="800925" y="1486263"/>
                    </a:cubicBezTo>
                    <a:cubicBezTo>
                      <a:pt x="877125" y="1540555"/>
                      <a:pt x="899032" y="1605325"/>
                      <a:pt x="868552" y="1693908"/>
                    </a:cubicBezTo>
                    <a:cubicBezTo>
                      <a:pt x="839025" y="1777728"/>
                      <a:pt x="792352" y="1853928"/>
                      <a:pt x="748537" y="1931080"/>
                    </a:cubicBezTo>
                    <a:cubicBezTo>
                      <a:pt x="669479" y="2068240"/>
                      <a:pt x="592327" y="2206353"/>
                      <a:pt x="512317" y="2343513"/>
                    </a:cubicBezTo>
                    <a:cubicBezTo>
                      <a:pt x="493267" y="2376850"/>
                      <a:pt x="487552" y="2403520"/>
                      <a:pt x="518032" y="2436859"/>
                    </a:cubicBezTo>
                    <a:cubicBezTo>
                      <a:pt x="558989" y="2482578"/>
                      <a:pt x="550417" y="2534965"/>
                      <a:pt x="501839" y="2573065"/>
                    </a:cubicBezTo>
                    <a:cubicBezTo>
                      <a:pt x="488504" y="2583543"/>
                      <a:pt x="472312" y="2591163"/>
                      <a:pt x="458977" y="2602593"/>
                    </a:cubicBezTo>
                    <a:cubicBezTo>
                      <a:pt x="402779" y="2647360"/>
                      <a:pt x="408495" y="2708320"/>
                      <a:pt x="471360" y="2741658"/>
                    </a:cubicBezTo>
                    <a:cubicBezTo>
                      <a:pt x="510412" y="2761660"/>
                      <a:pt x="544702" y="2782615"/>
                      <a:pt x="552322" y="2832145"/>
                    </a:cubicBezTo>
                    <a:cubicBezTo>
                      <a:pt x="556132" y="2856910"/>
                      <a:pt x="578039" y="2875008"/>
                      <a:pt x="597089" y="2892153"/>
                    </a:cubicBezTo>
                    <a:cubicBezTo>
                      <a:pt x="639952" y="2929300"/>
                      <a:pt x="650429" y="2975973"/>
                      <a:pt x="635189" y="3030265"/>
                    </a:cubicBezTo>
                    <a:cubicBezTo>
                      <a:pt x="619950" y="3081700"/>
                      <a:pt x="582802" y="3103608"/>
                      <a:pt x="533272" y="3109323"/>
                    </a:cubicBezTo>
                    <a:cubicBezTo>
                      <a:pt x="523747" y="3110275"/>
                      <a:pt x="514222" y="3113133"/>
                      <a:pt x="505650" y="3114085"/>
                    </a:cubicBezTo>
                    <a:cubicBezTo>
                      <a:pt x="425639" y="3119800"/>
                      <a:pt x="410400" y="3133135"/>
                      <a:pt x="405637" y="3214098"/>
                    </a:cubicBezTo>
                    <a:cubicBezTo>
                      <a:pt x="395160" y="3382690"/>
                      <a:pt x="408495" y="3550330"/>
                      <a:pt x="416114" y="3717970"/>
                    </a:cubicBezTo>
                    <a:cubicBezTo>
                      <a:pt x="424687" y="3895135"/>
                      <a:pt x="430402" y="4073253"/>
                      <a:pt x="452310" y="4249465"/>
                    </a:cubicBezTo>
                    <a:cubicBezTo>
                      <a:pt x="487552" y="4525690"/>
                      <a:pt x="528510" y="4800963"/>
                      <a:pt x="611377" y="5068615"/>
                    </a:cubicBezTo>
                    <a:cubicBezTo>
                      <a:pt x="622807" y="5103858"/>
                      <a:pt x="639000" y="5121955"/>
                      <a:pt x="677100" y="5122908"/>
                    </a:cubicBezTo>
                    <a:cubicBezTo>
                      <a:pt x="705675" y="5123860"/>
                      <a:pt x="734250" y="5125765"/>
                      <a:pt x="761872" y="5131480"/>
                    </a:cubicBezTo>
                    <a:cubicBezTo>
                      <a:pt x="818070" y="5141958"/>
                      <a:pt x="839025" y="5164818"/>
                      <a:pt x="839977" y="5221968"/>
                    </a:cubicBezTo>
                    <a:cubicBezTo>
                      <a:pt x="841882" y="5280071"/>
                      <a:pt x="839977" y="5339125"/>
                      <a:pt x="836167" y="5398180"/>
                    </a:cubicBezTo>
                    <a:cubicBezTo>
                      <a:pt x="834262" y="5425803"/>
                      <a:pt x="839025" y="5444853"/>
                      <a:pt x="860932" y="5463903"/>
                    </a:cubicBezTo>
                    <a:cubicBezTo>
                      <a:pt x="930464" y="5522005"/>
                      <a:pt x="997139" y="5582013"/>
                      <a:pt x="1064767" y="5642021"/>
                    </a:cubicBezTo>
                    <a:cubicBezTo>
                      <a:pt x="1121917" y="5662975"/>
                      <a:pt x="1154302" y="5714410"/>
                      <a:pt x="1200022" y="5750605"/>
                    </a:cubicBezTo>
                    <a:cubicBezTo>
                      <a:pt x="1238122" y="5781085"/>
                      <a:pt x="1268602" y="5821090"/>
                      <a:pt x="1305750" y="5853475"/>
                    </a:cubicBezTo>
                    <a:cubicBezTo>
                      <a:pt x="1385759" y="5923960"/>
                      <a:pt x="1379092" y="6023021"/>
                      <a:pt x="1337182" y="6101125"/>
                    </a:cubicBezTo>
                    <a:cubicBezTo>
                      <a:pt x="1324323" y="6125414"/>
                      <a:pt x="1301285" y="6145416"/>
                      <a:pt x="1296597" y="6172786"/>
                    </a:cubicBezTo>
                    <a:lnTo>
                      <a:pt x="1298859" y="6200330"/>
                    </a:lnTo>
                    <a:lnTo>
                      <a:pt x="1307655" y="6202089"/>
                    </a:lnTo>
                    <a:cubicBezTo>
                      <a:pt x="1333373" y="6214948"/>
                      <a:pt x="1353732" y="6231022"/>
                      <a:pt x="1359894" y="6256338"/>
                    </a:cubicBezTo>
                    <a:cubicBezTo>
                      <a:pt x="1360257" y="6265762"/>
                      <a:pt x="1360619" y="6275187"/>
                      <a:pt x="1360982" y="6284611"/>
                    </a:cubicBezTo>
                    <a:lnTo>
                      <a:pt x="1367334" y="6289468"/>
                    </a:lnTo>
                    <a:cubicBezTo>
                      <a:pt x="1379390" y="6303532"/>
                      <a:pt x="1380997" y="6322820"/>
                      <a:pt x="1380997" y="6342108"/>
                    </a:cubicBezTo>
                    <a:cubicBezTo>
                      <a:pt x="1380997" y="6426881"/>
                      <a:pt x="1307654" y="6518321"/>
                      <a:pt x="1220977" y="6521178"/>
                    </a:cubicBezTo>
                    <a:lnTo>
                      <a:pt x="904747" y="6514511"/>
                    </a:lnTo>
                    <a:cubicBezTo>
                      <a:pt x="633285" y="6500223"/>
                      <a:pt x="360869" y="6507843"/>
                      <a:pt x="88454" y="6503081"/>
                    </a:cubicBezTo>
                    <a:cubicBezTo>
                      <a:pt x="69404" y="6503081"/>
                      <a:pt x="22021" y="6512043"/>
                      <a:pt x="3924" y="6503470"/>
                    </a:cubicBezTo>
                    <a:cubicBezTo>
                      <a:pt x="-8617" y="5438099"/>
                      <a:pt x="12889" y="1193528"/>
                      <a:pt x="13207" y="110853"/>
                    </a:cubicBezTo>
                    <a:cubicBezTo>
                      <a:pt x="17017" y="71800"/>
                      <a:pt x="6539" y="33700"/>
                      <a:pt x="34162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62F864F-A07E-4162-91BA-32CEA9D64973}"/>
                  </a:ext>
                </a:extLst>
              </p:cNvPr>
              <p:cNvSpPr/>
              <p:nvPr/>
            </p:nvSpPr>
            <p:spPr>
              <a:xfrm>
                <a:off x="3111533" y="6332520"/>
                <a:ext cx="1360748" cy="87630"/>
              </a:xfrm>
              <a:custGeom>
                <a:avLst/>
                <a:gdLst>
                  <a:gd name="connsiteX0" fmla="*/ 32142 w 1360748"/>
                  <a:gd name="connsiteY0" fmla="*/ 0 h 87630"/>
                  <a:gd name="connsiteX1" fmla="*/ 1297062 w 1360748"/>
                  <a:gd name="connsiteY1" fmla="*/ 952 h 87630"/>
                  <a:gd name="connsiteX2" fmla="*/ 1306587 w 1360748"/>
                  <a:gd name="connsiteY2" fmla="*/ 2857 h 87630"/>
                  <a:gd name="connsiteX3" fmla="*/ 1359927 w 1360748"/>
                  <a:gd name="connsiteY3" fmla="*/ 85725 h 87630"/>
                  <a:gd name="connsiteX4" fmla="*/ 1357069 w 1360748"/>
                  <a:gd name="connsiteY4" fmla="*/ 87630 h 87630"/>
                  <a:gd name="connsiteX5" fmla="*/ 32142 w 1360748"/>
                  <a:gd name="connsiteY5" fmla="*/ 87630 h 87630"/>
                  <a:gd name="connsiteX6" fmla="*/ 0 w 1360748"/>
                  <a:gd name="connsiteY6" fmla="*/ 87630 h 87630"/>
                  <a:gd name="connsiteX7" fmla="*/ 0 w 1360748"/>
                  <a:gd name="connsiteY7" fmla="*/ 74 h 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748" h="87630">
                    <a:moveTo>
                      <a:pt x="32142" y="0"/>
                    </a:moveTo>
                    <a:cubicBezTo>
                      <a:pt x="454099" y="0"/>
                      <a:pt x="875104" y="952"/>
                      <a:pt x="1297062" y="952"/>
                    </a:cubicBezTo>
                    <a:cubicBezTo>
                      <a:pt x="1299919" y="952"/>
                      <a:pt x="1302777" y="1905"/>
                      <a:pt x="1306587" y="2857"/>
                    </a:cubicBezTo>
                    <a:cubicBezTo>
                      <a:pt x="1340877" y="20002"/>
                      <a:pt x="1365641" y="42863"/>
                      <a:pt x="1359927" y="85725"/>
                    </a:cubicBezTo>
                    <a:cubicBezTo>
                      <a:pt x="1359927" y="85725"/>
                      <a:pt x="1357069" y="87630"/>
                      <a:pt x="1357069" y="87630"/>
                    </a:cubicBezTo>
                    <a:cubicBezTo>
                      <a:pt x="915109" y="87630"/>
                      <a:pt x="473149" y="87630"/>
                      <a:pt x="32142" y="87630"/>
                    </a:cubicBezTo>
                    <a:lnTo>
                      <a:pt x="0" y="8763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34">
            <a:extLst>
              <a:ext uri="{FF2B5EF4-FFF2-40B4-BE49-F238E27FC236}">
                <a16:creationId xmlns:a16="http://schemas.microsoft.com/office/drawing/2014/main" id="{7E5D5CB9-2A81-40DC-8DEB-F1DD556F9FF6}"/>
              </a:ext>
            </a:extLst>
          </p:cNvPr>
          <p:cNvGrpSpPr/>
          <p:nvPr/>
        </p:nvGrpSpPr>
        <p:grpSpPr>
          <a:xfrm>
            <a:off x="284298" y="4598879"/>
            <a:ext cx="2593107" cy="923330"/>
            <a:chOff x="2551706" y="4283314"/>
            <a:chExt cx="1416829" cy="9233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F26B35-9F22-4F37-A041-143C0A3F63BC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104498-FDA0-4DDA-B8DE-8E07768D66D5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7">
            <a:extLst>
              <a:ext uri="{FF2B5EF4-FFF2-40B4-BE49-F238E27FC236}">
                <a16:creationId xmlns:a16="http://schemas.microsoft.com/office/drawing/2014/main" id="{C974ED5F-D650-4BB5-BB3F-B7540CD17643}"/>
              </a:ext>
            </a:extLst>
          </p:cNvPr>
          <p:cNvGrpSpPr/>
          <p:nvPr/>
        </p:nvGrpSpPr>
        <p:grpSpPr>
          <a:xfrm>
            <a:off x="284298" y="3206375"/>
            <a:ext cx="2593107" cy="923330"/>
            <a:chOff x="2551706" y="4283314"/>
            <a:chExt cx="1416829" cy="92333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F2EF1E-12F2-4ECF-B637-227C3CB31CF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A395F6-E7AA-4711-9912-803BE8D8DDB2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0">
            <a:extLst>
              <a:ext uri="{FF2B5EF4-FFF2-40B4-BE49-F238E27FC236}">
                <a16:creationId xmlns:a16="http://schemas.microsoft.com/office/drawing/2014/main" id="{AE14AEBF-7754-47A9-AD41-43B01AD1DE8C}"/>
              </a:ext>
            </a:extLst>
          </p:cNvPr>
          <p:cNvGrpSpPr/>
          <p:nvPr/>
        </p:nvGrpSpPr>
        <p:grpSpPr>
          <a:xfrm>
            <a:off x="1246425" y="1813871"/>
            <a:ext cx="3276000" cy="923330"/>
            <a:chOff x="2551706" y="4283314"/>
            <a:chExt cx="1416829" cy="92333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CD354F-391C-4D2D-8783-D027D200FEE4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3B4E01-F731-4F60-8DD6-AE12FBDB939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E0C663-683F-4BAE-A014-9383EF08B537}"/>
              </a:ext>
            </a:extLst>
          </p:cNvPr>
          <p:cNvGrpSpPr/>
          <p:nvPr/>
        </p:nvGrpSpPr>
        <p:grpSpPr>
          <a:xfrm flipH="1">
            <a:off x="7669576" y="1813871"/>
            <a:ext cx="4238127" cy="3708338"/>
            <a:chOff x="640079" y="1966271"/>
            <a:chExt cx="4238127" cy="3708338"/>
          </a:xfrm>
        </p:grpSpPr>
        <p:grpSp>
          <p:nvGrpSpPr>
            <p:cNvPr id="51" name="Group 34">
              <a:extLst>
                <a:ext uri="{FF2B5EF4-FFF2-40B4-BE49-F238E27FC236}">
                  <a16:creationId xmlns:a16="http://schemas.microsoft.com/office/drawing/2014/main" id="{D0AF4A0E-8816-4E20-85A0-F4077685EC6A}"/>
                </a:ext>
              </a:extLst>
            </p:cNvPr>
            <p:cNvGrpSpPr/>
            <p:nvPr/>
          </p:nvGrpSpPr>
          <p:grpSpPr>
            <a:xfrm>
              <a:off x="640079" y="4751279"/>
              <a:ext cx="2593107" cy="923330"/>
              <a:chOff x="2551706" y="4283314"/>
              <a:chExt cx="1416829" cy="92333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6BC0016-A5F4-4DE2-9438-76AD0D2B6F04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14168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3FF48F-3309-4E1F-B674-528E5A1ECED8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047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4" name="Group 37">
              <a:extLst>
                <a:ext uri="{FF2B5EF4-FFF2-40B4-BE49-F238E27FC236}">
                  <a16:creationId xmlns:a16="http://schemas.microsoft.com/office/drawing/2014/main" id="{0C152473-3392-4006-A1B0-D4F387775695}"/>
                </a:ext>
              </a:extLst>
            </p:cNvPr>
            <p:cNvGrpSpPr/>
            <p:nvPr/>
          </p:nvGrpSpPr>
          <p:grpSpPr>
            <a:xfrm>
              <a:off x="640079" y="3358775"/>
              <a:ext cx="2593107" cy="923330"/>
              <a:chOff x="2551706" y="4283314"/>
              <a:chExt cx="1416829" cy="92333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64F5B4A-44F6-4C4A-B12E-C5CF1C785C3D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14168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187371-1347-4B31-9D20-A4247696269A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047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7" name="Group 40">
              <a:extLst>
                <a:ext uri="{FF2B5EF4-FFF2-40B4-BE49-F238E27FC236}">
                  <a16:creationId xmlns:a16="http://schemas.microsoft.com/office/drawing/2014/main" id="{6A7CB378-0408-46C1-BF66-D2C1A51F3761}"/>
                </a:ext>
              </a:extLst>
            </p:cNvPr>
            <p:cNvGrpSpPr/>
            <p:nvPr/>
          </p:nvGrpSpPr>
          <p:grpSpPr>
            <a:xfrm>
              <a:off x="1602206" y="1966271"/>
              <a:ext cx="3276000" cy="923330"/>
              <a:chOff x="2551706" y="4283314"/>
              <a:chExt cx="1416829" cy="92333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2E3991-2142-4530-8E53-7611D72B9B46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14168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E7BD98-81D4-40F5-A5C6-A9DC9734FB0B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047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315596-AB00-4FB0-A8C8-E1D85CA83EA4}"/>
              </a:ext>
            </a:extLst>
          </p:cNvPr>
          <p:cNvGrpSpPr/>
          <p:nvPr/>
        </p:nvGrpSpPr>
        <p:grpSpPr>
          <a:xfrm>
            <a:off x="844725" y="1708133"/>
            <a:ext cx="4308388" cy="3945971"/>
            <a:chOff x="3750296" y="2248207"/>
            <a:chExt cx="3354813" cy="30726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000017-F066-40A9-AD87-DC87A8CC47E1}"/>
                </a:ext>
              </a:extLst>
            </p:cNvPr>
            <p:cNvGrpSpPr/>
            <p:nvPr/>
          </p:nvGrpSpPr>
          <p:grpSpPr>
            <a:xfrm>
              <a:off x="5942016" y="3344680"/>
              <a:ext cx="655627" cy="825142"/>
              <a:chOff x="5942016" y="3344680"/>
              <a:chExt cx="655627" cy="825142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0940FEB-C4B7-4B6B-9724-97F7DDAAED69}"/>
                  </a:ext>
                </a:extLst>
              </p:cNvPr>
              <p:cNvSpPr/>
              <p:nvPr/>
            </p:nvSpPr>
            <p:spPr>
              <a:xfrm rot="20862561">
                <a:off x="6042129" y="3344680"/>
                <a:ext cx="555514" cy="825142"/>
              </a:xfrm>
              <a:custGeom>
                <a:avLst/>
                <a:gdLst>
                  <a:gd name="connsiteX0" fmla="*/ 76027 w 1005786"/>
                  <a:gd name="connsiteY0" fmla="*/ 1512598 h 1681837"/>
                  <a:gd name="connsiteX1" fmla="*/ 89121 w 1005786"/>
                  <a:gd name="connsiteY1" fmla="*/ 1490092 h 1681837"/>
                  <a:gd name="connsiteX2" fmla="*/ 48530 w 1005786"/>
                  <a:gd name="connsiteY2" fmla="*/ 1224529 h 1681837"/>
                  <a:gd name="connsiteX3" fmla="*/ 0 w 1005786"/>
                  <a:gd name="connsiteY3" fmla="*/ 1159222 h 1681837"/>
                  <a:gd name="connsiteX4" fmla="*/ 24306 w 1005786"/>
                  <a:gd name="connsiteY4" fmla="*/ 1120513 h 1681837"/>
                  <a:gd name="connsiteX5" fmla="*/ 224235 w 1005786"/>
                  <a:gd name="connsiteY5" fmla="*/ 771311 h 1681837"/>
                  <a:gd name="connsiteX6" fmla="*/ 363850 w 1005786"/>
                  <a:gd name="connsiteY6" fmla="*/ 489299 h 1681837"/>
                  <a:gd name="connsiteX7" fmla="*/ 416799 w 1005786"/>
                  <a:gd name="connsiteY7" fmla="*/ 389538 h 1681837"/>
                  <a:gd name="connsiteX8" fmla="*/ 429484 w 1005786"/>
                  <a:gd name="connsiteY8" fmla="*/ 374071 h 1681837"/>
                  <a:gd name="connsiteX9" fmla="*/ 589723 w 1005786"/>
                  <a:gd name="connsiteY9" fmla="*/ 128476 h 1681837"/>
                  <a:gd name="connsiteX10" fmla="*/ 765265 w 1005786"/>
                  <a:gd name="connsiteY10" fmla="*/ 5883 h 1681837"/>
                  <a:gd name="connsiteX11" fmla="*/ 965848 w 1005786"/>
                  <a:gd name="connsiteY11" fmla="*/ 61697 h 1681837"/>
                  <a:gd name="connsiteX12" fmla="*/ 1005785 w 1005786"/>
                  <a:gd name="connsiteY12" fmla="*/ 141161 h 1681837"/>
                  <a:gd name="connsiteX13" fmla="*/ 996292 w 1005786"/>
                  <a:gd name="connsiteY13" fmla="*/ 166122 h 1681837"/>
                  <a:gd name="connsiteX14" fmla="*/ 853731 w 1005786"/>
                  <a:gd name="connsiteY14" fmla="*/ 443961 h 1681837"/>
                  <a:gd name="connsiteX15" fmla="*/ 783187 w 1005786"/>
                  <a:gd name="connsiteY15" fmla="*/ 598470 h 1681837"/>
                  <a:gd name="connsiteX16" fmla="*/ 553141 w 1005786"/>
                  <a:gd name="connsiteY16" fmla="*/ 1083768 h 1681837"/>
                  <a:gd name="connsiteX17" fmla="*/ 272274 w 1005786"/>
                  <a:gd name="connsiteY17" fmla="*/ 1539850 h 1681837"/>
                  <a:gd name="connsiteX18" fmla="*/ 160402 w 1005786"/>
                  <a:gd name="connsiteY18" fmla="*/ 1669889 h 1681837"/>
                  <a:gd name="connsiteX19" fmla="*/ 144280 w 1005786"/>
                  <a:gd name="connsiteY19" fmla="*/ 1681838 h 1681837"/>
                  <a:gd name="connsiteX20" fmla="*/ 76027 w 1005786"/>
                  <a:gd name="connsiteY20" fmla="*/ 1512598 h 1681837"/>
                  <a:gd name="connsiteX0" fmla="*/ 204443 w 1134202"/>
                  <a:gd name="connsiteY0" fmla="*/ 1512598 h 1681837"/>
                  <a:gd name="connsiteX1" fmla="*/ 217537 w 1134202"/>
                  <a:gd name="connsiteY1" fmla="*/ 1490092 h 1681837"/>
                  <a:gd name="connsiteX2" fmla="*/ 176946 w 1134202"/>
                  <a:gd name="connsiteY2" fmla="*/ 1224529 h 1681837"/>
                  <a:gd name="connsiteX3" fmla="*/ 0 w 1134202"/>
                  <a:gd name="connsiteY3" fmla="*/ 1440747 h 1681837"/>
                  <a:gd name="connsiteX4" fmla="*/ 152722 w 1134202"/>
                  <a:gd name="connsiteY4" fmla="*/ 1120513 h 1681837"/>
                  <a:gd name="connsiteX5" fmla="*/ 352651 w 1134202"/>
                  <a:gd name="connsiteY5" fmla="*/ 771311 h 1681837"/>
                  <a:gd name="connsiteX6" fmla="*/ 492266 w 1134202"/>
                  <a:gd name="connsiteY6" fmla="*/ 489299 h 1681837"/>
                  <a:gd name="connsiteX7" fmla="*/ 545215 w 1134202"/>
                  <a:gd name="connsiteY7" fmla="*/ 389538 h 1681837"/>
                  <a:gd name="connsiteX8" fmla="*/ 557900 w 1134202"/>
                  <a:gd name="connsiteY8" fmla="*/ 374071 h 1681837"/>
                  <a:gd name="connsiteX9" fmla="*/ 718139 w 1134202"/>
                  <a:gd name="connsiteY9" fmla="*/ 128476 h 1681837"/>
                  <a:gd name="connsiteX10" fmla="*/ 893681 w 1134202"/>
                  <a:gd name="connsiteY10" fmla="*/ 5883 h 1681837"/>
                  <a:gd name="connsiteX11" fmla="*/ 1094264 w 1134202"/>
                  <a:gd name="connsiteY11" fmla="*/ 61697 h 1681837"/>
                  <a:gd name="connsiteX12" fmla="*/ 1134201 w 1134202"/>
                  <a:gd name="connsiteY12" fmla="*/ 141161 h 1681837"/>
                  <a:gd name="connsiteX13" fmla="*/ 1124708 w 1134202"/>
                  <a:gd name="connsiteY13" fmla="*/ 166122 h 1681837"/>
                  <a:gd name="connsiteX14" fmla="*/ 982147 w 1134202"/>
                  <a:gd name="connsiteY14" fmla="*/ 443961 h 1681837"/>
                  <a:gd name="connsiteX15" fmla="*/ 911603 w 1134202"/>
                  <a:gd name="connsiteY15" fmla="*/ 598470 h 1681837"/>
                  <a:gd name="connsiteX16" fmla="*/ 681557 w 1134202"/>
                  <a:gd name="connsiteY16" fmla="*/ 1083768 h 1681837"/>
                  <a:gd name="connsiteX17" fmla="*/ 400690 w 1134202"/>
                  <a:gd name="connsiteY17" fmla="*/ 1539850 h 1681837"/>
                  <a:gd name="connsiteX18" fmla="*/ 288818 w 1134202"/>
                  <a:gd name="connsiteY18" fmla="*/ 1669889 h 1681837"/>
                  <a:gd name="connsiteX19" fmla="*/ 272696 w 1134202"/>
                  <a:gd name="connsiteY19" fmla="*/ 1681838 h 1681837"/>
                  <a:gd name="connsiteX20" fmla="*/ 204443 w 1134202"/>
                  <a:gd name="connsiteY20" fmla="*/ 1512598 h 1681837"/>
                  <a:gd name="connsiteX0" fmla="*/ 205217 w 1134976"/>
                  <a:gd name="connsiteY0" fmla="*/ 1512598 h 1681837"/>
                  <a:gd name="connsiteX1" fmla="*/ 218311 w 1134976"/>
                  <a:gd name="connsiteY1" fmla="*/ 1490092 h 1681837"/>
                  <a:gd name="connsiteX2" fmla="*/ 774 w 1134976"/>
                  <a:gd name="connsiteY2" fmla="*/ 1440747 h 1681837"/>
                  <a:gd name="connsiteX3" fmla="*/ 153496 w 1134976"/>
                  <a:gd name="connsiteY3" fmla="*/ 1120513 h 1681837"/>
                  <a:gd name="connsiteX4" fmla="*/ 353425 w 1134976"/>
                  <a:gd name="connsiteY4" fmla="*/ 771311 h 1681837"/>
                  <a:gd name="connsiteX5" fmla="*/ 493040 w 1134976"/>
                  <a:gd name="connsiteY5" fmla="*/ 489299 h 1681837"/>
                  <a:gd name="connsiteX6" fmla="*/ 545989 w 1134976"/>
                  <a:gd name="connsiteY6" fmla="*/ 389538 h 1681837"/>
                  <a:gd name="connsiteX7" fmla="*/ 558674 w 1134976"/>
                  <a:gd name="connsiteY7" fmla="*/ 374071 h 1681837"/>
                  <a:gd name="connsiteX8" fmla="*/ 718913 w 1134976"/>
                  <a:gd name="connsiteY8" fmla="*/ 128476 h 1681837"/>
                  <a:gd name="connsiteX9" fmla="*/ 894455 w 1134976"/>
                  <a:gd name="connsiteY9" fmla="*/ 5883 h 1681837"/>
                  <a:gd name="connsiteX10" fmla="*/ 1095038 w 1134976"/>
                  <a:gd name="connsiteY10" fmla="*/ 61697 h 1681837"/>
                  <a:gd name="connsiteX11" fmla="*/ 1134975 w 1134976"/>
                  <a:gd name="connsiteY11" fmla="*/ 141161 h 1681837"/>
                  <a:gd name="connsiteX12" fmla="*/ 1125482 w 1134976"/>
                  <a:gd name="connsiteY12" fmla="*/ 166122 h 1681837"/>
                  <a:gd name="connsiteX13" fmla="*/ 982921 w 1134976"/>
                  <a:gd name="connsiteY13" fmla="*/ 443961 h 1681837"/>
                  <a:gd name="connsiteX14" fmla="*/ 912377 w 1134976"/>
                  <a:gd name="connsiteY14" fmla="*/ 598470 h 1681837"/>
                  <a:gd name="connsiteX15" fmla="*/ 682331 w 1134976"/>
                  <a:gd name="connsiteY15" fmla="*/ 1083768 h 1681837"/>
                  <a:gd name="connsiteX16" fmla="*/ 401464 w 1134976"/>
                  <a:gd name="connsiteY16" fmla="*/ 1539850 h 1681837"/>
                  <a:gd name="connsiteX17" fmla="*/ 289592 w 1134976"/>
                  <a:gd name="connsiteY17" fmla="*/ 1669889 h 1681837"/>
                  <a:gd name="connsiteX18" fmla="*/ 273470 w 1134976"/>
                  <a:gd name="connsiteY18" fmla="*/ 1681838 h 1681837"/>
                  <a:gd name="connsiteX19" fmla="*/ 205217 w 1134976"/>
                  <a:gd name="connsiteY19" fmla="*/ 1512598 h 1681837"/>
                  <a:gd name="connsiteX0" fmla="*/ 273470 w 1134976"/>
                  <a:gd name="connsiteY0" fmla="*/ 1681838 h 1681837"/>
                  <a:gd name="connsiteX1" fmla="*/ 218311 w 1134976"/>
                  <a:gd name="connsiteY1" fmla="*/ 1490092 h 1681837"/>
                  <a:gd name="connsiteX2" fmla="*/ 774 w 1134976"/>
                  <a:gd name="connsiteY2" fmla="*/ 1440747 h 1681837"/>
                  <a:gd name="connsiteX3" fmla="*/ 153496 w 1134976"/>
                  <a:gd name="connsiteY3" fmla="*/ 1120513 h 1681837"/>
                  <a:gd name="connsiteX4" fmla="*/ 353425 w 1134976"/>
                  <a:gd name="connsiteY4" fmla="*/ 771311 h 1681837"/>
                  <a:gd name="connsiteX5" fmla="*/ 493040 w 1134976"/>
                  <a:gd name="connsiteY5" fmla="*/ 489299 h 1681837"/>
                  <a:gd name="connsiteX6" fmla="*/ 545989 w 1134976"/>
                  <a:gd name="connsiteY6" fmla="*/ 389538 h 1681837"/>
                  <a:gd name="connsiteX7" fmla="*/ 558674 w 1134976"/>
                  <a:gd name="connsiteY7" fmla="*/ 374071 h 1681837"/>
                  <a:gd name="connsiteX8" fmla="*/ 718913 w 1134976"/>
                  <a:gd name="connsiteY8" fmla="*/ 128476 h 1681837"/>
                  <a:gd name="connsiteX9" fmla="*/ 894455 w 1134976"/>
                  <a:gd name="connsiteY9" fmla="*/ 5883 h 1681837"/>
                  <a:gd name="connsiteX10" fmla="*/ 1095038 w 1134976"/>
                  <a:gd name="connsiteY10" fmla="*/ 61697 h 1681837"/>
                  <a:gd name="connsiteX11" fmla="*/ 1134975 w 1134976"/>
                  <a:gd name="connsiteY11" fmla="*/ 141161 h 1681837"/>
                  <a:gd name="connsiteX12" fmla="*/ 1125482 w 1134976"/>
                  <a:gd name="connsiteY12" fmla="*/ 166122 h 1681837"/>
                  <a:gd name="connsiteX13" fmla="*/ 982921 w 1134976"/>
                  <a:gd name="connsiteY13" fmla="*/ 443961 h 1681837"/>
                  <a:gd name="connsiteX14" fmla="*/ 912377 w 1134976"/>
                  <a:gd name="connsiteY14" fmla="*/ 598470 h 1681837"/>
                  <a:gd name="connsiteX15" fmla="*/ 682331 w 1134976"/>
                  <a:gd name="connsiteY15" fmla="*/ 1083768 h 1681837"/>
                  <a:gd name="connsiteX16" fmla="*/ 401464 w 1134976"/>
                  <a:gd name="connsiteY16" fmla="*/ 1539850 h 1681837"/>
                  <a:gd name="connsiteX17" fmla="*/ 289592 w 1134976"/>
                  <a:gd name="connsiteY17" fmla="*/ 1669889 h 1681837"/>
                  <a:gd name="connsiteX18" fmla="*/ 273470 w 1134976"/>
                  <a:gd name="connsiteY18" fmla="*/ 1681838 h 1681837"/>
                  <a:gd name="connsiteX0" fmla="*/ 272696 w 1134202"/>
                  <a:gd name="connsiteY0" fmla="*/ 1681838 h 1681837"/>
                  <a:gd name="connsiteX1" fmla="*/ 217537 w 1134202"/>
                  <a:gd name="connsiteY1" fmla="*/ 1490092 h 1681837"/>
                  <a:gd name="connsiteX2" fmla="*/ 0 w 1134202"/>
                  <a:gd name="connsiteY2" fmla="*/ 1440747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17537 w 1134202"/>
                  <a:gd name="connsiteY1" fmla="*/ 1490092 h 1681837"/>
                  <a:gd name="connsiteX2" fmla="*/ 0 w 1134202"/>
                  <a:gd name="connsiteY2" fmla="*/ 1440747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17537 w 1134202"/>
                  <a:gd name="connsiteY1" fmla="*/ 1490092 h 1681837"/>
                  <a:gd name="connsiteX2" fmla="*/ 0 w 1134202"/>
                  <a:gd name="connsiteY2" fmla="*/ 1425930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2720 w 1134202"/>
                  <a:gd name="connsiteY1" fmla="*/ 1504908 h 1681837"/>
                  <a:gd name="connsiteX2" fmla="*/ 0 w 1134202"/>
                  <a:gd name="connsiteY2" fmla="*/ 1425930 h 1681837"/>
                  <a:gd name="connsiteX3" fmla="*/ 152722 w 1134202"/>
                  <a:gd name="connsiteY3" fmla="*/ 1120513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2720 w 1134202"/>
                  <a:gd name="connsiteY1" fmla="*/ 1504908 h 1681837"/>
                  <a:gd name="connsiteX2" fmla="*/ 0 w 1134202"/>
                  <a:gd name="connsiteY2" fmla="*/ 1425930 h 1681837"/>
                  <a:gd name="connsiteX3" fmla="*/ 157661 w 1134202"/>
                  <a:gd name="connsiteY3" fmla="*/ 1135329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2720 w 1134202"/>
                  <a:gd name="connsiteY1" fmla="*/ 1504908 h 1681837"/>
                  <a:gd name="connsiteX2" fmla="*/ 0 w 1134202"/>
                  <a:gd name="connsiteY2" fmla="*/ 1425930 h 1681837"/>
                  <a:gd name="connsiteX3" fmla="*/ 157661 w 1134202"/>
                  <a:gd name="connsiteY3" fmla="*/ 1135329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72696 w 1134202"/>
                  <a:gd name="connsiteY0" fmla="*/ 1681838 h 1681837"/>
                  <a:gd name="connsiteX1" fmla="*/ 207659 w 1134202"/>
                  <a:gd name="connsiteY1" fmla="*/ 1524664 h 1681837"/>
                  <a:gd name="connsiteX2" fmla="*/ 0 w 1134202"/>
                  <a:gd name="connsiteY2" fmla="*/ 1425930 h 1681837"/>
                  <a:gd name="connsiteX3" fmla="*/ 157661 w 1134202"/>
                  <a:gd name="connsiteY3" fmla="*/ 1135329 h 1681837"/>
                  <a:gd name="connsiteX4" fmla="*/ 352651 w 1134202"/>
                  <a:gd name="connsiteY4" fmla="*/ 771311 h 1681837"/>
                  <a:gd name="connsiteX5" fmla="*/ 492266 w 1134202"/>
                  <a:gd name="connsiteY5" fmla="*/ 489299 h 1681837"/>
                  <a:gd name="connsiteX6" fmla="*/ 545215 w 1134202"/>
                  <a:gd name="connsiteY6" fmla="*/ 389538 h 1681837"/>
                  <a:gd name="connsiteX7" fmla="*/ 557900 w 1134202"/>
                  <a:gd name="connsiteY7" fmla="*/ 374071 h 1681837"/>
                  <a:gd name="connsiteX8" fmla="*/ 718139 w 1134202"/>
                  <a:gd name="connsiteY8" fmla="*/ 128476 h 1681837"/>
                  <a:gd name="connsiteX9" fmla="*/ 893681 w 1134202"/>
                  <a:gd name="connsiteY9" fmla="*/ 5883 h 1681837"/>
                  <a:gd name="connsiteX10" fmla="*/ 1094264 w 1134202"/>
                  <a:gd name="connsiteY10" fmla="*/ 61697 h 1681837"/>
                  <a:gd name="connsiteX11" fmla="*/ 1134201 w 1134202"/>
                  <a:gd name="connsiteY11" fmla="*/ 141161 h 1681837"/>
                  <a:gd name="connsiteX12" fmla="*/ 1124708 w 1134202"/>
                  <a:gd name="connsiteY12" fmla="*/ 166122 h 1681837"/>
                  <a:gd name="connsiteX13" fmla="*/ 982147 w 1134202"/>
                  <a:gd name="connsiteY13" fmla="*/ 443961 h 1681837"/>
                  <a:gd name="connsiteX14" fmla="*/ 911603 w 1134202"/>
                  <a:gd name="connsiteY14" fmla="*/ 598470 h 1681837"/>
                  <a:gd name="connsiteX15" fmla="*/ 681557 w 1134202"/>
                  <a:gd name="connsiteY15" fmla="*/ 1083768 h 1681837"/>
                  <a:gd name="connsiteX16" fmla="*/ 400690 w 1134202"/>
                  <a:gd name="connsiteY16" fmla="*/ 1539850 h 1681837"/>
                  <a:gd name="connsiteX17" fmla="*/ 288818 w 1134202"/>
                  <a:gd name="connsiteY17" fmla="*/ 1669889 h 1681837"/>
                  <a:gd name="connsiteX18" fmla="*/ 272696 w 1134202"/>
                  <a:gd name="connsiteY18" fmla="*/ 1681838 h 1681837"/>
                  <a:gd name="connsiteX0" fmla="*/ 288818 w 1134202"/>
                  <a:gd name="connsiteY0" fmla="*/ 1669889 h 1669889"/>
                  <a:gd name="connsiteX1" fmla="*/ 207659 w 1134202"/>
                  <a:gd name="connsiteY1" fmla="*/ 1524664 h 1669889"/>
                  <a:gd name="connsiteX2" fmla="*/ 0 w 1134202"/>
                  <a:gd name="connsiteY2" fmla="*/ 1425930 h 1669889"/>
                  <a:gd name="connsiteX3" fmla="*/ 157661 w 1134202"/>
                  <a:gd name="connsiteY3" fmla="*/ 1135329 h 1669889"/>
                  <a:gd name="connsiteX4" fmla="*/ 352651 w 1134202"/>
                  <a:gd name="connsiteY4" fmla="*/ 771311 h 1669889"/>
                  <a:gd name="connsiteX5" fmla="*/ 492266 w 1134202"/>
                  <a:gd name="connsiteY5" fmla="*/ 489299 h 1669889"/>
                  <a:gd name="connsiteX6" fmla="*/ 545215 w 1134202"/>
                  <a:gd name="connsiteY6" fmla="*/ 389538 h 1669889"/>
                  <a:gd name="connsiteX7" fmla="*/ 557900 w 1134202"/>
                  <a:gd name="connsiteY7" fmla="*/ 374071 h 1669889"/>
                  <a:gd name="connsiteX8" fmla="*/ 718139 w 1134202"/>
                  <a:gd name="connsiteY8" fmla="*/ 128476 h 1669889"/>
                  <a:gd name="connsiteX9" fmla="*/ 893681 w 1134202"/>
                  <a:gd name="connsiteY9" fmla="*/ 5883 h 1669889"/>
                  <a:gd name="connsiteX10" fmla="*/ 1094264 w 1134202"/>
                  <a:gd name="connsiteY10" fmla="*/ 61697 h 1669889"/>
                  <a:gd name="connsiteX11" fmla="*/ 1134201 w 1134202"/>
                  <a:gd name="connsiteY11" fmla="*/ 141161 h 1669889"/>
                  <a:gd name="connsiteX12" fmla="*/ 1124708 w 1134202"/>
                  <a:gd name="connsiteY12" fmla="*/ 166122 h 1669889"/>
                  <a:gd name="connsiteX13" fmla="*/ 982147 w 1134202"/>
                  <a:gd name="connsiteY13" fmla="*/ 443961 h 1669889"/>
                  <a:gd name="connsiteX14" fmla="*/ 911603 w 1134202"/>
                  <a:gd name="connsiteY14" fmla="*/ 598470 h 1669889"/>
                  <a:gd name="connsiteX15" fmla="*/ 681557 w 1134202"/>
                  <a:gd name="connsiteY15" fmla="*/ 1083768 h 1669889"/>
                  <a:gd name="connsiteX16" fmla="*/ 400690 w 1134202"/>
                  <a:gd name="connsiteY16" fmla="*/ 1539850 h 1669889"/>
                  <a:gd name="connsiteX17" fmla="*/ 288818 w 1134202"/>
                  <a:gd name="connsiteY17" fmla="*/ 1669889 h 1669889"/>
                  <a:gd name="connsiteX0" fmla="*/ 288818 w 1134202"/>
                  <a:gd name="connsiteY0" fmla="*/ 1669889 h 1669889"/>
                  <a:gd name="connsiteX1" fmla="*/ 207659 w 1134202"/>
                  <a:gd name="connsiteY1" fmla="*/ 1524664 h 1669889"/>
                  <a:gd name="connsiteX2" fmla="*/ 0 w 1134202"/>
                  <a:gd name="connsiteY2" fmla="*/ 1425930 h 1669889"/>
                  <a:gd name="connsiteX3" fmla="*/ 157661 w 1134202"/>
                  <a:gd name="connsiteY3" fmla="*/ 1135329 h 1669889"/>
                  <a:gd name="connsiteX4" fmla="*/ 352651 w 1134202"/>
                  <a:gd name="connsiteY4" fmla="*/ 771311 h 1669889"/>
                  <a:gd name="connsiteX5" fmla="*/ 492266 w 1134202"/>
                  <a:gd name="connsiteY5" fmla="*/ 489299 h 1669889"/>
                  <a:gd name="connsiteX6" fmla="*/ 545215 w 1134202"/>
                  <a:gd name="connsiteY6" fmla="*/ 389538 h 1669889"/>
                  <a:gd name="connsiteX7" fmla="*/ 557900 w 1134202"/>
                  <a:gd name="connsiteY7" fmla="*/ 374071 h 1669889"/>
                  <a:gd name="connsiteX8" fmla="*/ 718139 w 1134202"/>
                  <a:gd name="connsiteY8" fmla="*/ 128476 h 1669889"/>
                  <a:gd name="connsiteX9" fmla="*/ 893681 w 1134202"/>
                  <a:gd name="connsiteY9" fmla="*/ 5883 h 1669889"/>
                  <a:gd name="connsiteX10" fmla="*/ 1094264 w 1134202"/>
                  <a:gd name="connsiteY10" fmla="*/ 61697 h 1669889"/>
                  <a:gd name="connsiteX11" fmla="*/ 1134201 w 1134202"/>
                  <a:gd name="connsiteY11" fmla="*/ 141161 h 1669889"/>
                  <a:gd name="connsiteX12" fmla="*/ 1124708 w 1134202"/>
                  <a:gd name="connsiteY12" fmla="*/ 166122 h 1669889"/>
                  <a:gd name="connsiteX13" fmla="*/ 982147 w 1134202"/>
                  <a:gd name="connsiteY13" fmla="*/ 443961 h 1669889"/>
                  <a:gd name="connsiteX14" fmla="*/ 911603 w 1134202"/>
                  <a:gd name="connsiteY14" fmla="*/ 598470 h 1669889"/>
                  <a:gd name="connsiteX15" fmla="*/ 681557 w 1134202"/>
                  <a:gd name="connsiteY15" fmla="*/ 1083768 h 1669889"/>
                  <a:gd name="connsiteX16" fmla="*/ 400690 w 1134202"/>
                  <a:gd name="connsiteY16" fmla="*/ 1539850 h 1669889"/>
                  <a:gd name="connsiteX17" fmla="*/ 288818 w 1134202"/>
                  <a:gd name="connsiteY17" fmla="*/ 1669889 h 1669889"/>
                  <a:gd name="connsiteX0" fmla="*/ 274000 w 1134202"/>
                  <a:gd name="connsiteY0" fmla="*/ 1684706 h 1684706"/>
                  <a:gd name="connsiteX1" fmla="*/ 207659 w 1134202"/>
                  <a:gd name="connsiteY1" fmla="*/ 1524664 h 1684706"/>
                  <a:gd name="connsiteX2" fmla="*/ 0 w 1134202"/>
                  <a:gd name="connsiteY2" fmla="*/ 1425930 h 1684706"/>
                  <a:gd name="connsiteX3" fmla="*/ 157661 w 1134202"/>
                  <a:gd name="connsiteY3" fmla="*/ 1135329 h 1684706"/>
                  <a:gd name="connsiteX4" fmla="*/ 352651 w 1134202"/>
                  <a:gd name="connsiteY4" fmla="*/ 771311 h 1684706"/>
                  <a:gd name="connsiteX5" fmla="*/ 492266 w 1134202"/>
                  <a:gd name="connsiteY5" fmla="*/ 489299 h 1684706"/>
                  <a:gd name="connsiteX6" fmla="*/ 545215 w 1134202"/>
                  <a:gd name="connsiteY6" fmla="*/ 389538 h 1684706"/>
                  <a:gd name="connsiteX7" fmla="*/ 557900 w 1134202"/>
                  <a:gd name="connsiteY7" fmla="*/ 374071 h 1684706"/>
                  <a:gd name="connsiteX8" fmla="*/ 718139 w 1134202"/>
                  <a:gd name="connsiteY8" fmla="*/ 128476 h 1684706"/>
                  <a:gd name="connsiteX9" fmla="*/ 893681 w 1134202"/>
                  <a:gd name="connsiteY9" fmla="*/ 5883 h 1684706"/>
                  <a:gd name="connsiteX10" fmla="*/ 1094264 w 1134202"/>
                  <a:gd name="connsiteY10" fmla="*/ 61697 h 1684706"/>
                  <a:gd name="connsiteX11" fmla="*/ 1134201 w 1134202"/>
                  <a:gd name="connsiteY11" fmla="*/ 141161 h 1684706"/>
                  <a:gd name="connsiteX12" fmla="*/ 1124708 w 1134202"/>
                  <a:gd name="connsiteY12" fmla="*/ 166122 h 1684706"/>
                  <a:gd name="connsiteX13" fmla="*/ 982147 w 1134202"/>
                  <a:gd name="connsiteY13" fmla="*/ 443961 h 1684706"/>
                  <a:gd name="connsiteX14" fmla="*/ 911603 w 1134202"/>
                  <a:gd name="connsiteY14" fmla="*/ 598470 h 1684706"/>
                  <a:gd name="connsiteX15" fmla="*/ 681557 w 1134202"/>
                  <a:gd name="connsiteY15" fmla="*/ 1083768 h 1684706"/>
                  <a:gd name="connsiteX16" fmla="*/ 400690 w 1134202"/>
                  <a:gd name="connsiteY16" fmla="*/ 1539850 h 1684706"/>
                  <a:gd name="connsiteX17" fmla="*/ 274000 w 1134202"/>
                  <a:gd name="connsiteY17" fmla="*/ 1684706 h 1684706"/>
                  <a:gd name="connsiteX0" fmla="*/ 274000 w 1134202"/>
                  <a:gd name="connsiteY0" fmla="*/ 1684706 h 1684706"/>
                  <a:gd name="connsiteX1" fmla="*/ 207659 w 1134202"/>
                  <a:gd name="connsiteY1" fmla="*/ 1524664 h 1684706"/>
                  <a:gd name="connsiteX2" fmla="*/ 0 w 1134202"/>
                  <a:gd name="connsiteY2" fmla="*/ 1425930 h 1684706"/>
                  <a:gd name="connsiteX3" fmla="*/ 157661 w 1134202"/>
                  <a:gd name="connsiteY3" fmla="*/ 1135329 h 1684706"/>
                  <a:gd name="connsiteX4" fmla="*/ 352651 w 1134202"/>
                  <a:gd name="connsiteY4" fmla="*/ 771311 h 1684706"/>
                  <a:gd name="connsiteX5" fmla="*/ 492266 w 1134202"/>
                  <a:gd name="connsiteY5" fmla="*/ 489299 h 1684706"/>
                  <a:gd name="connsiteX6" fmla="*/ 545215 w 1134202"/>
                  <a:gd name="connsiteY6" fmla="*/ 389538 h 1684706"/>
                  <a:gd name="connsiteX7" fmla="*/ 557900 w 1134202"/>
                  <a:gd name="connsiteY7" fmla="*/ 374071 h 1684706"/>
                  <a:gd name="connsiteX8" fmla="*/ 718139 w 1134202"/>
                  <a:gd name="connsiteY8" fmla="*/ 128476 h 1684706"/>
                  <a:gd name="connsiteX9" fmla="*/ 893681 w 1134202"/>
                  <a:gd name="connsiteY9" fmla="*/ 5883 h 1684706"/>
                  <a:gd name="connsiteX10" fmla="*/ 1094264 w 1134202"/>
                  <a:gd name="connsiteY10" fmla="*/ 61697 h 1684706"/>
                  <a:gd name="connsiteX11" fmla="*/ 1134201 w 1134202"/>
                  <a:gd name="connsiteY11" fmla="*/ 141161 h 1684706"/>
                  <a:gd name="connsiteX12" fmla="*/ 1124708 w 1134202"/>
                  <a:gd name="connsiteY12" fmla="*/ 166122 h 1684706"/>
                  <a:gd name="connsiteX13" fmla="*/ 982147 w 1134202"/>
                  <a:gd name="connsiteY13" fmla="*/ 443961 h 1684706"/>
                  <a:gd name="connsiteX14" fmla="*/ 911603 w 1134202"/>
                  <a:gd name="connsiteY14" fmla="*/ 598470 h 1684706"/>
                  <a:gd name="connsiteX15" fmla="*/ 681557 w 1134202"/>
                  <a:gd name="connsiteY15" fmla="*/ 1083768 h 1684706"/>
                  <a:gd name="connsiteX16" fmla="*/ 400690 w 1134202"/>
                  <a:gd name="connsiteY16" fmla="*/ 1539850 h 1684706"/>
                  <a:gd name="connsiteX17" fmla="*/ 274000 w 1134202"/>
                  <a:gd name="connsiteY17" fmla="*/ 1684706 h 1684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34202" h="1684706">
                    <a:moveTo>
                      <a:pt x="274000" y="1684706"/>
                    </a:moveTo>
                    <a:cubicBezTo>
                      <a:pt x="271460" y="1578453"/>
                      <a:pt x="253326" y="1567793"/>
                      <a:pt x="207659" y="1524664"/>
                    </a:cubicBezTo>
                    <a:cubicBezTo>
                      <a:pt x="161992" y="1481535"/>
                      <a:pt x="84888" y="1433197"/>
                      <a:pt x="0" y="1425930"/>
                    </a:cubicBezTo>
                    <a:cubicBezTo>
                      <a:pt x="38588" y="1334700"/>
                      <a:pt x="98886" y="1244432"/>
                      <a:pt x="157661" y="1135329"/>
                    </a:cubicBezTo>
                    <a:cubicBezTo>
                      <a:pt x="216436" y="1026226"/>
                      <a:pt x="296884" y="878983"/>
                      <a:pt x="352651" y="771311"/>
                    </a:cubicBezTo>
                    <a:cubicBezTo>
                      <a:pt x="408419" y="663639"/>
                      <a:pt x="447583" y="584230"/>
                      <a:pt x="492266" y="489299"/>
                    </a:cubicBezTo>
                    <a:cubicBezTo>
                      <a:pt x="508225" y="455418"/>
                      <a:pt x="525247" y="421619"/>
                      <a:pt x="545215" y="389538"/>
                    </a:cubicBezTo>
                    <a:cubicBezTo>
                      <a:pt x="553644" y="387820"/>
                      <a:pt x="554626" y="379800"/>
                      <a:pt x="557900" y="374071"/>
                    </a:cubicBezTo>
                    <a:cubicBezTo>
                      <a:pt x="605448" y="288387"/>
                      <a:pt x="654387" y="203522"/>
                      <a:pt x="718139" y="128476"/>
                    </a:cubicBezTo>
                    <a:cubicBezTo>
                      <a:pt x="765768" y="72417"/>
                      <a:pt x="818226" y="21269"/>
                      <a:pt x="893681" y="5883"/>
                    </a:cubicBezTo>
                    <a:cubicBezTo>
                      <a:pt x="969217" y="-9502"/>
                      <a:pt x="1038451" y="4001"/>
                      <a:pt x="1094264" y="61697"/>
                    </a:cubicBezTo>
                    <a:cubicBezTo>
                      <a:pt x="1115706" y="83875"/>
                      <a:pt x="1127818" y="111209"/>
                      <a:pt x="1134201" y="141161"/>
                    </a:cubicBezTo>
                    <a:cubicBezTo>
                      <a:pt x="1134283" y="150736"/>
                      <a:pt x="1129618" y="158265"/>
                      <a:pt x="1124708" y="166122"/>
                    </a:cubicBezTo>
                    <a:cubicBezTo>
                      <a:pt x="1068895" y="254425"/>
                      <a:pt x="1025603" y="349274"/>
                      <a:pt x="982147" y="443961"/>
                    </a:cubicBezTo>
                    <a:cubicBezTo>
                      <a:pt x="958496" y="495437"/>
                      <a:pt x="935418" y="547076"/>
                      <a:pt x="911603" y="598470"/>
                    </a:cubicBezTo>
                    <a:cubicBezTo>
                      <a:pt x="836476" y="761000"/>
                      <a:pt x="763231" y="924430"/>
                      <a:pt x="681557" y="1083768"/>
                    </a:cubicBezTo>
                    <a:cubicBezTo>
                      <a:pt x="599883" y="1243106"/>
                      <a:pt x="468616" y="1439694"/>
                      <a:pt x="400690" y="1539850"/>
                    </a:cubicBezTo>
                    <a:cubicBezTo>
                      <a:pt x="332764" y="1640006"/>
                      <a:pt x="313855" y="1643542"/>
                      <a:pt x="274000" y="1684706"/>
                    </a:cubicBezTo>
                    <a:close/>
                  </a:path>
                </a:pathLst>
              </a:custGeom>
              <a:solidFill>
                <a:srgbClr val="DB9F78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1333E12-E093-43D3-BC0F-DD2D80CEE8C1}"/>
                  </a:ext>
                </a:extLst>
              </p:cNvPr>
              <p:cNvSpPr/>
              <p:nvPr/>
            </p:nvSpPr>
            <p:spPr>
              <a:xfrm rot="20862561">
                <a:off x="5942016" y="3514979"/>
                <a:ext cx="371835" cy="569978"/>
              </a:xfrm>
              <a:custGeom>
                <a:avLst/>
                <a:gdLst>
                  <a:gd name="connsiteX0" fmla="*/ 606008 w 606071"/>
                  <a:gd name="connsiteY0" fmla="*/ 127342 h 897026"/>
                  <a:gd name="connsiteX1" fmla="*/ 598397 w 606071"/>
                  <a:gd name="connsiteY1" fmla="*/ 150912 h 897026"/>
                  <a:gd name="connsiteX2" fmla="*/ 530063 w 606071"/>
                  <a:gd name="connsiteY2" fmla="*/ 287663 h 897026"/>
                  <a:gd name="connsiteX3" fmla="*/ 377763 w 606071"/>
                  <a:gd name="connsiteY3" fmla="*/ 591526 h 897026"/>
                  <a:gd name="connsiteX4" fmla="*/ 198129 w 606071"/>
                  <a:gd name="connsiteY4" fmla="*/ 888433 h 897026"/>
                  <a:gd name="connsiteX5" fmla="*/ 189373 w 606071"/>
                  <a:gd name="connsiteY5" fmla="*/ 897026 h 897026"/>
                  <a:gd name="connsiteX6" fmla="*/ 0 w 606071"/>
                  <a:gd name="connsiteY6" fmla="*/ 787200 h 897026"/>
                  <a:gd name="connsiteX7" fmla="*/ 216461 w 606071"/>
                  <a:gd name="connsiteY7" fmla="*/ 235368 h 897026"/>
                  <a:gd name="connsiteX8" fmla="*/ 314257 w 606071"/>
                  <a:gd name="connsiteY8" fmla="*/ 70302 h 897026"/>
                  <a:gd name="connsiteX9" fmla="*/ 461155 w 606071"/>
                  <a:gd name="connsiteY9" fmla="*/ 3 h 897026"/>
                  <a:gd name="connsiteX10" fmla="*/ 584158 w 606071"/>
                  <a:gd name="connsiteY10" fmla="*/ 73166 h 897026"/>
                  <a:gd name="connsiteX11" fmla="*/ 606008 w 606071"/>
                  <a:gd name="connsiteY11" fmla="*/ 127342 h 897026"/>
                  <a:gd name="connsiteX0" fmla="*/ 606008 w 606071"/>
                  <a:gd name="connsiteY0" fmla="*/ 127342 h 897026"/>
                  <a:gd name="connsiteX1" fmla="*/ 598397 w 606071"/>
                  <a:gd name="connsiteY1" fmla="*/ 150912 h 897026"/>
                  <a:gd name="connsiteX2" fmla="*/ 530063 w 606071"/>
                  <a:gd name="connsiteY2" fmla="*/ 287663 h 897026"/>
                  <a:gd name="connsiteX3" fmla="*/ 377763 w 606071"/>
                  <a:gd name="connsiteY3" fmla="*/ 591526 h 897026"/>
                  <a:gd name="connsiteX4" fmla="*/ 198129 w 606071"/>
                  <a:gd name="connsiteY4" fmla="*/ 888433 h 897026"/>
                  <a:gd name="connsiteX5" fmla="*/ 189373 w 606071"/>
                  <a:gd name="connsiteY5" fmla="*/ 897026 h 897026"/>
                  <a:gd name="connsiteX6" fmla="*/ 0 w 606071"/>
                  <a:gd name="connsiteY6" fmla="*/ 787200 h 897026"/>
                  <a:gd name="connsiteX7" fmla="*/ 216461 w 606071"/>
                  <a:gd name="connsiteY7" fmla="*/ 235368 h 897026"/>
                  <a:gd name="connsiteX8" fmla="*/ 314257 w 606071"/>
                  <a:gd name="connsiteY8" fmla="*/ 70302 h 897026"/>
                  <a:gd name="connsiteX9" fmla="*/ 461155 w 606071"/>
                  <a:gd name="connsiteY9" fmla="*/ 3 h 897026"/>
                  <a:gd name="connsiteX10" fmla="*/ 584158 w 606071"/>
                  <a:gd name="connsiteY10" fmla="*/ 73166 h 897026"/>
                  <a:gd name="connsiteX11" fmla="*/ 606008 w 606071"/>
                  <a:gd name="connsiteY11" fmla="*/ 127342 h 897026"/>
                  <a:gd name="connsiteX0" fmla="*/ 606008 w 606071"/>
                  <a:gd name="connsiteY0" fmla="*/ 127342 h 1163733"/>
                  <a:gd name="connsiteX1" fmla="*/ 598397 w 606071"/>
                  <a:gd name="connsiteY1" fmla="*/ 150912 h 1163733"/>
                  <a:gd name="connsiteX2" fmla="*/ 530063 w 606071"/>
                  <a:gd name="connsiteY2" fmla="*/ 287663 h 1163733"/>
                  <a:gd name="connsiteX3" fmla="*/ 377763 w 606071"/>
                  <a:gd name="connsiteY3" fmla="*/ 591526 h 1163733"/>
                  <a:gd name="connsiteX4" fmla="*/ 198129 w 606071"/>
                  <a:gd name="connsiteY4" fmla="*/ 888433 h 1163733"/>
                  <a:gd name="connsiteX5" fmla="*/ 75774 w 606071"/>
                  <a:gd name="connsiteY5" fmla="*/ 1163733 h 1163733"/>
                  <a:gd name="connsiteX6" fmla="*/ 0 w 606071"/>
                  <a:gd name="connsiteY6" fmla="*/ 787200 h 1163733"/>
                  <a:gd name="connsiteX7" fmla="*/ 216461 w 606071"/>
                  <a:gd name="connsiteY7" fmla="*/ 235368 h 1163733"/>
                  <a:gd name="connsiteX8" fmla="*/ 314257 w 606071"/>
                  <a:gd name="connsiteY8" fmla="*/ 70302 h 1163733"/>
                  <a:gd name="connsiteX9" fmla="*/ 461155 w 606071"/>
                  <a:gd name="connsiteY9" fmla="*/ 3 h 1163733"/>
                  <a:gd name="connsiteX10" fmla="*/ 584158 w 606071"/>
                  <a:gd name="connsiteY10" fmla="*/ 73166 h 1163733"/>
                  <a:gd name="connsiteX11" fmla="*/ 606008 w 606071"/>
                  <a:gd name="connsiteY11" fmla="*/ 127342 h 1163733"/>
                  <a:gd name="connsiteX0" fmla="*/ 617095 w 617158"/>
                  <a:gd name="connsiteY0" fmla="*/ 127342 h 1163733"/>
                  <a:gd name="connsiteX1" fmla="*/ 609484 w 617158"/>
                  <a:gd name="connsiteY1" fmla="*/ 150912 h 1163733"/>
                  <a:gd name="connsiteX2" fmla="*/ 541150 w 617158"/>
                  <a:gd name="connsiteY2" fmla="*/ 287663 h 1163733"/>
                  <a:gd name="connsiteX3" fmla="*/ 388850 w 617158"/>
                  <a:gd name="connsiteY3" fmla="*/ 591526 h 1163733"/>
                  <a:gd name="connsiteX4" fmla="*/ 209216 w 617158"/>
                  <a:gd name="connsiteY4" fmla="*/ 888433 h 1163733"/>
                  <a:gd name="connsiteX5" fmla="*/ 86861 w 617158"/>
                  <a:gd name="connsiteY5" fmla="*/ 1163733 h 1163733"/>
                  <a:gd name="connsiteX6" fmla="*/ 11087 w 617158"/>
                  <a:gd name="connsiteY6" fmla="*/ 787200 h 1163733"/>
                  <a:gd name="connsiteX7" fmla="*/ 23848 w 617158"/>
                  <a:gd name="connsiteY7" fmla="*/ 740367 h 1163733"/>
                  <a:gd name="connsiteX8" fmla="*/ 227548 w 617158"/>
                  <a:gd name="connsiteY8" fmla="*/ 235368 h 1163733"/>
                  <a:gd name="connsiteX9" fmla="*/ 325344 w 617158"/>
                  <a:gd name="connsiteY9" fmla="*/ 70302 h 1163733"/>
                  <a:gd name="connsiteX10" fmla="*/ 472242 w 617158"/>
                  <a:gd name="connsiteY10" fmla="*/ 3 h 1163733"/>
                  <a:gd name="connsiteX11" fmla="*/ 595245 w 617158"/>
                  <a:gd name="connsiteY11" fmla="*/ 73166 h 1163733"/>
                  <a:gd name="connsiteX12" fmla="*/ 617095 w 617158"/>
                  <a:gd name="connsiteY12" fmla="*/ 127342 h 1163733"/>
                  <a:gd name="connsiteX0" fmla="*/ 614827 w 614890"/>
                  <a:gd name="connsiteY0" fmla="*/ 127342 h 1163733"/>
                  <a:gd name="connsiteX1" fmla="*/ 607216 w 614890"/>
                  <a:gd name="connsiteY1" fmla="*/ 150912 h 1163733"/>
                  <a:gd name="connsiteX2" fmla="*/ 538882 w 614890"/>
                  <a:gd name="connsiteY2" fmla="*/ 287663 h 1163733"/>
                  <a:gd name="connsiteX3" fmla="*/ 386582 w 614890"/>
                  <a:gd name="connsiteY3" fmla="*/ 591526 h 1163733"/>
                  <a:gd name="connsiteX4" fmla="*/ 206948 w 614890"/>
                  <a:gd name="connsiteY4" fmla="*/ 888433 h 1163733"/>
                  <a:gd name="connsiteX5" fmla="*/ 84593 w 614890"/>
                  <a:gd name="connsiteY5" fmla="*/ 1163733 h 1163733"/>
                  <a:gd name="connsiteX6" fmla="*/ 8819 w 614890"/>
                  <a:gd name="connsiteY6" fmla="*/ 787200 h 1163733"/>
                  <a:gd name="connsiteX7" fmla="*/ 26518 w 614890"/>
                  <a:gd name="connsiteY7" fmla="*/ 745306 h 1163733"/>
                  <a:gd name="connsiteX8" fmla="*/ 225280 w 614890"/>
                  <a:gd name="connsiteY8" fmla="*/ 235368 h 1163733"/>
                  <a:gd name="connsiteX9" fmla="*/ 323076 w 614890"/>
                  <a:gd name="connsiteY9" fmla="*/ 70302 h 1163733"/>
                  <a:gd name="connsiteX10" fmla="*/ 469974 w 614890"/>
                  <a:gd name="connsiteY10" fmla="*/ 3 h 1163733"/>
                  <a:gd name="connsiteX11" fmla="*/ 592977 w 614890"/>
                  <a:gd name="connsiteY11" fmla="*/ 73166 h 1163733"/>
                  <a:gd name="connsiteX12" fmla="*/ 614827 w 614890"/>
                  <a:gd name="connsiteY12" fmla="*/ 127342 h 1163733"/>
                  <a:gd name="connsiteX0" fmla="*/ 759660 w 759723"/>
                  <a:gd name="connsiteY0" fmla="*/ 127342 h 1163733"/>
                  <a:gd name="connsiteX1" fmla="*/ 752049 w 759723"/>
                  <a:gd name="connsiteY1" fmla="*/ 150912 h 1163733"/>
                  <a:gd name="connsiteX2" fmla="*/ 683715 w 759723"/>
                  <a:gd name="connsiteY2" fmla="*/ 287663 h 1163733"/>
                  <a:gd name="connsiteX3" fmla="*/ 531415 w 759723"/>
                  <a:gd name="connsiteY3" fmla="*/ 591526 h 1163733"/>
                  <a:gd name="connsiteX4" fmla="*/ 351781 w 759723"/>
                  <a:gd name="connsiteY4" fmla="*/ 888433 h 1163733"/>
                  <a:gd name="connsiteX5" fmla="*/ 229426 w 759723"/>
                  <a:gd name="connsiteY5" fmla="*/ 1163733 h 1163733"/>
                  <a:gd name="connsiteX6" fmla="*/ 541 w 759723"/>
                  <a:gd name="connsiteY6" fmla="*/ 1127991 h 1163733"/>
                  <a:gd name="connsiteX7" fmla="*/ 171351 w 759723"/>
                  <a:gd name="connsiteY7" fmla="*/ 745306 h 1163733"/>
                  <a:gd name="connsiteX8" fmla="*/ 370113 w 759723"/>
                  <a:gd name="connsiteY8" fmla="*/ 235368 h 1163733"/>
                  <a:gd name="connsiteX9" fmla="*/ 467909 w 759723"/>
                  <a:gd name="connsiteY9" fmla="*/ 70302 h 1163733"/>
                  <a:gd name="connsiteX10" fmla="*/ 614807 w 759723"/>
                  <a:gd name="connsiteY10" fmla="*/ 3 h 1163733"/>
                  <a:gd name="connsiteX11" fmla="*/ 737810 w 759723"/>
                  <a:gd name="connsiteY11" fmla="*/ 73166 h 1163733"/>
                  <a:gd name="connsiteX12" fmla="*/ 759660 w 759723"/>
                  <a:gd name="connsiteY12" fmla="*/ 127342 h 1163733"/>
                  <a:gd name="connsiteX0" fmla="*/ 759660 w 759723"/>
                  <a:gd name="connsiteY0" fmla="*/ 127342 h 1163733"/>
                  <a:gd name="connsiteX1" fmla="*/ 752049 w 759723"/>
                  <a:gd name="connsiteY1" fmla="*/ 150912 h 1163733"/>
                  <a:gd name="connsiteX2" fmla="*/ 683715 w 759723"/>
                  <a:gd name="connsiteY2" fmla="*/ 287663 h 1163733"/>
                  <a:gd name="connsiteX3" fmla="*/ 531415 w 759723"/>
                  <a:gd name="connsiteY3" fmla="*/ 591526 h 1163733"/>
                  <a:gd name="connsiteX4" fmla="*/ 351781 w 759723"/>
                  <a:gd name="connsiteY4" fmla="*/ 888433 h 1163733"/>
                  <a:gd name="connsiteX5" fmla="*/ 229426 w 759723"/>
                  <a:gd name="connsiteY5" fmla="*/ 1163733 h 1163733"/>
                  <a:gd name="connsiteX6" fmla="*/ 541 w 759723"/>
                  <a:gd name="connsiteY6" fmla="*/ 1127991 h 1163733"/>
                  <a:gd name="connsiteX7" fmla="*/ 171351 w 759723"/>
                  <a:gd name="connsiteY7" fmla="*/ 745306 h 1163733"/>
                  <a:gd name="connsiteX8" fmla="*/ 370113 w 759723"/>
                  <a:gd name="connsiteY8" fmla="*/ 235368 h 1163733"/>
                  <a:gd name="connsiteX9" fmla="*/ 467909 w 759723"/>
                  <a:gd name="connsiteY9" fmla="*/ 70302 h 1163733"/>
                  <a:gd name="connsiteX10" fmla="*/ 614807 w 759723"/>
                  <a:gd name="connsiteY10" fmla="*/ 3 h 1163733"/>
                  <a:gd name="connsiteX11" fmla="*/ 737810 w 759723"/>
                  <a:gd name="connsiteY11" fmla="*/ 73166 h 1163733"/>
                  <a:gd name="connsiteX12" fmla="*/ 759660 w 759723"/>
                  <a:gd name="connsiteY12" fmla="*/ 127342 h 1163733"/>
                  <a:gd name="connsiteX0" fmla="*/ 759119 w 759182"/>
                  <a:gd name="connsiteY0" fmla="*/ 127342 h 1163733"/>
                  <a:gd name="connsiteX1" fmla="*/ 751508 w 759182"/>
                  <a:gd name="connsiteY1" fmla="*/ 150912 h 1163733"/>
                  <a:gd name="connsiteX2" fmla="*/ 683174 w 759182"/>
                  <a:gd name="connsiteY2" fmla="*/ 287663 h 1163733"/>
                  <a:gd name="connsiteX3" fmla="*/ 530874 w 759182"/>
                  <a:gd name="connsiteY3" fmla="*/ 591526 h 1163733"/>
                  <a:gd name="connsiteX4" fmla="*/ 351240 w 759182"/>
                  <a:gd name="connsiteY4" fmla="*/ 888433 h 1163733"/>
                  <a:gd name="connsiteX5" fmla="*/ 228885 w 759182"/>
                  <a:gd name="connsiteY5" fmla="*/ 1163733 h 1163733"/>
                  <a:gd name="connsiteX6" fmla="*/ 0 w 759182"/>
                  <a:gd name="connsiteY6" fmla="*/ 1127991 h 1163733"/>
                  <a:gd name="connsiteX7" fmla="*/ 170810 w 759182"/>
                  <a:gd name="connsiteY7" fmla="*/ 745306 h 1163733"/>
                  <a:gd name="connsiteX8" fmla="*/ 369572 w 759182"/>
                  <a:gd name="connsiteY8" fmla="*/ 235368 h 1163733"/>
                  <a:gd name="connsiteX9" fmla="*/ 467368 w 759182"/>
                  <a:gd name="connsiteY9" fmla="*/ 70302 h 1163733"/>
                  <a:gd name="connsiteX10" fmla="*/ 614266 w 759182"/>
                  <a:gd name="connsiteY10" fmla="*/ 3 h 1163733"/>
                  <a:gd name="connsiteX11" fmla="*/ 737269 w 759182"/>
                  <a:gd name="connsiteY11" fmla="*/ 73166 h 1163733"/>
                  <a:gd name="connsiteX12" fmla="*/ 759119 w 759182"/>
                  <a:gd name="connsiteY12" fmla="*/ 127342 h 1163733"/>
                  <a:gd name="connsiteX0" fmla="*/ 759119 w 759182"/>
                  <a:gd name="connsiteY0" fmla="*/ 127342 h 1163733"/>
                  <a:gd name="connsiteX1" fmla="*/ 751508 w 759182"/>
                  <a:gd name="connsiteY1" fmla="*/ 150912 h 1163733"/>
                  <a:gd name="connsiteX2" fmla="*/ 683174 w 759182"/>
                  <a:gd name="connsiteY2" fmla="*/ 287663 h 1163733"/>
                  <a:gd name="connsiteX3" fmla="*/ 530874 w 759182"/>
                  <a:gd name="connsiteY3" fmla="*/ 591526 h 1163733"/>
                  <a:gd name="connsiteX4" fmla="*/ 351240 w 759182"/>
                  <a:gd name="connsiteY4" fmla="*/ 888433 h 1163733"/>
                  <a:gd name="connsiteX5" fmla="*/ 228885 w 759182"/>
                  <a:gd name="connsiteY5" fmla="*/ 1163733 h 1163733"/>
                  <a:gd name="connsiteX6" fmla="*/ 0 w 759182"/>
                  <a:gd name="connsiteY6" fmla="*/ 1127991 h 1163733"/>
                  <a:gd name="connsiteX7" fmla="*/ 170810 w 759182"/>
                  <a:gd name="connsiteY7" fmla="*/ 745306 h 1163733"/>
                  <a:gd name="connsiteX8" fmla="*/ 369572 w 759182"/>
                  <a:gd name="connsiteY8" fmla="*/ 235368 h 1163733"/>
                  <a:gd name="connsiteX9" fmla="*/ 467368 w 759182"/>
                  <a:gd name="connsiteY9" fmla="*/ 70302 h 1163733"/>
                  <a:gd name="connsiteX10" fmla="*/ 614266 w 759182"/>
                  <a:gd name="connsiteY10" fmla="*/ 3 h 1163733"/>
                  <a:gd name="connsiteX11" fmla="*/ 737269 w 759182"/>
                  <a:gd name="connsiteY11" fmla="*/ 73166 h 1163733"/>
                  <a:gd name="connsiteX12" fmla="*/ 759119 w 759182"/>
                  <a:gd name="connsiteY12" fmla="*/ 127342 h 1163733"/>
                  <a:gd name="connsiteX0" fmla="*/ 759119 w 759182"/>
                  <a:gd name="connsiteY0" fmla="*/ 127342 h 1163733"/>
                  <a:gd name="connsiteX1" fmla="*/ 751508 w 759182"/>
                  <a:gd name="connsiteY1" fmla="*/ 150912 h 1163733"/>
                  <a:gd name="connsiteX2" fmla="*/ 683174 w 759182"/>
                  <a:gd name="connsiteY2" fmla="*/ 287663 h 1163733"/>
                  <a:gd name="connsiteX3" fmla="*/ 530874 w 759182"/>
                  <a:gd name="connsiteY3" fmla="*/ 591526 h 1163733"/>
                  <a:gd name="connsiteX4" fmla="*/ 370996 w 759182"/>
                  <a:gd name="connsiteY4" fmla="*/ 908188 h 1163733"/>
                  <a:gd name="connsiteX5" fmla="*/ 228885 w 759182"/>
                  <a:gd name="connsiteY5" fmla="*/ 1163733 h 1163733"/>
                  <a:gd name="connsiteX6" fmla="*/ 0 w 759182"/>
                  <a:gd name="connsiteY6" fmla="*/ 1127991 h 1163733"/>
                  <a:gd name="connsiteX7" fmla="*/ 170810 w 759182"/>
                  <a:gd name="connsiteY7" fmla="*/ 745306 h 1163733"/>
                  <a:gd name="connsiteX8" fmla="*/ 369572 w 759182"/>
                  <a:gd name="connsiteY8" fmla="*/ 235368 h 1163733"/>
                  <a:gd name="connsiteX9" fmla="*/ 467368 w 759182"/>
                  <a:gd name="connsiteY9" fmla="*/ 70302 h 1163733"/>
                  <a:gd name="connsiteX10" fmla="*/ 614266 w 759182"/>
                  <a:gd name="connsiteY10" fmla="*/ 3 h 1163733"/>
                  <a:gd name="connsiteX11" fmla="*/ 737269 w 759182"/>
                  <a:gd name="connsiteY11" fmla="*/ 73166 h 1163733"/>
                  <a:gd name="connsiteX12" fmla="*/ 759119 w 759182"/>
                  <a:gd name="connsiteY12" fmla="*/ 127342 h 116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9182" h="1163733">
                    <a:moveTo>
                      <a:pt x="759119" y="127342"/>
                    </a:moveTo>
                    <a:cubicBezTo>
                      <a:pt x="759774" y="136263"/>
                      <a:pt x="755191" y="143465"/>
                      <a:pt x="751508" y="150912"/>
                    </a:cubicBezTo>
                    <a:lnTo>
                      <a:pt x="683174" y="287663"/>
                    </a:lnTo>
                    <a:lnTo>
                      <a:pt x="530874" y="591526"/>
                    </a:lnTo>
                    <a:cubicBezTo>
                      <a:pt x="478844" y="694947"/>
                      <a:pt x="421328" y="812820"/>
                      <a:pt x="370996" y="908188"/>
                    </a:cubicBezTo>
                    <a:cubicBezTo>
                      <a:pt x="320665" y="1003556"/>
                      <a:pt x="231831" y="1160869"/>
                      <a:pt x="228885" y="1163733"/>
                    </a:cubicBezTo>
                    <a:cubicBezTo>
                      <a:pt x="171733" y="1152781"/>
                      <a:pt x="84162" y="1152485"/>
                      <a:pt x="0" y="1127991"/>
                    </a:cubicBezTo>
                    <a:cubicBezTo>
                      <a:pt x="29011" y="1032734"/>
                      <a:pt x="134733" y="837278"/>
                      <a:pt x="170810" y="745306"/>
                    </a:cubicBezTo>
                    <a:cubicBezTo>
                      <a:pt x="206887" y="653334"/>
                      <a:pt x="320146" y="347868"/>
                      <a:pt x="369572" y="235368"/>
                    </a:cubicBezTo>
                    <a:cubicBezTo>
                      <a:pt x="418998" y="122868"/>
                      <a:pt x="422275" y="117767"/>
                      <a:pt x="467368" y="70302"/>
                    </a:cubicBezTo>
                    <a:cubicBezTo>
                      <a:pt x="507222" y="28319"/>
                      <a:pt x="553870" y="330"/>
                      <a:pt x="614266" y="3"/>
                    </a:cubicBezTo>
                    <a:cubicBezTo>
                      <a:pt x="670407" y="-324"/>
                      <a:pt x="710017" y="25945"/>
                      <a:pt x="737269" y="73166"/>
                    </a:cubicBezTo>
                    <a:cubicBezTo>
                      <a:pt x="746925" y="90025"/>
                      <a:pt x="754372" y="108192"/>
                      <a:pt x="759119" y="127342"/>
                    </a:cubicBezTo>
                    <a:close/>
                  </a:path>
                </a:pathLst>
              </a:custGeom>
              <a:solidFill>
                <a:srgbClr val="D39064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451E77-D2FB-4633-B546-B63AAB32FE50}"/>
                </a:ext>
              </a:extLst>
            </p:cNvPr>
            <p:cNvGrpSpPr/>
            <p:nvPr/>
          </p:nvGrpSpPr>
          <p:grpSpPr>
            <a:xfrm>
              <a:off x="4101306" y="2248207"/>
              <a:ext cx="2013243" cy="1896475"/>
              <a:chOff x="10650884" y="3074100"/>
              <a:chExt cx="1867097" cy="1758806"/>
            </a:xfrm>
            <a:solidFill>
              <a:schemeClr val="accent6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63E428B-490B-4F83-9901-ED56D6330DD1}"/>
                  </a:ext>
                </a:extLst>
              </p:cNvPr>
              <p:cNvSpPr/>
              <p:nvPr userDrawn="1"/>
            </p:nvSpPr>
            <p:spPr>
              <a:xfrm>
                <a:off x="11924517" y="3493698"/>
                <a:ext cx="593464" cy="1331818"/>
              </a:xfrm>
              <a:custGeom>
                <a:avLst/>
                <a:gdLst>
                  <a:gd name="connsiteX0" fmla="*/ 30018 w 780876"/>
                  <a:gd name="connsiteY0" fmla="*/ 1629924 h 1752396"/>
                  <a:gd name="connsiteX1" fmla="*/ 20379 w 780876"/>
                  <a:gd name="connsiteY1" fmla="*/ 1612845 h 1752396"/>
                  <a:gd name="connsiteX2" fmla="*/ 26618 w 780876"/>
                  <a:gd name="connsiteY2" fmla="*/ 1542009 h 1752396"/>
                  <a:gd name="connsiteX3" fmla="*/ 138812 w 780876"/>
                  <a:gd name="connsiteY3" fmla="*/ 1406777 h 1752396"/>
                  <a:gd name="connsiteX4" fmla="*/ 156131 w 780876"/>
                  <a:gd name="connsiteY4" fmla="*/ 1338381 h 1752396"/>
                  <a:gd name="connsiteX5" fmla="*/ 153131 w 780876"/>
                  <a:gd name="connsiteY5" fmla="*/ 1316663 h 1752396"/>
                  <a:gd name="connsiteX6" fmla="*/ 171530 w 780876"/>
                  <a:gd name="connsiteY6" fmla="*/ 1272665 h 1752396"/>
                  <a:gd name="connsiteX7" fmla="*/ 221887 w 780876"/>
                  <a:gd name="connsiteY7" fmla="*/ 1200629 h 1752396"/>
                  <a:gd name="connsiteX8" fmla="*/ 277484 w 780876"/>
                  <a:gd name="connsiteY8" fmla="*/ 853170 h 1752396"/>
                  <a:gd name="connsiteX9" fmla="*/ 278123 w 780876"/>
                  <a:gd name="connsiteY9" fmla="*/ 689380 h 1752396"/>
                  <a:gd name="connsiteX10" fmla="*/ 255165 w 780876"/>
                  <a:gd name="connsiteY10" fmla="*/ 664581 h 1752396"/>
                  <a:gd name="connsiteX11" fmla="*/ 137252 w 780876"/>
                  <a:gd name="connsiteY11" fmla="*/ 636623 h 1752396"/>
                  <a:gd name="connsiteX12" fmla="*/ 114853 w 780876"/>
                  <a:gd name="connsiteY12" fmla="*/ 623984 h 1752396"/>
                  <a:gd name="connsiteX13" fmla="*/ 116053 w 780876"/>
                  <a:gd name="connsiteY13" fmla="*/ 595065 h 1752396"/>
                  <a:gd name="connsiteX14" fmla="*/ 162570 w 780876"/>
                  <a:gd name="connsiteY14" fmla="*/ 572427 h 1752396"/>
                  <a:gd name="connsiteX15" fmla="*/ 175130 w 780876"/>
                  <a:gd name="connsiteY15" fmla="*/ 550788 h 1752396"/>
                  <a:gd name="connsiteX16" fmla="*/ 185969 w 780876"/>
                  <a:gd name="connsiteY16" fmla="*/ 533229 h 1752396"/>
                  <a:gd name="connsiteX17" fmla="*/ 238366 w 780876"/>
                  <a:gd name="connsiteY17" fmla="*/ 516630 h 1752396"/>
                  <a:gd name="connsiteX18" fmla="*/ 237886 w 780876"/>
                  <a:gd name="connsiteY18" fmla="*/ 475792 h 1752396"/>
                  <a:gd name="connsiteX19" fmla="*/ 227686 w 780876"/>
                  <a:gd name="connsiteY19" fmla="*/ 463593 h 1752396"/>
                  <a:gd name="connsiteX20" fmla="*/ 227447 w 780876"/>
                  <a:gd name="connsiteY20" fmla="*/ 415436 h 1752396"/>
                  <a:gd name="connsiteX21" fmla="*/ 237006 w 780876"/>
                  <a:gd name="connsiteY21" fmla="*/ 400917 h 1752396"/>
                  <a:gd name="connsiteX22" fmla="*/ 193568 w 780876"/>
                  <a:gd name="connsiteY22" fmla="*/ 192329 h 1752396"/>
                  <a:gd name="connsiteX23" fmla="*/ 163330 w 780876"/>
                  <a:gd name="connsiteY23" fmla="*/ 150771 h 1752396"/>
                  <a:gd name="connsiteX24" fmla="*/ 172530 w 780876"/>
                  <a:gd name="connsiteY24" fmla="*/ 112134 h 1752396"/>
                  <a:gd name="connsiteX25" fmla="*/ 215047 w 780876"/>
                  <a:gd name="connsiteY25" fmla="*/ 111614 h 1752396"/>
                  <a:gd name="connsiteX26" fmla="*/ 260925 w 780876"/>
                  <a:gd name="connsiteY26" fmla="*/ 107454 h 1752396"/>
                  <a:gd name="connsiteX27" fmla="*/ 293522 w 780876"/>
                  <a:gd name="connsiteY27" fmla="*/ 100374 h 1752396"/>
                  <a:gd name="connsiteX28" fmla="*/ 330040 w 780876"/>
                  <a:gd name="connsiteY28" fmla="*/ 114974 h 1752396"/>
                  <a:gd name="connsiteX29" fmla="*/ 337120 w 780876"/>
                  <a:gd name="connsiteY29" fmla="*/ 54737 h 1752396"/>
                  <a:gd name="connsiteX30" fmla="*/ 411116 w 780876"/>
                  <a:gd name="connsiteY30" fmla="*/ 3300 h 1752396"/>
                  <a:gd name="connsiteX31" fmla="*/ 444834 w 780876"/>
                  <a:gd name="connsiteY31" fmla="*/ 44778 h 1752396"/>
                  <a:gd name="connsiteX32" fmla="*/ 452553 w 780876"/>
                  <a:gd name="connsiteY32" fmla="*/ 115014 h 1752396"/>
                  <a:gd name="connsiteX33" fmla="*/ 486831 w 780876"/>
                  <a:gd name="connsiteY33" fmla="*/ 101214 h 1752396"/>
                  <a:gd name="connsiteX34" fmla="*/ 522949 w 780876"/>
                  <a:gd name="connsiteY34" fmla="*/ 108574 h 1752396"/>
                  <a:gd name="connsiteX35" fmla="*/ 568106 w 780876"/>
                  <a:gd name="connsiteY35" fmla="*/ 111734 h 1752396"/>
                  <a:gd name="connsiteX36" fmla="*/ 616823 w 780876"/>
                  <a:gd name="connsiteY36" fmla="*/ 122693 h 1752396"/>
                  <a:gd name="connsiteX37" fmla="*/ 616783 w 780876"/>
                  <a:gd name="connsiteY37" fmla="*/ 149332 h 1752396"/>
                  <a:gd name="connsiteX38" fmla="*/ 542428 w 780876"/>
                  <a:gd name="connsiteY38" fmla="*/ 399877 h 1752396"/>
                  <a:gd name="connsiteX39" fmla="*/ 552707 w 780876"/>
                  <a:gd name="connsiteY39" fmla="*/ 415916 h 1752396"/>
                  <a:gd name="connsiteX40" fmla="*/ 553107 w 780876"/>
                  <a:gd name="connsiteY40" fmla="*/ 461593 h 1752396"/>
                  <a:gd name="connsiteX41" fmla="*/ 542308 w 780876"/>
                  <a:gd name="connsiteY41" fmla="*/ 516830 h 1752396"/>
                  <a:gd name="connsiteX42" fmla="*/ 554827 w 780876"/>
                  <a:gd name="connsiteY42" fmla="*/ 521430 h 1752396"/>
                  <a:gd name="connsiteX43" fmla="*/ 585545 w 780876"/>
                  <a:gd name="connsiteY43" fmla="*/ 529029 h 1752396"/>
                  <a:gd name="connsiteX44" fmla="*/ 601104 w 780876"/>
                  <a:gd name="connsiteY44" fmla="*/ 564427 h 1752396"/>
                  <a:gd name="connsiteX45" fmla="*/ 648781 w 780876"/>
                  <a:gd name="connsiteY45" fmla="*/ 586826 h 1752396"/>
                  <a:gd name="connsiteX46" fmla="*/ 670860 w 780876"/>
                  <a:gd name="connsiteY46" fmla="*/ 611464 h 1752396"/>
                  <a:gd name="connsiteX47" fmla="*/ 648662 w 780876"/>
                  <a:gd name="connsiteY47" fmla="*/ 632903 h 1752396"/>
                  <a:gd name="connsiteX48" fmla="*/ 521589 w 780876"/>
                  <a:gd name="connsiteY48" fmla="*/ 664541 h 1752396"/>
                  <a:gd name="connsiteX49" fmla="*/ 502150 w 780876"/>
                  <a:gd name="connsiteY49" fmla="*/ 683300 h 1752396"/>
                  <a:gd name="connsiteX50" fmla="*/ 558747 w 780876"/>
                  <a:gd name="connsiteY50" fmla="*/ 1194830 h 1752396"/>
                  <a:gd name="connsiteX51" fmla="*/ 613904 w 780876"/>
                  <a:gd name="connsiteY51" fmla="*/ 1274905 h 1752396"/>
                  <a:gd name="connsiteX52" fmla="*/ 630143 w 780876"/>
                  <a:gd name="connsiteY52" fmla="*/ 1315783 h 1752396"/>
                  <a:gd name="connsiteX53" fmla="*/ 662381 w 780876"/>
                  <a:gd name="connsiteY53" fmla="*/ 1431296 h 1752396"/>
                  <a:gd name="connsiteX54" fmla="*/ 756175 w 780876"/>
                  <a:gd name="connsiteY54" fmla="*/ 1542849 h 1752396"/>
                  <a:gd name="connsiteX55" fmla="*/ 760615 w 780876"/>
                  <a:gd name="connsiteY55" fmla="*/ 1617645 h 1752396"/>
                  <a:gd name="connsiteX56" fmla="*/ 765015 w 780876"/>
                  <a:gd name="connsiteY56" fmla="*/ 1643883 h 1752396"/>
                  <a:gd name="connsiteX57" fmla="*/ 779734 w 780876"/>
                  <a:gd name="connsiteY57" fmla="*/ 1670962 h 1752396"/>
                  <a:gd name="connsiteX58" fmla="*/ 780214 w 780876"/>
                  <a:gd name="connsiteY58" fmla="*/ 1730798 h 1752396"/>
                  <a:gd name="connsiteX59" fmla="*/ 758775 w 780876"/>
                  <a:gd name="connsiteY59" fmla="*/ 1752397 h 1752396"/>
                  <a:gd name="connsiteX60" fmla="*/ 23699 w 780876"/>
                  <a:gd name="connsiteY60" fmla="*/ 1752317 h 1752396"/>
                  <a:gd name="connsiteX61" fmla="*/ 340 w 780876"/>
                  <a:gd name="connsiteY61" fmla="*/ 1731998 h 1752396"/>
                  <a:gd name="connsiteX62" fmla="*/ 3220 w 780876"/>
                  <a:gd name="connsiteY62" fmla="*/ 1660642 h 1752396"/>
                  <a:gd name="connsiteX63" fmla="*/ 30018 w 780876"/>
                  <a:gd name="connsiteY63" fmla="*/ 1629924 h 175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780876" h="1752396">
                    <a:moveTo>
                      <a:pt x="30018" y="1629924"/>
                    </a:moveTo>
                    <a:cubicBezTo>
                      <a:pt x="26858" y="1624324"/>
                      <a:pt x="23858" y="1618445"/>
                      <a:pt x="20379" y="1612845"/>
                    </a:cubicBezTo>
                    <a:cubicBezTo>
                      <a:pt x="1140" y="1582047"/>
                      <a:pt x="2100" y="1571688"/>
                      <a:pt x="26618" y="1542009"/>
                    </a:cubicBezTo>
                    <a:cubicBezTo>
                      <a:pt x="63976" y="1496892"/>
                      <a:pt x="100574" y="1451135"/>
                      <a:pt x="138812" y="1406777"/>
                    </a:cubicBezTo>
                    <a:cubicBezTo>
                      <a:pt x="156571" y="1386138"/>
                      <a:pt x="161650" y="1364100"/>
                      <a:pt x="156131" y="1338381"/>
                    </a:cubicBezTo>
                    <a:cubicBezTo>
                      <a:pt x="154611" y="1331262"/>
                      <a:pt x="154571" y="1323822"/>
                      <a:pt x="153131" y="1316663"/>
                    </a:cubicBezTo>
                    <a:cubicBezTo>
                      <a:pt x="149331" y="1297704"/>
                      <a:pt x="154411" y="1283984"/>
                      <a:pt x="171530" y="1272665"/>
                    </a:cubicBezTo>
                    <a:cubicBezTo>
                      <a:pt x="197288" y="1255586"/>
                      <a:pt x="212687" y="1230468"/>
                      <a:pt x="221887" y="1200629"/>
                    </a:cubicBezTo>
                    <a:cubicBezTo>
                      <a:pt x="256925" y="1087396"/>
                      <a:pt x="275444" y="971563"/>
                      <a:pt x="277484" y="853170"/>
                    </a:cubicBezTo>
                    <a:cubicBezTo>
                      <a:pt x="278403" y="798573"/>
                      <a:pt x="277204" y="743976"/>
                      <a:pt x="278123" y="689380"/>
                    </a:cubicBezTo>
                    <a:cubicBezTo>
                      <a:pt x="278403" y="672021"/>
                      <a:pt x="271204" y="667661"/>
                      <a:pt x="255165" y="664581"/>
                    </a:cubicBezTo>
                    <a:cubicBezTo>
                      <a:pt x="215527" y="656942"/>
                      <a:pt x="176369" y="646702"/>
                      <a:pt x="137252" y="636623"/>
                    </a:cubicBezTo>
                    <a:cubicBezTo>
                      <a:pt x="129212" y="634543"/>
                      <a:pt x="121453" y="629343"/>
                      <a:pt x="114853" y="623984"/>
                    </a:cubicBezTo>
                    <a:cubicBezTo>
                      <a:pt x="103054" y="614424"/>
                      <a:pt x="101974" y="603145"/>
                      <a:pt x="116053" y="595065"/>
                    </a:cubicBezTo>
                    <a:cubicBezTo>
                      <a:pt x="130972" y="586506"/>
                      <a:pt x="147051" y="579946"/>
                      <a:pt x="162570" y="572427"/>
                    </a:cubicBezTo>
                    <a:cubicBezTo>
                      <a:pt x="171450" y="568147"/>
                      <a:pt x="181809" y="565707"/>
                      <a:pt x="175130" y="550788"/>
                    </a:cubicBezTo>
                    <a:cubicBezTo>
                      <a:pt x="173450" y="547028"/>
                      <a:pt x="180529" y="535549"/>
                      <a:pt x="185969" y="533229"/>
                    </a:cubicBezTo>
                    <a:cubicBezTo>
                      <a:pt x="201568" y="526549"/>
                      <a:pt x="218367" y="522709"/>
                      <a:pt x="238366" y="516630"/>
                    </a:cubicBezTo>
                    <a:cubicBezTo>
                      <a:pt x="238366" y="504591"/>
                      <a:pt x="239166" y="490111"/>
                      <a:pt x="237886" y="475792"/>
                    </a:cubicBezTo>
                    <a:cubicBezTo>
                      <a:pt x="237486" y="471393"/>
                      <a:pt x="232046" y="466473"/>
                      <a:pt x="227686" y="463593"/>
                    </a:cubicBezTo>
                    <a:cubicBezTo>
                      <a:pt x="207368" y="450234"/>
                      <a:pt x="207368" y="429555"/>
                      <a:pt x="227447" y="415436"/>
                    </a:cubicBezTo>
                    <a:cubicBezTo>
                      <a:pt x="231966" y="412276"/>
                      <a:pt x="237126" y="405756"/>
                      <a:pt x="237006" y="400917"/>
                    </a:cubicBezTo>
                    <a:cubicBezTo>
                      <a:pt x="235006" y="328841"/>
                      <a:pt x="230966" y="256925"/>
                      <a:pt x="193568" y="192329"/>
                    </a:cubicBezTo>
                    <a:cubicBezTo>
                      <a:pt x="185009" y="177570"/>
                      <a:pt x="174130" y="164011"/>
                      <a:pt x="163330" y="150771"/>
                    </a:cubicBezTo>
                    <a:cubicBezTo>
                      <a:pt x="154171" y="139532"/>
                      <a:pt x="157971" y="119933"/>
                      <a:pt x="172530" y="112134"/>
                    </a:cubicBezTo>
                    <a:cubicBezTo>
                      <a:pt x="186409" y="104694"/>
                      <a:pt x="200888" y="100494"/>
                      <a:pt x="215047" y="111614"/>
                    </a:cubicBezTo>
                    <a:cubicBezTo>
                      <a:pt x="231766" y="124733"/>
                      <a:pt x="245405" y="125413"/>
                      <a:pt x="260925" y="107454"/>
                    </a:cubicBezTo>
                    <a:cubicBezTo>
                      <a:pt x="266884" y="100574"/>
                      <a:pt x="282723" y="99214"/>
                      <a:pt x="293522" y="100374"/>
                    </a:cubicBezTo>
                    <a:cubicBezTo>
                      <a:pt x="304842" y="101574"/>
                      <a:pt x="315481" y="108854"/>
                      <a:pt x="330040" y="114974"/>
                    </a:cubicBezTo>
                    <a:cubicBezTo>
                      <a:pt x="332480" y="94495"/>
                      <a:pt x="335520" y="74696"/>
                      <a:pt x="337120" y="54737"/>
                    </a:cubicBezTo>
                    <a:cubicBezTo>
                      <a:pt x="340560" y="11620"/>
                      <a:pt x="369038" y="-8419"/>
                      <a:pt x="411116" y="3300"/>
                    </a:cubicBezTo>
                    <a:cubicBezTo>
                      <a:pt x="433034" y="9380"/>
                      <a:pt x="442274" y="20819"/>
                      <a:pt x="444834" y="44778"/>
                    </a:cubicBezTo>
                    <a:cubicBezTo>
                      <a:pt x="447273" y="67576"/>
                      <a:pt x="449833" y="90375"/>
                      <a:pt x="452553" y="115014"/>
                    </a:cubicBezTo>
                    <a:cubicBezTo>
                      <a:pt x="466312" y="109174"/>
                      <a:pt x="476352" y="101934"/>
                      <a:pt x="486831" y="101214"/>
                    </a:cubicBezTo>
                    <a:cubicBezTo>
                      <a:pt x="498950" y="100374"/>
                      <a:pt x="515949" y="101094"/>
                      <a:pt x="522949" y="108574"/>
                    </a:cubicBezTo>
                    <a:cubicBezTo>
                      <a:pt x="538908" y="125613"/>
                      <a:pt x="551787" y="121773"/>
                      <a:pt x="568106" y="111734"/>
                    </a:cubicBezTo>
                    <a:cubicBezTo>
                      <a:pt x="594425" y="95575"/>
                      <a:pt x="599145" y="97415"/>
                      <a:pt x="616823" y="122693"/>
                    </a:cubicBezTo>
                    <a:cubicBezTo>
                      <a:pt x="623543" y="132333"/>
                      <a:pt x="624703" y="140172"/>
                      <a:pt x="616783" y="149332"/>
                    </a:cubicBezTo>
                    <a:cubicBezTo>
                      <a:pt x="554307" y="221607"/>
                      <a:pt x="542708" y="309162"/>
                      <a:pt x="542428" y="399877"/>
                    </a:cubicBezTo>
                    <a:cubicBezTo>
                      <a:pt x="542428" y="405316"/>
                      <a:pt x="547787" y="412556"/>
                      <a:pt x="552707" y="415916"/>
                    </a:cubicBezTo>
                    <a:cubicBezTo>
                      <a:pt x="570386" y="427915"/>
                      <a:pt x="571026" y="448954"/>
                      <a:pt x="553107" y="461593"/>
                    </a:cubicBezTo>
                    <a:cubicBezTo>
                      <a:pt x="541788" y="469593"/>
                      <a:pt x="533908" y="507190"/>
                      <a:pt x="542308" y="516830"/>
                    </a:cubicBezTo>
                    <a:cubicBezTo>
                      <a:pt x="544868" y="519790"/>
                      <a:pt x="550467" y="520310"/>
                      <a:pt x="554827" y="521430"/>
                    </a:cubicBezTo>
                    <a:cubicBezTo>
                      <a:pt x="565066" y="524069"/>
                      <a:pt x="575866" y="525109"/>
                      <a:pt x="585545" y="529029"/>
                    </a:cubicBezTo>
                    <a:cubicBezTo>
                      <a:pt x="605344" y="537029"/>
                      <a:pt x="607024" y="541628"/>
                      <a:pt x="601104" y="564427"/>
                    </a:cubicBezTo>
                    <a:cubicBezTo>
                      <a:pt x="616823" y="571587"/>
                      <a:pt x="633742" y="577666"/>
                      <a:pt x="648781" y="586826"/>
                    </a:cubicBezTo>
                    <a:cubicBezTo>
                      <a:pt x="658181" y="592545"/>
                      <a:pt x="669420" y="602185"/>
                      <a:pt x="670860" y="611464"/>
                    </a:cubicBezTo>
                    <a:cubicBezTo>
                      <a:pt x="671820" y="617544"/>
                      <a:pt x="657941" y="630223"/>
                      <a:pt x="648662" y="632903"/>
                    </a:cubicBezTo>
                    <a:cubicBezTo>
                      <a:pt x="606744" y="644982"/>
                      <a:pt x="564266" y="655422"/>
                      <a:pt x="521589" y="664541"/>
                    </a:cubicBezTo>
                    <a:cubicBezTo>
                      <a:pt x="509350" y="667141"/>
                      <a:pt x="502270" y="669141"/>
                      <a:pt x="502150" y="683300"/>
                    </a:cubicBezTo>
                    <a:cubicBezTo>
                      <a:pt x="500590" y="856050"/>
                      <a:pt x="506310" y="1027880"/>
                      <a:pt x="558747" y="1194830"/>
                    </a:cubicBezTo>
                    <a:cubicBezTo>
                      <a:pt x="569186" y="1228028"/>
                      <a:pt x="584425" y="1256066"/>
                      <a:pt x="613904" y="1274905"/>
                    </a:cubicBezTo>
                    <a:cubicBezTo>
                      <a:pt x="629663" y="1284945"/>
                      <a:pt x="635862" y="1299144"/>
                      <a:pt x="630143" y="1315783"/>
                    </a:cubicBezTo>
                    <a:cubicBezTo>
                      <a:pt x="614223" y="1362220"/>
                      <a:pt x="631543" y="1397538"/>
                      <a:pt x="662381" y="1431296"/>
                    </a:cubicBezTo>
                    <a:cubicBezTo>
                      <a:pt x="695139" y="1467134"/>
                      <a:pt x="725377" y="1505291"/>
                      <a:pt x="756175" y="1542849"/>
                    </a:cubicBezTo>
                    <a:cubicBezTo>
                      <a:pt x="782094" y="1574447"/>
                      <a:pt x="786373" y="1588807"/>
                      <a:pt x="760615" y="1617645"/>
                    </a:cubicBezTo>
                    <a:cubicBezTo>
                      <a:pt x="751376" y="1628004"/>
                      <a:pt x="754735" y="1635124"/>
                      <a:pt x="765015" y="1643883"/>
                    </a:cubicBezTo>
                    <a:cubicBezTo>
                      <a:pt x="772414" y="1650203"/>
                      <a:pt x="778654" y="1661362"/>
                      <a:pt x="779734" y="1670962"/>
                    </a:cubicBezTo>
                    <a:cubicBezTo>
                      <a:pt x="781934" y="1690681"/>
                      <a:pt x="780294" y="1710839"/>
                      <a:pt x="780214" y="1730798"/>
                    </a:cubicBezTo>
                    <a:cubicBezTo>
                      <a:pt x="780174" y="1745037"/>
                      <a:pt x="774854" y="1752397"/>
                      <a:pt x="758775" y="1752397"/>
                    </a:cubicBezTo>
                    <a:cubicBezTo>
                      <a:pt x="513749" y="1752037"/>
                      <a:pt x="268724" y="1751997"/>
                      <a:pt x="23699" y="1752317"/>
                    </a:cubicBezTo>
                    <a:cubicBezTo>
                      <a:pt x="8539" y="1752317"/>
                      <a:pt x="460" y="1746357"/>
                      <a:pt x="340" y="1731998"/>
                    </a:cubicBezTo>
                    <a:cubicBezTo>
                      <a:pt x="140" y="1708159"/>
                      <a:pt x="-1180" y="1683801"/>
                      <a:pt x="3220" y="1660642"/>
                    </a:cubicBezTo>
                    <a:cubicBezTo>
                      <a:pt x="5220" y="1649843"/>
                      <a:pt x="19539" y="1641363"/>
                      <a:pt x="30018" y="1629924"/>
                    </a:cubicBezTo>
                    <a:close/>
                  </a:path>
                </a:pathLst>
              </a:custGeom>
              <a:grpFill/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78581A0-4300-421B-91F4-EF75A9BCA95A}"/>
                  </a:ext>
                </a:extLst>
              </p:cNvPr>
              <p:cNvSpPr/>
              <p:nvPr userDrawn="1"/>
            </p:nvSpPr>
            <p:spPr>
              <a:xfrm>
                <a:off x="11208418" y="3074100"/>
                <a:ext cx="695818" cy="1758806"/>
              </a:xfrm>
              <a:custGeom>
                <a:avLst/>
                <a:gdLst>
                  <a:gd name="connsiteX0" fmla="*/ 286941 w 695818"/>
                  <a:gd name="connsiteY0" fmla="*/ 258481 h 1758806"/>
                  <a:gd name="connsiteX1" fmla="*/ 291180 w 695818"/>
                  <a:gd name="connsiteY1" fmla="*/ 181925 h 1758806"/>
                  <a:gd name="connsiteX2" fmla="*/ 240703 w 695818"/>
                  <a:gd name="connsiteY2" fmla="*/ 181925 h 1758806"/>
                  <a:gd name="connsiteX3" fmla="*/ 240703 w 695818"/>
                  <a:gd name="connsiteY3" fmla="*/ 76811 h 1758806"/>
                  <a:gd name="connsiteX4" fmla="*/ 306340 w 695818"/>
                  <a:gd name="connsiteY4" fmla="*/ 76811 h 1758806"/>
                  <a:gd name="connsiteX5" fmla="*/ 335898 w 695818"/>
                  <a:gd name="connsiteY5" fmla="*/ 5695 h 1758806"/>
                  <a:gd name="connsiteX6" fmla="*/ 372936 w 695818"/>
                  <a:gd name="connsiteY6" fmla="*/ 6215 h 1758806"/>
                  <a:gd name="connsiteX7" fmla="*/ 398694 w 695818"/>
                  <a:gd name="connsiteY7" fmla="*/ 21414 h 1758806"/>
                  <a:gd name="connsiteX8" fmla="*/ 410494 w 695818"/>
                  <a:gd name="connsiteY8" fmla="*/ 56012 h 1758806"/>
                  <a:gd name="connsiteX9" fmla="*/ 424773 w 695818"/>
                  <a:gd name="connsiteY9" fmla="*/ 78331 h 1758806"/>
                  <a:gd name="connsiteX10" fmla="*/ 471250 w 695818"/>
                  <a:gd name="connsiteY10" fmla="*/ 78331 h 1758806"/>
                  <a:gd name="connsiteX11" fmla="*/ 470650 w 695818"/>
                  <a:gd name="connsiteY11" fmla="*/ 171446 h 1758806"/>
                  <a:gd name="connsiteX12" fmla="*/ 457251 w 695818"/>
                  <a:gd name="connsiteY12" fmla="*/ 181125 h 1758806"/>
                  <a:gd name="connsiteX13" fmla="*/ 419333 w 695818"/>
                  <a:gd name="connsiteY13" fmla="*/ 187485 h 1758806"/>
                  <a:gd name="connsiteX14" fmla="*/ 434292 w 695818"/>
                  <a:gd name="connsiteY14" fmla="*/ 221363 h 1758806"/>
                  <a:gd name="connsiteX15" fmla="*/ 434812 w 695818"/>
                  <a:gd name="connsiteY15" fmla="*/ 253801 h 1758806"/>
                  <a:gd name="connsiteX16" fmla="*/ 461090 w 695818"/>
                  <a:gd name="connsiteY16" fmla="*/ 285799 h 1758806"/>
                  <a:gd name="connsiteX17" fmla="*/ 482449 w 695818"/>
                  <a:gd name="connsiteY17" fmla="*/ 293798 h 1758806"/>
                  <a:gd name="connsiteX18" fmla="*/ 540166 w 695818"/>
                  <a:gd name="connsiteY18" fmla="*/ 298238 h 1758806"/>
                  <a:gd name="connsiteX19" fmla="*/ 566684 w 695818"/>
                  <a:gd name="connsiteY19" fmla="*/ 331836 h 1758806"/>
                  <a:gd name="connsiteX20" fmla="*/ 552565 w 695818"/>
                  <a:gd name="connsiteY20" fmla="*/ 379353 h 1758806"/>
                  <a:gd name="connsiteX21" fmla="*/ 482969 w 695818"/>
                  <a:gd name="connsiteY21" fmla="*/ 547303 h 1758806"/>
                  <a:gd name="connsiteX22" fmla="*/ 491089 w 695818"/>
                  <a:gd name="connsiteY22" fmla="*/ 554063 h 1758806"/>
                  <a:gd name="connsiteX23" fmla="*/ 492169 w 695818"/>
                  <a:gd name="connsiteY23" fmla="*/ 595661 h 1758806"/>
                  <a:gd name="connsiteX24" fmla="*/ 483649 w 695818"/>
                  <a:gd name="connsiteY24" fmla="*/ 645058 h 1758806"/>
                  <a:gd name="connsiteX25" fmla="*/ 493728 w 695818"/>
                  <a:gd name="connsiteY25" fmla="*/ 649777 h 1758806"/>
                  <a:gd name="connsiteX26" fmla="*/ 515127 w 695818"/>
                  <a:gd name="connsiteY26" fmla="*/ 654257 h 1758806"/>
                  <a:gd name="connsiteX27" fmla="*/ 535806 w 695818"/>
                  <a:gd name="connsiteY27" fmla="*/ 688935 h 1758806"/>
                  <a:gd name="connsiteX28" fmla="*/ 583803 w 695818"/>
                  <a:gd name="connsiteY28" fmla="*/ 711534 h 1758806"/>
                  <a:gd name="connsiteX29" fmla="*/ 582963 w 695818"/>
                  <a:gd name="connsiteY29" fmla="*/ 746772 h 1758806"/>
                  <a:gd name="connsiteX30" fmla="*/ 469930 w 695818"/>
                  <a:gd name="connsiteY30" fmla="*/ 776810 h 1758806"/>
                  <a:gd name="connsiteX31" fmla="*/ 448291 w 695818"/>
                  <a:gd name="connsiteY31" fmla="*/ 796289 h 1758806"/>
                  <a:gd name="connsiteX32" fmla="*/ 500888 w 695818"/>
                  <a:gd name="connsiteY32" fmla="*/ 1264141 h 1758806"/>
                  <a:gd name="connsiteX33" fmla="*/ 544006 w 695818"/>
                  <a:gd name="connsiteY33" fmla="*/ 1324458 h 1758806"/>
                  <a:gd name="connsiteX34" fmla="*/ 561045 w 695818"/>
                  <a:gd name="connsiteY34" fmla="*/ 1369015 h 1758806"/>
                  <a:gd name="connsiteX35" fmla="*/ 584123 w 695818"/>
                  <a:gd name="connsiteY35" fmla="*/ 1460369 h 1758806"/>
                  <a:gd name="connsiteX36" fmla="*/ 675718 w 695818"/>
                  <a:gd name="connsiteY36" fmla="*/ 1571203 h 1758806"/>
                  <a:gd name="connsiteX37" fmla="*/ 677638 w 695818"/>
                  <a:gd name="connsiteY37" fmla="*/ 1635519 h 1758806"/>
                  <a:gd name="connsiteX38" fmla="*/ 678958 w 695818"/>
                  <a:gd name="connsiteY38" fmla="*/ 1654598 h 1758806"/>
                  <a:gd name="connsiteX39" fmla="*/ 695437 w 695818"/>
                  <a:gd name="connsiteY39" fmla="*/ 1693996 h 1758806"/>
                  <a:gd name="connsiteX40" fmla="*/ 688317 w 695818"/>
                  <a:gd name="connsiteY40" fmla="*/ 1753272 h 1758806"/>
                  <a:gd name="connsiteX41" fmla="*/ 633001 w 695818"/>
                  <a:gd name="connsiteY41" fmla="*/ 1756912 h 1758806"/>
                  <a:gd name="connsiteX42" fmla="*/ 31636 w 695818"/>
                  <a:gd name="connsiteY42" fmla="*/ 1756352 h 1758806"/>
                  <a:gd name="connsiteX43" fmla="*/ 278 w 695818"/>
                  <a:gd name="connsiteY43" fmla="*/ 1723874 h 1758806"/>
                  <a:gd name="connsiteX44" fmla="*/ 1798 w 695818"/>
                  <a:gd name="connsiteY44" fmla="*/ 1684076 h 1758806"/>
                  <a:gd name="connsiteX45" fmla="*/ 17037 w 695818"/>
                  <a:gd name="connsiteY45" fmla="*/ 1658198 h 1758806"/>
                  <a:gd name="connsiteX46" fmla="*/ 20676 w 695818"/>
                  <a:gd name="connsiteY46" fmla="*/ 1630720 h 1758806"/>
                  <a:gd name="connsiteX47" fmla="*/ 21597 w 695818"/>
                  <a:gd name="connsiteY47" fmla="*/ 1572403 h 1758806"/>
                  <a:gd name="connsiteX48" fmla="*/ 120591 w 695818"/>
                  <a:gd name="connsiteY48" fmla="*/ 1452130 h 1758806"/>
                  <a:gd name="connsiteX49" fmla="*/ 138590 w 695818"/>
                  <a:gd name="connsiteY49" fmla="*/ 1374295 h 1758806"/>
                  <a:gd name="connsiteX50" fmla="*/ 156668 w 695818"/>
                  <a:gd name="connsiteY50" fmla="*/ 1323058 h 1758806"/>
                  <a:gd name="connsiteX51" fmla="*/ 199746 w 695818"/>
                  <a:gd name="connsiteY51" fmla="*/ 1258102 h 1758806"/>
                  <a:gd name="connsiteX52" fmla="*/ 249223 w 695818"/>
                  <a:gd name="connsiteY52" fmla="*/ 833847 h 1758806"/>
                  <a:gd name="connsiteX53" fmla="*/ 248303 w 695818"/>
                  <a:gd name="connsiteY53" fmla="*/ 803928 h 1758806"/>
                  <a:gd name="connsiteX54" fmla="*/ 223065 w 695818"/>
                  <a:gd name="connsiteY54" fmla="*/ 776530 h 1758806"/>
                  <a:gd name="connsiteX55" fmla="*/ 129990 w 695818"/>
                  <a:gd name="connsiteY55" fmla="*/ 755531 h 1758806"/>
                  <a:gd name="connsiteX56" fmla="*/ 105711 w 695818"/>
                  <a:gd name="connsiteY56" fmla="*/ 742132 h 1758806"/>
                  <a:gd name="connsiteX57" fmla="*/ 106831 w 695818"/>
                  <a:gd name="connsiteY57" fmla="*/ 714734 h 1758806"/>
                  <a:gd name="connsiteX58" fmla="*/ 147869 w 695818"/>
                  <a:gd name="connsiteY58" fmla="*/ 694575 h 1758806"/>
                  <a:gd name="connsiteX59" fmla="*/ 158748 w 695818"/>
                  <a:gd name="connsiteY59" fmla="*/ 681296 h 1758806"/>
                  <a:gd name="connsiteX60" fmla="*/ 173787 w 695818"/>
                  <a:gd name="connsiteY60" fmla="*/ 656737 h 1758806"/>
                  <a:gd name="connsiteX61" fmla="*/ 188827 w 695818"/>
                  <a:gd name="connsiteY61" fmla="*/ 651497 h 1758806"/>
                  <a:gd name="connsiteX62" fmla="*/ 213985 w 695818"/>
                  <a:gd name="connsiteY62" fmla="*/ 639098 h 1758806"/>
                  <a:gd name="connsiteX63" fmla="*/ 200666 w 695818"/>
                  <a:gd name="connsiteY63" fmla="*/ 593621 h 1758806"/>
                  <a:gd name="connsiteX64" fmla="*/ 201506 w 695818"/>
                  <a:gd name="connsiteY64" fmla="*/ 557463 h 1758806"/>
                  <a:gd name="connsiteX65" fmla="*/ 207225 w 695818"/>
                  <a:gd name="connsiteY65" fmla="*/ 532864 h 1758806"/>
                  <a:gd name="connsiteX66" fmla="*/ 137990 w 695818"/>
                  <a:gd name="connsiteY66" fmla="*/ 367274 h 1758806"/>
                  <a:gd name="connsiteX67" fmla="*/ 128550 w 695818"/>
                  <a:gd name="connsiteY67" fmla="*/ 336876 h 1758806"/>
                  <a:gd name="connsiteX68" fmla="*/ 158388 w 695818"/>
                  <a:gd name="connsiteY68" fmla="*/ 298078 h 1758806"/>
                  <a:gd name="connsiteX69" fmla="*/ 224104 w 695818"/>
                  <a:gd name="connsiteY69" fmla="*/ 293998 h 1758806"/>
                  <a:gd name="connsiteX70" fmla="*/ 239384 w 695818"/>
                  <a:gd name="connsiteY70" fmla="*/ 288719 h 1758806"/>
                  <a:gd name="connsiteX71" fmla="*/ 286941 w 695818"/>
                  <a:gd name="connsiteY71" fmla="*/ 258481 h 175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95818" h="1758806">
                    <a:moveTo>
                      <a:pt x="286941" y="258481"/>
                    </a:moveTo>
                    <a:cubicBezTo>
                      <a:pt x="251543" y="227282"/>
                      <a:pt x="293140" y="209443"/>
                      <a:pt x="291180" y="181925"/>
                    </a:cubicBezTo>
                    <a:cubicBezTo>
                      <a:pt x="274221" y="181925"/>
                      <a:pt x="258023" y="181925"/>
                      <a:pt x="240703" y="181925"/>
                    </a:cubicBezTo>
                    <a:cubicBezTo>
                      <a:pt x="240703" y="146287"/>
                      <a:pt x="240703" y="113449"/>
                      <a:pt x="240703" y="76811"/>
                    </a:cubicBezTo>
                    <a:cubicBezTo>
                      <a:pt x="262942" y="76811"/>
                      <a:pt x="284301" y="76811"/>
                      <a:pt x="306340" y="76811"/>
                    </a:cubicBezTo>
                    <a:cubicBezTo>
                      <a:pt x="293180" y="30694"/>
                      <a:pt x="294620" y="28374"/>
                      <a:pt x="335898" y="5695"/>
                    </a:cubicBezTo>
                    <a:cubicBezTo>
                      <a:pt x="349057" y="-1544"/>
                      <a:pt x="360457" y="-2424"/>
                      <a:pt x="372936" y="6215"/>
                    </a:cubicBezTo>
                    <a:cubicBezTo>
                      <a:pt x="381095" y="11895"/>
                      <a:pt x="389775" y="17015"/>
                      <a:pt x="398694" y="21414"/>
                    </a:cubicBezTo>
                    <a:cubicBezTo>
                      <a:pt x="414453" y="29214"/>
                      <a:pt x="419933" y="39373"/>
                      <a:pt x="410494" y="56012"/>
                    </a:cubicBezTo>
                    <a:cubicBezTo>
                      <a:pt x="401894" y="71212"/>
                      <a:pt x="408334" y="78331"/>
                      <a:pt x="424773" y="78331"/>
                    </a:cubicBezTo>
                    <a:cubicBezTo>
                      <a:pt x="440012" y="78331"/>
                      <a:pt x="455291" y="78331"/>
                      <a:pt x="471250" y="78331"/>
                    </a:cubicBezTo>
                    <a:cubicBezTo>
                      <a:pt x="471250" y="110729"/>
                      <a:pt x="471690" y="141127"/>
                      <a:pt x="470650" y="171446"/>
                    </a:cubicBezTo>
                    <a:cubicBezTo>
                      <a:pt x="470530" y="174925"/>
                      <a:pt x="462411" y="179885"/>
                      <a:pt x="457251" y="181125"/>
                    </a:cubicBezTo>
                    <a:cubicBezTo>
                      <a:pt x="444851" y="184165"/>
                      <a:pt x="431972" y="185485"/>
                      <a:pt x="419333" y="187485"/>
                    </a:cubicBezTo>
                    <a:cubicBezTo>
                      <a:pt x="424493" y="198724"/>
                      <a:pt x="431452" y="209563"/>
                      <a:pt x="434292" y="221363"/>
                    </a:cubicBezTo>
                    <a:cubicBezTo>
                      <a:pt x="436852" y="231962"/>
                      <a:pt x="434812" y="243641"/>
                      <a:pt x="434812" y="253801"/>
                    </a:cubicBezTo>
                    <a:cubicBezTo>
                      <a:pt x="442972" y="264000"/>
                      <a:pt x="450971" y="276039"/>
                      <a:pt x="461090" y="285799"/>
                    </a:cubicBezTo>
                    <a:cubicBezTo>
                      <a:pt x="466170" y="290679"/>
                      <a:pt x="475010" y="292958"/>
                      <a:pt x="482449" y="293798"/>
                    </a:cubicBezTo>
                    <a:cubicBezTo>
                      <a:pt x="501608" y="295998"/>
                      <a:pt x="521007" y="296118"/>
                      <a:pt x="540166" y="298238"/>
                    </a:cubicBezTo>
                    <a:cubicBezTo>
                      <a:pt x="561485" y="300598"/>
                      <a:pt x="570004" y="310517"/>
                      <a:pt x="566684" y="331836"/>
                    </a:cubicBezTo>
                    <a:cubicBezTo>
                      <a:pt x="564164" y="348035"/>
                      <a:pt x="558765" y="364074"/>
                      <a:pt x="552565" y="379353"/>
                    </a:cubicBezTo>
                    <a:cubicBezTo>
                      <a:pt x="529887" y="435350"/>
                      <a:pt x="506368" y="491027"/>
                      <a:pt x="482969" y="547303"/>
                    </a:cubicBezTo>
                    <a:cubicBezTo>
                      <a:pt x="486129" y="549903"/>
                      <a:pt x="488529" y="552063"/>
                      <a:pt x="491089" y="554063"/>
                    </a:cubicBezTo>
                    <a:cubicBezTo>
                      <a:pt x="510048" y="568742"/>
                      <a:pt x="510368" y="579902"/>
                      <a:pt x="492169" y="595661"/>
                    </a:cubicBezTo>
                    <a:cubicBezTo>
                      <a:pt x="483649" y="603060"/>
                      <a:pt x="477450" y="636298"/>
                      <a:pt x="483649" y="645058"/>
                    </a:cubicBezTo>
                    <a:cubicBezTo>
                      <a:pt x="485529" y="647697"/>
                      <a:pt x="490129" y="648857"/>
                      <a:pt x="493728" y="649777"/>
                    </a:cubicBezTo>
                    <a:cubicBezTo>
                      <a:pt x="500768" y="651577"/>
                      <a:pt x="508208" y="652057"/>
                      <a:pt x="515127" y="654257"/>
                    </a:cubicBezTo>
                    <a:cubicBezTo>
                      <a:pt x="537086" y="661217"/>
                      <a:pt x="540206" y="666536"/>
                      <a:pt x="535806" y="688935"/>
                    </a:cubicBezTo>
                    <a:cubicBezTo>
                      <a:pt x="551685" y="696295"/>
                      <a:pt x="568404" y="702774"/>
                      <a:pt x="583803" y="711534"/>
                    </a:cubicBezTo>
                    <a:cubicBezTo>
                      <a:pt x="605082" y="723653"/>
                      <a:pt x="605682" y="738812"/>
                      <a:pt x="582963" y="746772"/>
                    </a:cubicBezTo>
                    <a:cubicBezTo>
                      <a:pt x="546285" y="759611"/>
                      <a:pt x="507968" y="768130"/>
                      <a:pt x="469930" y="776810"/>
                    </a:cubicBezTo>
                    <a:cubicBezTo>
                      <a:pt x="457771" y="779610"/>
                      <a:pt x="448611" y="780730"/>
                      <a:pt x="448291" y="796289"/>
                    </a:cubicBezTo>
                    <a:cubicBezTo>
                      <a:pt x="445211" y="954559"/>
                      <a:pt x="452211" y="1111590"/>
                      <a:pt x="500888" y="1264141"/>
                    </a:cubicBezTo>
                    <a:cubicBezTo>
                      <a:pt x="508968" y="1289420"/>
                      <a:pt x="522287" y="1309978"/>
                      <a:pt x="544006" y="1324458"/>
                    </a:cubicBezTo>
                    <a:cubicBezTo>
                      <a:pt x="560885" y="1335737"/>
                      <a:pt x="566844" y="1350656"/>
                      <a:pt x="561045" y="1369015"/>
                    </a:cubicBezTo>
                    <a:cubicBezTo>
                      <a:pt x="549765" y="1404653"/>
                      <a:pt x="560285" y="1433251"/>
                      <a:pt x="584123" y="1460369"/>
                    </a:cubicBezTo>
                    <a:cubicBezTo>
                      <a:pt x="615761" y="1496367"/>
                      <a:pt x="645840" y="1533725"/>
                      <a:pt x="675718" y="1571203"/>
                    </a:cubicBezTo>
                    <a:cubicBezTo>
                      <a:pt x="699676" y="1601241"/>
                      <a:pt x="698756" y="1604161"/>
                      <a:pt x="677638" y="1635519"/>
                    </a:cubicBezTo>
                    <a:cubicBezTo>
                      <a:pt x="674678" y="1639919"/>
                      <a:pt x="675638" y="1652558"/>
                      <a:pt x="678958" y="1654598"/>
                    </a:cubicBezTo>
                    <a:cubicBezTo>
                      <a:pt x="694637" y="1664237"/>
                      <a:pt x="696917" y="1677877"/>
                      <a:pt x="695437" y="1693996"/>
                    </a:cubicBezTo>
                    <a:cubicBezTo>
                      <a:pt x="693597" y="1714354"/>
                      <a:pt x="698917" y="1740153"/>
                      <a:pt x="688317" y="1753272"/>
                    </a:cubicBezTo>
                    <a:cubicBezTo>
                      <a:pt x="680438" y="1763032"/>
                      <a:pt x="652199" y="1756912"/>
                      <a:pt x="633001" y="1756912"/>
                    </a:cubicBezTo>
                    <a:cubicBezTo>
                      <a:pt x="432532" y="1756872"/>
                      <a:pt x="232104" y="1756672"/>
                      <a:pt x="31636" y="1756352"/>
                    </a:cubicBezTo>
                    <a:cubicBezTo>
                      <a:pt x="2838" y="1756312"/>
                      <a:pt x="278" y="1753432"/>
                      <a:pt x="278" y="1723874"/>
                    </a:cubicBezTo>
                    <a:cubicBezTo>
                      <a:pt x="278" y="1710555"/>
                      <a:pt x="-962" y="1696876"/>
                      <a:pt x="1798" y="1684076"/>
                    </a:cubicBezTo>
                    <a:cubicBezTo>
                      <a:pt x="3837" y="1674677"/>
                      <a:pt x="9717" y="1664397"/>
                      <a:pt x="17037" y="1658198"/>
                    </a:cubicBezTo>
                    <a:cubicBezTo>
                      <a:pt x="27876" y="1648998"/>
                      <a:pt x="30636" y="1642799"/>
                      <a:pt x="20676" y="1630720"/>
                    </a:cubicBezTo>
                    <a:cubicBezTo>
                      <a:pt x="2278" y="1608441"/>
                      <a:pt x="2838" y="1595642"/>
                      <a:pt x="21597" y="1572403"/>
                    </a:cubicBezTo>
                    <a:cubicBezTo>
                      <a:pt x="54194" y="1532005"/>
                      <a:pt x="86353" y="1491168"/>
                      <a:pt x="120591" y="1452130"/>
                    </a:cubicBezTo>
                    <a:cubicBezTo>
                      <a:pt x="141309" y="1428531"/>
                      <a:pt x="145789" y="1402893"/>
                      <a:pt x="138590" y="1374295"/>
                    </a:cubicBezTo>
                    <a:cubicBezTo>
                      <a:pt x="133070" y="1352496"/>
                      <a:pt x="136150" y="1335657"/>
                      <a:pt x="156668" y="1323058"/>
                    </a:cubicBezTo>
                    <a:cubicBezTo>
                      <a:pt x="180787" y="1308298"/>
                      <a:pt x="191547" y="1284140"/>
                      <a:pt x="199746" y="1258102"/>
                    </a:cubicBezTo>
                    <a:cubicBezTo>
                      <a:pt x="243303" y="1119790"/>
                      <a:pt x="251943" y="977478"/>
                      <a:pt x="249223" y="833847"/>
                    </a:cubicBezTo>
                    <a:cubicBezTo>
                      <a:pt x="249023" y="823847"/>
                      <a:pt x="247263" y="813768"/>
                      <a:pt x="248303" y="803928"/>
                    </a:cubicBezTo>
                    <a:cubicBezTo>
                      <a:pt x="250303" y="784449"/>
                      <a:pt x="240424" y="779450"/>
                      <a:pt x="223065" y="776530"/>
                    </a:cubicBezTo>
                    <a:cubicBezTo>
                      <a:pt x="191746" y="771250"/>
                      <a:pt x="160788" y="763451"/>
                      <a:pt x="129990" y="755531"/>
                    </a:cubicBezTo>
                    <a:cubicBezTo>
                      <a:pt x="121311" y="753291"/>
                      <a:pt x="113071" y="747652"/>
                      <a:pt x="105711" y="742132"/>
                    </a:cubicBezTo>
                    <a:cubicBezTo>
                      <a:pt x="91832" y="731733"/>
                      <a:pt x="91832" y="723813"/>
                      <a:pt x="106831" y="714734"/>
                    </a:cubicBezTo>
                    <a:cubicBezTo>
                      <a:pt x="119791" y="706854"/>
                      <a:pt x="134590" y="702014"/>
                      <a:pt x="147869" y="694575"/>
                    </a:cubicBezTo>
                    <a:cubicBezTo>
                      <a:pt x="152749" y="691855"/>
                      <a:pt x="159868" y="683775"/>
                      <a:pt x="158748" y="681296"/>
                    </a:cubicBezTo>
                    <a:cubicBezTo>
                      <a:pt x="151589" y="664817"/>
                      <a:pt x="163988" y="661657"/>
                      <a:pt x="173787" y="656737"/>
                    </a:cubicBezTo>
                    <a:cubicBezTo>
                      <a:pt x="178467" y="654377"/>
                      <a:pt x="183947" y="653577"/>
                      <a:pt x="188827" y="651497"/>
                    </a:cubicBezTo>
                    <a:cubicBezTo>
                      <a:pt x="197746" y="647658"/>
                      <a:pt x="213065" y="644538"/>
                      <a:pt x="213985" y="639098"/>
                    </a:cubicBezTo>
                    <a:cubicBezTo>
                      <a:pt x="216665" y="623299"/>
                      <a:pt x="221025" y="605460"/>
                      <a:pt x="200666" y="593621"/>
                    </a:cubicBezTo>
                    <a:cubicBezTo>
                      <a:pt x="185587" y="584861"/>
                      <a:pt x="186667" y="568622"/>
                      <a:pt x="201506" y="557463"/>
                    </a:cubicBezTo>
                    <a:cubicBezTo>
                      <a:pt x="211465" y="549983"/>
                      <a:pt x="212145" y="544224"/>
                      <a:pt x="207225" y="532864"/>
                    </a:cubicBezTo>
                    <a:cubicBezTo>
                      <a:pt x="183387" y="477988"/>
                      <a:pt x="160748" y="422631"/>
                      <a:pt x="137990" y="367274"/>
                    </a:cubicBezTo>
                    <a:cubicBezTo>
                      <a:pt x="133950" y="357475"/>
                      <a:pt x="130390" y="347235"/>
                      <a:pt x="128550" y="336876"/>
                    </a:cubicBezTo>
                    <a:cubicBezTo>
                      <a:pt x="124270" y="312597"/>
                      <a:pt x="133630" y="300358"/>
                      <a:pt x="158388" y="298078"/>
                    </a:cubicBezTo>
                    <a:cubicBezTo>
                      <a:pt x="180227" y="296038"/>
                      <a:pt x="202226" y="295718"/>
                      <a:pt x="224104" y="293998"/>
                    </a:cubicBezTo>
                    <a:cubicBezTo>
                      <a:pt x="229504" y="293558"/>
                      <a:pt x="238184" y="291959"/>
                      <a:pt x="239384" y="288719"/>
                    </a:cubicBezTo>
                    <a:cubicBezTo>
                      <a:pt x="246463" y="269680"/>
                      <a:pt x="258503" y="257841"/>
                      <a:pt x="286941" y="258481"/>
                    </a:cubicBezTo>
                    <a:close/>
                  </a:path>
                </a:pathLst>
              </a:custGeom>
              <a:grpFill/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924BD1-707D-4D81-9B38-4A65C4A45034}"/>
                  </a:ext>
                </a:extLst>
              </p:cNvPr>
              <p:cNvSpPr/>
              <p:nvPr userDrawn="1"/>
            </p:nvSpPr>
            <p:spPr>
              <a:xfrm>
                <a:off x="10650884" y="3608842"/>
                <a:ext cx="537254" cy="1199321"/>
              </a:xfrm>
              <a:custGeom>
                <a:avLst/>
                <a:gdLst>
                  <a:gd name="connsiteX0" fmla="*/ 198028 w 706914"/>
                  <a:gd name="connsiteY0" fmla="*/ 527715 h 1578057"/>
                  <a:gd name="connsiteX1" fmla="*/ 143911 w 706914"/>
                  <a:gd name="connsiteY1" fmla="*/ 371964 h 1578057"/>
                  <a:gd name="connsiteX2" fmla="*/ 177389 w 706914"/>
                  <a:gd name="connsiteY2" fmla="*/ 273090 h 1578057"/>
                  <a:gd name="connsiteX3" fmla="*/ 259705 w 706914"/>
                  <a:gd name="connsiteY3" fmla="*/ 153177 h 1578057"/>
                  <a:gd name="connsiteX4" fmla="*/ 300862 w 706914"/>
                  <a:gd name="connsiteY4" fmla="*/ 99180 h 1578057"/>
                  <a:gd name="connsiteX5" fmla="*/ 297302 w 706914"/>
                  <a:gd name="connsiteY5" fmla="*/ 65022 h 1578057"/>
                  <a:gd name="connsiteX6" fmla="*/ 283783 w 706914"/>
                  <a:gd name="connsiteY6" fmla="*/ 37744 h 1578057"/>
                  <a:gd name="connsiteX7" fmla="*/ 307142 w 706914"/>
                  <a:gd name="connsiteY7" fmla="*/ 3186 h 1578057"/>
                  <a:gd name="connsiteX8" fmla="*/ 393817 w 706914"/>
                  <a:gd name="connsiteY8" fmla="*/ 626 h 1578057"/>
                  <a:gd name="connsiteX9" fmla="*/ 426735 w 706914"/>
                  <a:gd name="connsiteY9" fmla="*/ 28104 h 1578057"/>
                  <a:gd name="connsiteX10" fmla="*/ 407576 w 706914"/>
                  <a:gd name="connsiteY10" fmla="*/ 68022 h 1578057"/>
                  <a:gd name="connsiteX11" fmla="*/ 403256 w 706914"/>
                  <a:gd name="connsiteY11" fmla="*/ 89341 h 1578057"/>
                  <a:gd name="connsiteX12" fmla="*/ 427095 w 706914"/>
                  <a:gd name="connsiteY12" fmla="*/ 123739 h 1578057"/>
                  <a:gd name="connsiteX13" fmla="*/ 431174 w 706914"/>
                  <a:gd name="connsiteY13" fmla="*/ 167216 h 1578057"/>
                  <a:gd name="connsiteX14" fmla="*/ 381257 w 706914"/>
                  <a:gd name="connsiteY14" fmla="*/ 264930 h 1578057"/>
                  <a:gd name="connsiteX15" fmla="*/ 372618 w 706914"/>
                  <a:gd name="connsiteY15" fmla="*/ 282809 h 1578057"/>
                  <a:gd name="connsiteX16" fmla="*/ 373738 w 706914"/>
                  <a:gd name="connsiteY16" fmla="*/ 299168 h 1578057"/>
                  <a:gd name="connsiteX17" fmla="*/ 389777 w 706914"/>
                  <a:gd name="connsiteY17" fmla="*/ 291969 h 1578057"/>
                  <a:gd name="connsiteX18" fmla="*/ 431294 w 706914"/>
                  <a:gd name="connsiteY18" fmla="*/ 219253 h 1578057"/>
                  <a:gd name="connsiteX19" fmla="*/ 459493 w 706914"/>
                  <a:gd name="connsiteY19" fmla="*/ 167536 h 1578057"/>
                  <a:gd name="connsiteX20" fmla="*/ 545968 w 706914"/>
                  <a:gd name="connsiteY20" fmla="*/ 310168 h 1578057"/>
                  <a:gd name="connsiteX21" fmla="*/ 545328 w 706914"/>
                  <a:gd name="connsiteY21" fmla="*/ 469478 h 1578057"/>
                  <a:gd name="connsiteX22" fmla="*/ 508570 w 706914"/>
                  <a:gd name="connsiteY22" fmla="*/ 530315 h 1578057"/>
                  <a:gd name="connsiteX23" fmla="*/ 518489 w 706914"/>
                  <a:gd name="connsiteY23" fmla="*/ 545954 h 1578057"/>
                  <a:gd name="connsiteX24" fmla="*/ 505170 w 706914"/>
                  <a:gd name="connsiteY24" fmla="*/ 574392 h 1578057"/>
                  <a:gd name="connsiteX25" fmla="*/ 486811 w 706914"/>
                  <a:gd name="connsiteY25" fmla="*/ 602151 h 1578057"/>
                  <a:gd name="connsiteX26" fmla="*/ 486971 w 706914"/>
                  <a:gd name="connsiteY26" fmla="*/ 651588 h 1578057"/>
                  <a:gd name="connsiteX27" fmla="*/ 533648 w 706914"/>
                  <a:gd name="connsiteY27" fmla="*/ 664387 h 1578057"/>
                  <a:gd name="connsiteX28" fmla="*/ 545968 w 706914"/>
                  <a:gd name="connsiteY28" fmla="*/ 686706 h 1578057"/>
                  <a:gd name="connsiteX29" fmla="*/ 553087 w 706914"/>
                  <a:gd name="connsiteY29" fmla="*/ 699585 h 1578057"/>
                  <a:gd name="connsiteX30" fmla="*/ 578406 w 706914"/>
                  <a:gd name="connsiteY30" fmla="*/ 711104 h 1578057"/>
                  <a:gd name="connsiteX31" fmla="*/ 608924 w 706914"/>
                  <a:gd name="connsiteY31" fmla="*/ 736823 h 1578057"/>
                  <a:gd name="connsiteX32" fmla="*/ 577166 w 706914"/>
                  <a:gd name="connsiteY32" fmla="*/ 761301 h 1578057"/>
                  <a:gd name="connsiteX33" fmla="*/ 496291 w 706914"/>
                  <a:gd name="connsiteY33" fmla="*/ 781820 h 1578057"/>
                  <a:gd name="connsiteX34" fmla="*/ 455013 w 706914"/>
                  <a:gd name="connsiteY34" fmla="*/ 829017 h 1578057"/>
                  <a:gd name="connsiteX35" fmla="*/ 506130 w 706914"/>
                  <a:gd name="connsiteY35" fmla="*/ 1139199 h 1578057"/>
                  <a:gd name="connsiteX36" fmla="*/ 555447 w 706914"/>
                  <a:gd name="connsiteY36" fmla="*/ 1203075 h 1578057"/>
                  <a:gd name="connsiteX37" fmla="*/ 568566 w 706914"/>
                  <a:gd name="connsiteY37" fmla="*/ 1240073 h 1578057"/>
                  <a:gd name="connsiteX38" fmla="*/ 582486 w 706914"/>
                  <a:gd name="connsiteY38" fmla="*/ 1291870 h 1578057"/>
                  <a:gd name="connsiteX39" fmla="*/ 682960 w 706914"/>
                  <a:gd name="connsiteY39" fmla="*/ 1394864 h 1578057"/>
                  <a:gd name="connsiteX40" fmla="*/ 687719 w 706914"/>
                  <a:gd name="connsiteY40" fmla="*/ 1454340 h 1578057"/>
                  <a:gd name="connsiteX41" fmla="*/ 690439 w 706914"/>
                  <a:gd name="connsiteY41" fmla="*/ 1477419 h 1578057"/>
                  <a:gd name="connsiteX42" fmla="*/ 705678 w 706914"/>
                  <a:gd name="connsiteY42" fmla="*/ 1509337 h 1578057"/>
                  <a:gd name="connsiteX43" fmla="*/ 706118 w 706914"/>
                  <a:gd name="connsiteY43" fmla="*/ 1555174 h 1578057"/>
                  <a:gd name="connsiteX44" fmla="*/ 682880 w 706914"/>
                  <a:gd name="connsiteY44" fmla="*/ 1577373 h 1578057"/>
                  <a:gd name="connsiteX45" fmla="*/ 445094 w 706914"/>
                  <a:gd name="connsiteY45" fmla="*/ 1578053 h 1578057"/>
                  <a:gd name="connsiteX46" fmla="*/ 39438 w 706914"/>
                  <a:gd name="connsiteY46" fmla="*/ 1577653 h 1578057"/>
                  <a:gd name="connsiteX47" fmla="*/ 0 w 706914"/>
                  <a:gd name="connsiteY47" fmla="*/ 1537575 h 1578057"/>
                  <a:gd name="connsiteX48" fmla="*/ 2920 w 706914"/>
                  <a:gd name="connsiteY48" fmla="*/ 1497898 h 1578057"/>
                  <a:gd name="connsiteX49" fmla="*/ 13799 w 706914"/>
                  <a:gd name="connsiteY49" fmla="*/ 1480219 h 1578057"/>
                  <a:gd name="connsiteX50" fmla="*/ 17199 w 706914"/>
                  <a:gd name="connsiteY50" fmla="*/ 1449340 h 1578057"/>
                  <a:gd name="connsiteX51" fmla="*/ 18839 w 706914"/>
                  <a:gd name="connsiteY51" fmla="*/ 1403783 h 1578057"/>
                  <a:gd name="connsiteX52" fmla="*/ 126432 w 706914"/>
                  <a:gd name="connsiteY52" fmla="*/ 1291110 h 1578057"/>
                  <a:gd name="connsiteX53" fmla="*/ 140552 w 706914"/>
                  <a:gd name="connsiteY53" fmla="*/ 1241113 h 1578057"/>
                  <a:gd name="connsiteX54" fmla="*/ 157951 w 706914"/>
                  <a:gd name="connsiteY54" fmla="*/ 1200395 h 1578057"/>
                  <a:gd name="connsiteX55" fmla="*/ 197708 w 706914"/>
                  <a:gd name="connsiteY55" fmla="*/ 1153358 h 1578057"/>
                  <a:gd name="connsiteX56" fmla="*/ 251825 w 706914"/>
                  <a:gd name="connsiteY56" fmla="*/ 805938 h 1578057"/>
                  <a:gd name="connsiteX57" fmla="*/ 233746 w 706914"/>
                  <a:gd name="connsiteY57" fmla="*/ 785780 h 1578057"/>
                  <a:gd name="connsiteX58" fmla="*/ 130992 w 706914"/>
                  <a:gd name="connsiteY58" fmla="*/ 762301 h 1578057"/>
                  <a:gd name="connsiteX59" fmla="*/ 106114 w 706914"/>
                  <a:gd name="connsiteY59" fmla="*/ 749942 h 1578057"/>
                  <a:gd name="connsiteX60" fmla="*/ 106434 w 706914"/>
                  <a:gd name="connsiteY60" fmla="*/ 722343 h 1578057"/>
                  <a:gd name="connsiteX61" fmla="*/ 145671 w 706914"/>
                  <a:gd name="connsiteY61" fmla="*/ 702865 h 1578057"/>
                  <a:gd name="connsiteX62" fmla="*/ 160110 w 706914"/>
                  <a:gd name="connsiteY62" fmla="*/ 682346 h 1578057"/>
                  <a:gd name="connsiteX63" fmla="*/ 181149 w 706914"/>
                  <a:gd name="connsiteY63" fmla="*/ 661067 h 1578057"/>
                  <a:gd name="connsiteX64" fmla="*/ 213267 w 706914"/>
                  <a:gd name="connsiteY64" fmla="*/ 649988 h 1578057"/>
                  <a:gd name="connsiteX65" fmla="*/ 215827 w 706914"/>
                  <a:gd name="connsiteY65" fmla="*/ 608950 h 1578057"/>
                  <a:gd name="connsiteX66" fmla="*/ 195268 w 706914"/>
                  <a:gd name="connsiteY66" fmla="*/ 572112 h 1578057"/>
                  <a:gd name="connsiteX67" fmla="*/ 187549 w 706914"/>
                  <a:gd name="connsiteY67" fmla="*/ 543674 h 1578057"/>
                  <a:gd name="connsiteX68" fmla="*/ 198028 w 706914"/>
                  <a:gd name="connsiteY68" fmla="*/ 527715 h 157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706914" h="1578057">
                    <a:moveTo>
                      <a:pt x="198028" y="527715"/>
                    </a:moveTo>
                    <a:cubicBezTo>
                      <a:pt x="151591" y="485517"/>
                      <a:pt x="135432" y="431241"/>
                      <a:pt x="143911" y="371964"/>
                    </a:cubicBezTo>
                    <a:cubicBezTo>
                      <a:pt x="148791" y="337966"/>
                      <a:pt x="160670" y="303088"/>
                      <a:pt x="177389" y="273090"/>
                    </a:cubicBezTo>
                    <a:cubicBezTo>
                      <a:pt x="200908" y="230932"/>
                      <a:pt x="231586" y="192735"/>
                      <a:pt x="259705" y="153177"/>
                    </a:cubicBezTo>
                    <a:cubicBezTo>
                      <a:pt x="272824" y="134738"/>
                      <a:pt x="287063" y="117139"/>
                      <a:pt x="300862" y="99180"/>
                    </a:cubicBezTo>
                    <a:cubicBezTo>
                      <a:pt x="310502" y="86621"/>
                      <a:pt x="310742" y="76502"/>
                      <a:pt x="297302" y="65022"/>
                    </a:cubicBezTo>
                    <a:cubicBezTo>
                      <a:pt x="290143" y="58903"/>
                      <a:pt x="285943" y="47503"/>
                      <a:pt x="283783" y="37744"/>
                    </a:cubicBezTo>
                    <a:cubicBezTo>
                      <a:pt x="279663" y="19185"/>
                      <a:pt x="287943" y="4986"/>
                      <a:pt x="307142" y="3186"/>
                    </a:cubicBezTo>
                    <a:cubicBezTo>
                      <a:pt x="335900" y="506"/>
                      <a:pt x="365018" y="-894"/>
                      <a:pt x="393817" y="626"/>
                    </a:cubicBezTo>
                    <a:cubicBezTo>
                      <a:pt x="408896" y="1426"/>
                      <a:pt x="423255" y="10305"/>
                      <a:pt x="426735" y="28104"/>
                    </a:cubicBezTo>
                    <a:cubicBezTo>
                      <a:pt x="430175" y="45863"/>
                      <a:pt x="423655" y="59463"/>
                      <a:pt x="407576" y="68022"/>
                    </a:cubicBezTo>
                    <a:cubicBezTo>
                      <a:pt x="397336" y="73462"/>
                      <a:pt x="397457" y="80781"/>
                      <a:pt x="403256" y="89341"/>
                    </a:cubicBezTo>
                    <a:cubicBezTo>
                      <a:pt x="411096" y="100900"/>
                      <a:pt x="417855" y="113419"/>
                      <a:pt x="427095" y="123739"/>
                    </a:cubicBezTo>
                    <a:cubicBezTo>
                      <a:pt x="439734" y="137898"/>
                      <a:pt x="439654" y="151257"/>
                      <a:pt x="431174" y="167216"/>
                    </a:cubicBezTo>
                    <a:cubicBezTo>
                      <a:pt x="414015" y="199494"/>
                      <a:pt x="397816" y="232332"/>
                      <a:pt x="381257" y="264930"/>
                    </a:cubicBezTo>
                    <a:cubicBezTo>
                      <a:pt x="378257" y="270850"/>
                      <a:pt x="374178" y="276530"/>
                      <a:pt x="372618" y="282809"/>
                    </a:cubicBezTo>
                    <a:cubicBezTo>
                      <a:pt x="371378" y="287889"/>
                      <a:pt x="373258" y="293689"/>
                      <a:pt x="373738" y="299168"/>
                    </a:cubicBezTo>
                    <a:cubicBezTo>
                      <a:pt x="379218" y="296849"/>
                      <a:pt x="387257" y="296089"/>
                      <a:pt x="389777" y="291969"/>
                    </a:cubicBezTo>
                    <a:cubicBezTo>
                      <a:pt x="404336" y="268170"/>
                      <a:pt x="417695" y="243652"/>
                      <a:pt x="431294" y="219253"/>
                    </a:cubicBezTo>
                    <a:cubicBezTo>
                      <a:pt x="440294" y="203134"/>
                      <a:pt x="449013" y="186815"/>
                      <a:pt x="459493" y="167536"/>
                    </a:cubicBezTo>
                    <a:cubicBezTo>
                      <a:pt x="495651" y="213133"/>
                      <a:pt x="525889" y="258531"/>
                      <a:pt x="545968" y="310168"/>
                    </a:cubicBezTo>
                    <a:cubicBezTo>
                      <a:pt x="566646" y="363285"/>
                      <a:pt x="568446" y="416961"/>
                      <a:pt x="545328" y="469478"/>
                    </a:cubicBezTo>
                    <a:cubicBezTo>
                      <a:pt x="536088" y="490477"/>
                      <a:pt x="521569" y="509116"/>
                      <a:pt x="508570" y="530315"/>
                    </a:cubicBezTo>
                    <a:cubicBezTo>
                      <a:pt x="511010" y="534075"/>
                      <a:pt x="515929" y="539554"/>
                      <a:pt x="518489" y="545954"/>
                    </a:cubicBezTo>
                    <a:cubicBezTo>
                      <a:pt x="523929" y="559593"/>
                      <a:pt x="518409" y="571032"/>
                      <a:pt x="505170" y="574392"/>
                    </a:cubicBezTo>
                    <a:cubicBezTo>
                      <a:pt x="489011" y="578512"/>
                      <a:pt x="486251" y="588031"/>
                      <a:pt x="486811" y="602151"/>
                    </a:cubicBezTo>
                    <a:cubicBezTo>
                      <a:pt x="487491" y="618670"/>
                      <a:pt x="486971" y="635269"/>
                      <a:pt x="486971" y="651588"/>
                    </a:cubicBezTo>
                    <a:cubicBezTo>
                      <a:pt x="503450" y="655947"/>
                      <a:pt x="519009" y="658907"/>
                      <a:pt x="533648" y="664387"/>
                    </a:cubicBezTo>
                    <a:cubicBezTo>
                      <a:pt x="542328" y="667627"/>
                      <a:pt x="552687" y="672586"/>
                      <a:pt x="545968" y="686706"/>
                    </a:cubicBezTo>
                    <a:cubicBezTo>
                      <a:pt x="544688" y="689425"/>
                      <a:pt x="549287" y="697225"/>
                      <a:pt x="553087" y="699585"/>
                    </a:cubicBezTo>
                    <a:cubicBezTo>
                      <a:pt x="560887" y="704424"/>
                      <a:pt x="570886" y="705944"/>
                      <a:pt x="578406" y="711104"/>
                    </a:cubicBezTo>
                    <a:cubicBezTo>
                      <a:pt x="589325" y="718624"/>
                      <a:pt x="598804" y="728143"/>
                      <a:pt x="608924" y="736823"/>
                    </a:cubicBezTo>
                    <a:cubicBezTo>
                      <a:pt x="598405" y="745222"/>
                      <a:pt x="589125" y="757141"/>
                      <a:pt x="577166" y="761301"/>
                    </a:cubicBezTo>
                    <a:cubicBezTo>
                      <a:pt x="550967" y="770381"/>
                      <a:pt x="523689" y="777380"/>
                      <a:pt x="496291" y="781820"/>
                    </a:cubicBezTo>
                    <a:cubicBezTo>
                      <a:pt x="454453" y="788619"/>
                      <a:pt x="453333" y="787420"/>
                      <a:pt x="455013" y="829017"/>
                    </a:cubicBezTo>
                    <a:cubicBezTo>
                      <a:pt x="459253" y="934451"/>
                      <a:pt x="475332" y="1038045"/>
                      <a:pt x="506130" y="1139199"/>
                    </a:cubicBezTo>
                    <a:cubicBezTo>
                      <a:pt x="514569" y="1166917"/>
                      <a:pt x="527009" y="1190876"/>
                      <a:pt x="555447" y="1203075"/>
                    </a:cubicBezTo>
                    <a:cubicBezTo>
                      <a:pt x="572806" y="1210515"/>
                      <a:pt x="574286" y="1226034"/>
                      <a:pt x="568566" y="1240073"/>
                    </a:cubicBezTo>
                    <a:cubicBezTo>
                      <a:pt x="559647" y="1262032"/>
                      <a:pt x="568086" y="1277151"/>
                      <a:pt x="582486" y="1291870"/>
                    </a:cubicBezTo>
                    <a:cubicBezTo>
                      <a:pt x="616043" y="1326108"/>
                      <a:pt x="649722" y="1360266"/>
                      <a:pt x="682960" y="1394864"/>
                    </a:cubicBezTo>
                    <a:cubicBezTo>
                      <a:pt x="707518" y="1420422"/>
                      <a:pt x="708078" y="1426342"/>
                      <a:pt x="687719" y="1454340"/>
                    </a:cubicBezTo>
                    <a:cubicBezTo>
                      <a:pt x="680600" y="1464100"/>
                      <a:pt x="682360" y="1468859"/>
                      <a:pt x="690439" y="1477419"/>
                    </a:cubicBezTo>
                    <a:cubicBezTo>
                      <a:pt x="698239" y="1485658"/>
                      <a:pt x="703798" y="1498018"/>
                      <a:pt x="705678" y="1509337"/>
                    </a:cubicBezTo>
                    <a:cubicBezTo>
                      <a:pt x="708198" y="1524216"/>
                      <a:pt x="706078" y="1539855"/>
                      <a:pt x="706118" y="1555174"/>
                    </a:cubicBezTo>
                    <a:cubicBezTo>
                      <a:pt x="706158" y="1570853"/>
                      <a:pt x="699199" y="1577413"/>
                      <a:pt x="682880" y="1577373"/>
                    </a:cubicBezTo>
                    <a:cubicBezTo>
                      <a:pt x="603604" y="1577173"/>
                      <a:pt x="524369" y="1578013"/>
                      <a:pt x="445094" y="1578053"/>
                    </a:cubicBezTo>
                    <a:cubicBezTo>
                      <a:pt x="309862" y="1578093"/>
                      <a:pt x="174670" y="1577893"/>
                      <a:pt x="39438" y="1577653"/>
                    </a:cubicBezTo>
                    <a:cubicBezTo>
                      <a:pt x="2440" y="1577573"/>
                      <a:pt x="40" y="1575133"/>
                      <a:pt x="0" y="1537575"/>
                    </a:cubicBezTo>
                    <a:cubicBezTo>
                      <a:pt x="0" y="1524336"/>
                      <a:pt x="600" y="1510897"/>
                      <a:pt x="2920" y="1497898"/>
                    </a:cubicBezTo>
                    <a:cubicBezTo>
                      <a:pt x="4080" y="1491418"/>
                      <a:pt x="8439" y="1483138"/>
                      <a:pt x="13799" y="1480219"/>
                    </a:cubicBezTo>
                    <a:cubicBezTo>
                      <a:pt x="31158" y="1470819"/>
                      <a:pt x="28438" y="1461220"/>
                      <a:pt x="17199" y="1449340"/>
                    </a:cubicBezTo>
                    <a:cubicBezTo>
                      <a:pt x="2520" y="1433781"/>
                      <a:pt x="4480" y="1418742"/>
                      <a:pt x="18839" y="1403783"/>
                    </a:cubicBezTo>
                    <a:cubicBezTo>
                      <a:pt x="54797" y="1366305"/>
                      <a:pt x="90274" y="1328388"/>
                      <a:pt x="126432" y="1291110"/>
                    </a:cubicBezTo>
                    <a:cubicBezTo>
                      <a:pt x="140472" y="1276671"/>
                      <a:pt x="147791" y="1262231"/>
                      <a:pt x="140552" y="1241113"/>
                    </a:cubicBezTo>
                    <a:cubicBezTo>
                      <a:pt x="134832" y="1224314"/>
                      <a:pt x="138112" y="1208555"/>
                      <a:pt x="157951" y="1200395"/>
                    </a:cubicBezTo>
                    <a:cubicBezTo>
                      <a:pt x="178989" y="1191756"/>
                      <a:pt x="190869" y="1174917"/>
                      <a:pt x="197708" y="1153358"/>
                    </a:cubicBezTo>
                    <a:cubicBezTo>
                      <a:pt x="233626" y="1040285"/>
                      <a:pt x="253625" y="924891"/>
                      <a:pt x="251825" y="805938"/>
                    </a:cubicBezTo>
                    <a:cubicBezTo>
                      <a:pt x="251625" y="792379"/>
                      <a:pt x="246665" y="788260"/>
                      <a:pt x="233746" y="785780"/>
                    </a:cubicBezTo>
                    <a:cubicBezTo>
                      <a:pt x="199268" y="779180"/>
                      <a:pt x="165070" y="770901"/>
                      <a:pt x="130992" y="762301"/>
                    </a:cubicBezTo>
                    <a:cubicBezTo>
                      <a:pt x="122193" y="760101"/>
                      <a:pt x="113673" y="755181"/>
                      <a:pt x="106114" y="749942"/>
                    </a:cubicBezTo>
                    <a:cubicBezTo>
                      <a:pt x="92394" y="740422"/>
                      <a:pt x="92394" y="730863"/>
                      <a:pt x="106434" y="722343"/>
                    </a:cubicBezTo>
                    <a:cubicBezTo>
                      <a:pt x="118913" y="714824"/>
                      <a:pt x="132512" y="709184"/>
                      <a:pt x="145671" y="702865"/>
                    </a:cubicBezTo>
                    <a:cubicBezTo>
                      <a:pt x="154351" y="698665"/>
                      <a:pt x="159630" y="694585"/>
                      <a:pt x="160110" y="682346"/>
                    </a:cubicBezTo>
                    <a:cubicBezTo>
                      <a:pt x="160430" y="674826"/>
                      <a:pt x="172470" y="665827"/>
                      <a:pt x="181149" y="661067"/>
                    </a:cubicBezTo>
                    <a:cubicBezTo>
                      <a:pt x="191189" y="655587"/>
                      <a:pt x="209547" y="657187"/>
                      <a:pt x="213267" y="649988"/>
                    </a:cubicBezTo>
                    <a:cubicBezTo>
                      <a:pt x="219027" y="638828"/>
                      <a:pt x="215667" y="622869"/>
                      <a:pt x="215827" y="608950"/>
                    </a:cubicBezTo>
                    <a:cubicBezTo>
                      <a:pt x="216027" y="592951"/>
                      <a:pt x="217347" y="577832"/>
                      <a:pt x="195268" y="572112"/>
                    </a:cubicBezTo>
                    <a:cubicBezTo>
                      <a:pt x="183989" y="569192"/>
                      <a:pt x="180029" y="555953"/>
                      <a:pt x="187549" y="543674"/>
                    </a:cubicBezTo>
                    <a:cubicBezTo>
                      <a:pt x="190789" y="538634"/>
                      <a:pt x="194108" y="533755"/>
                      <a:pt x="198028" y="527715"/>
                    </a:cubicBezTo>
                    <a:close/>
                  </a:path>
                </a:pathLst>
              </a:custGeom>
              <a:grpFill/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756C36-7892-4FB5-9E6F-F557939395D0}"/>
                </a:ext>
              </a:extLst>
            </p:cNvPr>
            <p:cNvGrpSpPr/>
            <p:nvPr/>
          </p:nvGrpSpPr>
          <p:grpSpPr>
            <a:xfrm>
              <a:off x="3750296" y="3313441"/>
              <a:ext cx="3354813" cy="2007376"/>
              <a:chOff x="3750296" y="3313441"/>
              <a:chExt cx="3354813" cy="200737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C2829BA-154A-4177-9963-E69C1FC824A1}"/>
                  </a:ext>
                </a:extLst>
              </p:cNvPr>
              <p:cNvSpPr/>
              <p:nvPr/>
            </p:nvSpPr>
            <p:spPr>
              <a:xfrm rot="20862561">
                <a:off x="3750296" y="3641659"/>
                <a:ext cx="3354813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1249B75-16CB-4B8D-8A6D-F05933FA5FE1}"/>
                  </a:ext>
                </a:extLst>
              </p:cNvPr>
              <p:cNvSpPr/>
              <p:nvPr/>
            </p:nvSpPr>
            <p:spPr>
              <a:xfrm rot="20862561">
                <a:off x="6106298" y="3313441"/>
                <a:ext cx="740315" cy="971678"/>
              </a:xfrm>
              <a:custGeom>
                <a:avLst/>
                <a:gdLst>
                  <a:gd name="connsiteX0" fmla="*/ 167276 w 1511513"/>
                  <a:gd name="connsiteY0" fmla="*/ 1679535 h 1983889"/>
                  <a:gd name="connsiteX1" fmla="*/ 257379 w 1511513"/>
                  <a:gd name="connsiteY1" fmla="*/ 1587222 h 1983889"/>
                  <a:gd name="connsiteX2" fmla="*/ 398795 w 1511513"/>
                  <a:gd name="connsiteY2" fmla="*/ 1386638 h 1983889"/>
                  <a:gd name="connsiteX3" fmla="*/ 548395 w 1511513"/>
                  <a:gd name="connsiteY3" fmla="*/ 1128112 h 1983889"/>
                  <a:gd name="connsiteX4" fmla="*/ 665750 w 1511513"/>
                  <a:gd name="connsiteY4" fmla="*/ 891765 h 1983889"/>
                  <a:gd name="connsiteX5" fmla="*/ 850866 w 1511513"/>
                  <a:gd name="connsiteY5" fmla="*/ 500172 h 1983889"/>
                  <a:gd name="connsiteX6" fmla="*/ 1019207 w 1511513"/>
                  <a:gd name="connsiteY6" fmla="*/ 163982 h 1983889"/>
                  <a:gd name="connsiteX7" fmla="*/ 1070682 w 1511513"/>
                  <a:gd name="connsiteY7" fmla="*/ 98267 h 1983889"/>
                  <a:gd name="connsiteX8" fmla="*/ 1240168 w 1511513"/>
                  <a:gd name="connsiteY8" fmla="*/ 6363 h 1983889"/>
                  <a:gd name="connsiteX9" fmla="*/ 1261692 w 1511513"/>
                  <a:gd name="connsiteY9" fmla="*/ 2680 h 1983889"/>
                  <a:gd name="connsiteX10" fmla="*/ 1269548 w 1511513"/>
                  <a:gd name="connsiteY10" fmla="*/ 2271 h 1983889"/>
                  <a:gd name="connsiteX11" fmla="*/ 1323970 w 1511513"/>
                  <a:gd name="connsiteY11" fmla="*/ 2026 h 1983889"/>
                  <a:gd name="connsiteX12" fmla="*/ 1413337 w 1511513"/>
                  <a:gd name="connsiteY12" fmla="*/ 27804 h 1983889"/>
                  <a:gd name="connsiteX13" fmla="*/ 1505323 w 1511513"/>
                  <a:gd name="connsiteY13" fmla="*/ 146224 h 1983889"/>
                  <a:gd name="connsiteX14" fmla="*/ 1509251 w 1511513"/>
                  <a:gd name="connsiteY14" fmla="*/ 158090 h 1983889"/>
                  <a:gd name="connsiteX15" fmla="*/ 1508433 w 1511513"/>
                  <a:gd name="connsiteY15" fmla="*/ 204083 h 1983889"/>
                  <a:gd name="connsiteX16" fmla="*/ 1444681 w 1511513"/>
                  <a:gd name="connsiteY16" fmla="*/ 282156 h 1983889"/>
                  <a:gd name="connsiteX17" fmla="*/ 1335755 w 1511513"/>
                  <a:gd name="connsiteY17" fmla="*/ 397793 h 1983889"/>
                  <a:gd name="connsiteX18" fmla="*/ 1172816 w 1511513"/>
                  <a:gd name="connsiteY18" fmla="*/ 620555 h 1983889"/>
                  <a:gd name="connsiteX19" fmla="*/ 939415 w 1511513"/>
                  <a:gd name="connsiteY19" fmla="*/ 1003146 h 1983889"/>
                  <a:gd name="connsiteX20" fmla="*/ 735721 w 1511513"/>
                  <a:gd name="connsiteY20" fmla="*/ 1337617 h 1983889"/>
                  <a:gd name="connsiteX21" fmla="*/ 556005 w 1511513"/>
                  <a:gd name="connsiteY21" fmla="*/ 1586976 h 1983889"/>
                  <a:gd name="connsiteX22" fmla="*/ 295025 w 1511513"/>
                  <a:gd name="connsiteY22" fmla="*/ 1828234 h 1983889"/>
                  <a:gd name="connsiteX23" fmla="*/ 47466 w 1511513"/>
                  <a:gd name="connsiteY23" fmla="*/ 1972514 h 1983889"/>
                  <a:gd name="connsiteX24" fmla="*/ 16040 w 1511513"/>
                  <a:gd name="connsiteY24" fmla="*/ 1983889 h 1983889"/>
                  <a:gd name="connsiteX25" fmla="*/ 0 w 1511513"/>
                  <a:gd name="connsiteY25" fmla="*/ 1981352 h 1983889"/>
                  <a:gd name="connsiteX26" fmla="*/ 60723 w 1511513"/>
                  <a:gd name="connsiteY26" fmla="*/ 1928976 h 1983889"/>
                  <a:gd name="connsiteX27" fmla="*/ 162120 w 1511513"/>
                  <a:gd name="connsiteY27" fmla="*/ 1718326 h 1983889"/>
                  <a:gd name="connsiteX28" fmla="*/ 167276 w 1511513"/>
                  <a:gd name="connsiteY28" fmla="*/ 1679535 h 1983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11513" h="1983889">
                    <a:moveTo>
                      <a:pt x="167276" y="1679535"/>
                    </a:moveTo>
                    <a:cubicBezTo>
                      <a:pt x="201321" y="1643445"/>
                      <a:pt x="229064" y="1620693"/>
                      <a:pt x="257379" y="1587222"/>
                    </a:cubicBezTo>
                    <a:cubicBezTo>
                      <a:pt x="310001" y="1524861"/>
                      <a:pt x="354684" y="1455299"/>
                      <a:pt x="398795" y="1386638"/>
                    </a:cubicBezTo>
                    <a:cubicBezTo>
                      <a:pt x="452726" y="1302590"/>
                      <a:pt x="501174" y="1216170"/>
                      <a:pt x="548395" y="1128112"/>
                    </a:cubicBezTo>
                    <a:cubicBezTo>
                      <a:pt x="590705" y="1049139"/>
                      <a:pt x="627613" y="972703"/>
                      <a:pt x="665750" y="891765"/>
                    </a:cubicBezTo>
                    <a:cubicBezTo>
                      <a:pt x="726801" y="762216"/>
                      <a:pt x="790061" y="629803"/>
                      <a:pt x="850866" y="500172"/>
                    </a:cubicBezTo>
                    <a:cubicBezTo>
                      <a:pt x="904552" y="385681"/>
                      <a:pt x="949645" y="270290"/>
                      <a:pt x="1019207" y="163982"/>
                    </a:cubicBezTo>
                    <a:cubicBezTo>
                      <a:pt x="1024690" y="155635"/>
                      <a:pt x="1058162" y="111770"/>
                      <a:pt x="1070682" y="98267"/>
                    </a:cubicBezTo>
                    <a:cubicBezTo>
                      <a:pt x="1117085" y="48018"/>
                      <a:pt x="1174125" y="19375"/>
                      <a:pt x="1240168" y="6363"/>
                    </a:cubicBezTo>
                    <a:cubicBezTo>
                      <a:pt x="1246797" y="2026"/>
                      <a:pt x="1255063" y="7181"/>
                      <a:pt x="1261692" y="2680"/>
                    </a:cubicBezTo>
                    <a:cubicBezTo>
                      <a:pt x="1264311" y="2517"/>
                      <a:pt x="1266930" y="2435"/>
                      <a:pt x="1269548" y="2271"/>
                    </a:cubicBezTo>
                    <a:cubicBezTo>
                      <a:pt x="1287716" y="-839"/>
                      <a:pt x="1305802" y="-593"/>
                      <a:pt x="1323970" y="2026"/>
                    </a:cubicBezTo>
                    <a:cubicBezTo>
                      <a:pt x="1354496" y="8081"/>
                      <a:pt x="1385103" y="12910"/>
                      <a:pt x="1413337" y="27804"/>
                    </a:cubicBezTo>
                    <a:cubicBezTo>
                      <a:pt x="1462194" y="53583"/>
                      <a:pt x="1495993" y="90083"/>
                      <a:pt x="1505323" y="146224"/>
                    </a:cubicBezTo>
                    <a:cubicBezTo>
                      <a:pt x="1505977" y="150315"/>
                      <a:pt x="1507942" y="154162"/>
                      <a:pt x="1509251" y="158090"/>
                    </a:cubicBezTo>
                    <a:cubicBezTo>
                      <a:pt x="1511788" y="173475"/>
                      <a:pt x="1513016" y="188861"/>
                      <a:pt x="1508433" y="204083"/>
                    </a:cubicBezTo>
                    <a:cubicBezTo>
                      <a:pt x="1505404" y="244838"/>
                      <a:pt x="1470296" y="260632"/>
                      <a:pt x="1444681" y="282156"/>
                    </a:cubicBezTo>
                    <a:cubicBezTo>
                      <a:pt x="1403680" y="316609"/>
                      <a:pt x="1369554" y="357201"/>
                      <a:pt x="1335755" y="397793"/>
                    </a:cubicBezTo>
                    <a:cubicBezTo>
                      <a:pt x="1276832" y="468582"/>
                      <a:pt x="1223146" y="543382"/>
                      <a:pt x="1172816" y="620555"/>
                    </a:cubicBezTo>
                    <a:cubicBezTo>
                      <a:pt x="1091142" y="745685"/>
                      <a:pt x="1015361" y="874415"/>
                      <a:pt x="939415" y="1003146"/>
                    </a:cubicBezTo>
                    <a:cubicBezTo>
                      <a:pt x="873045" y="1115591"/>
                      <a:pt x="805774" y="1227381"/>
                      <a:pt x="735721" y="1337617"/>
                    </a:cubicBezTo>
                    <a:cubicBezTo>
                      <a:pt x="680644" y="1424365"/>
                      <a:pt x="621148" y="1507758"/>
                      <a:pt x="556005" y="1586976"/>
                    </a:cubicBezTo>
                    <a:cubicBezTo>
                      <a:pt x="479978" y="1679453"/>
                      <a:pt x="392739" y="1758181"/>
                      <a:pt x="295025" y="1828234"/>
                    </a:cubicBezTo>
                    <a:cubicBezTo>
                      <a:pt x="216297" y="1884702"/>
                      <a:pt x="134705" y="1930940"/>
                      <a:pt x="47466" y="1972514"/>
                    </a:cubicBezTo>
                    <a:cubicBezTo>
                      <a:pt x="38054" y="1977015"/>
                      <a:pt x="25860" y="1980370"/>
                      <a:pt x="16040" y="1983889"/>
                    </a:cubicBezTo>
                    <a:cubicBezTo>
                      <a:pt x="-7775" y="1981598"/>
                      <a:pt x="7120" y="1984707"/>
                      <a:pt x="0" y="1981352"/>
                    </a:cubicBezTo>
                    <a:cubicBezTo>
                      <a:pt x="18577" y="1969731"/>
                      <a:pt x="49921" y="1939861"/>
                      <a:pt x="60723" y="1928976"/>
                    </a:cubicBezTo>
                    <a:cubicBezTo>
                      <a:pt x="118501" y="1870708"/>
                      <a:pt x="149026" y="1798281"/>
                      <a:pt x="162120" y="1718326"/>
                    </a:cubicBezTo>
                    <a:cubicBezTo>
                      <a:pt x="163921" y="1707114"/>
                      <a:pt x="165394" y="1692138"/>
                      <a:pt x="167276" y="1679535"/>
                    </a:cubicBezTo>
                    <a:close/>
                  </a:path>
                </a:pathLst>
              </a:custGeom>
              <a:solidFill>
                <a:srgbClr val="E1AF8E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279E3EB-D863-43E7-AE24-ED077966EEC6}"/>
                  </a:ext>
                </a:extLst>
              </p:cNvPr>
              <p:cNvSpPr/>
              <p:nvPr/>
            </p:nvSpPr>
            <p:spPr>
              <a:xfrm rot="20862561">
                <a:off x="5387461" y="4416793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69C65C8-7472-42CA-AA56-DA78E38D6FE2}"/>
                  </a:ext>
                </a:extLst>
              </p:cNvPr>
              <p:cNvSpPr/>
              <p:nvPr/>
            </p:nvSpPr>
            <p:spPr>
              <a:xfrm rot="20862561">
                <a:off x="5926599" y="4112582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C6CE23-E760-4946-9341-FDD3D4CB358B}"/>
              </a:ext>
            </a:extLst>
          </p:cNvPr>
          <p:cNvSpPr txBox="1"/>
          <p:nvPr/>
        </p:nvSpPr>
        <p:spPr>
          <a:xfrm>
            <a:off x="5461318" y="1564217"/>
            <a:ext cx="2393093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Quality </a:t>
            </a:r>
          </a:p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Professional </a:t>
            </a:r>
          </a:p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FBE043-9FA0-402A-8215-93FAB8399BE5}"/>
              </a:ext>
            </a:extLst>
          </p:cNvPr>
          <p:cNvSpPr txBox="1"/>
          <p:nvPr/>
        </p:nvSpPr>
        <p:spPr>
          <a:xfrm>
            <a:off x="5438201" y="2973207"/>
            <a:ext cx="2220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81C510-330F-4906-8AAD-209373DF869B}"/>
              </a:ext>
            </a:extLst>
          </p:cNvPr>
          <p:cNvSpPr txBox="1"/>
          <p:nvPr/>
        </p:nvSpPr>
        <p:spPr>
          <a:xfrm>
            <a:off x="8224124" y="1381201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5E55CD36-A57F-44DD-B13C-0ABCB78E85E4}"/>
              </a:ext>
            </a:extLst>
          </p:cNvPr>
          <p:cNvSpPr txBox="1">
            <a:spLocks/>
          </p:cNvSpPr>
          <p:nvPr/>
        </p:nvSpPr>
        <p:spPr>
          <a:xfrm>
            <a:off x="8224124" y="1793591"/>
            <a:ext cx="3303300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842A8E-04E8-4CFA-9677-9339F267A329}"/>
              </a:ext>
            </a:extLst>
          </p:cNvPr>
          <p:cNvSpPr txBox="1"/>
          <p:nvPr/>
        </p:nvSpPr>
        <p:spPr>
          <a:xfrm>
            <a:off x="8224124" y="228570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E013E19-BFBD-4052-BAF7-C63E038D9A85}"/>
              </a:ext>
            </a:extLst>
          </p:cNvPr>
          <p:cNvSpPr txBox="1">
            <a:spLocks/>
          </p:cNvSpPr>
          <p:nvPr/>
        </p:nvSpPr>
        <p:spPr>
          <a:xfrm>
            <a:off x="8224124" y="2698090"/>
            <a:ext cx="3303300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A0A1-BB3D-465E-B5CF-32CF416A4ABB}"/>
              </a:ext>
            </a:extLst>
          </p:cNvPr>
          <p:cNvSpPr txBox="1"/>
          <p:nvPr/>
        </p:nvSpPr>
        <p:spPr>
          <a:xfrm>
            <a:off x="8224124" y="3190199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59C8E3D2-78A8-4E92-9C89-F03BEC37C509}"/>
              </a:ext>
            </a:extLst>
          </p:cNvPr>
          <p:cNvSpPr txBox="1">
            <a:spLocks/>
          </p:cNvSpPr>
          <p:nvPr/>
        </p:nvSpPr>
        <p:spPr>
          <a:xfrm>
            <a:off x="8224124" y="3602589"/>
            <a:ext cx="3303300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EFE3C-FA23-4D48-B7DE-4E631AD5DC55}"/>
              </a:ext>
            </a:extLst>
          </p:cNvPr>
          <p:cNvSpPr txBox="1"/>
          <p:nvPr/>
        </p:nvSpPr>
        <p:spPr>
          <a:xfrm>
            <a:off x="8224124" y="4094698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B2E9258-0CCE-4019-9107-1323D7478566}"/>
              </a:ext>
            </a:extLst>
          </p:cNvPr>
          <p:cNvSpPr txBox="1">
            <a:spLocks/>
          </p:cNvSpPr>
          <p:nvPr/>
        </p:nvSpPr>
        <p:spPr>
          <a:xfrm>
            <a:off x="8224124" y="4507088"/>
            <a:ext cx="3303300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CF5DCC-DD97-430B-AC6B-1D18D652FD5F}"/>
              </a:ext>
            </a:extLst>
          </p:cNvPr>
          <p:cNvSpPr txBox="1"/>
          <p:nvPr/>
        </p:nvSpPr>
        <p:spPr>
          <a:xfrm>
            <a:off x="8224124" y="4999196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F322374D-9EE2-410D-8937-90FB8F55E1F8}"/>
              </a:ext>
            </a:extLst>
          </p:cNvPr>
          <p:cNvSpPr txBox="1">
            <a:spLocks/>
          </p:cNvSpPr>
          <p:nvPr/>
        </p:nvSpPr>
        <p:spPr>
          <a:xfrm>
            <a:off x="8224124" y="5411586"/>
            <a:ext cx="3303300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D0021E0-4CD0-47C0-80CC-B8876D8A60F4}"/>
              </a:ext>
            </a:extLst>
          </p:cNvPr>
          <p:cNvGrpSpPr/>
          <p:nvPr/>
        </p:nvGrpSpPr>
        <p:grpSpPr>
          <a:xfrm>
            <a:off x="7339836" y="2294054"/>
            <a:ext cx="4403674" cy="737090"/>
            <a:chOff x="7602799" y="2401052"/>
            <a:chExt cx="3661994" cy="7370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DF3E6A-120F-420D-988A-E95A5B4E25AA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673D3D-641F-4C5D-9F80-AAA8C36E46A5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2" name="Chevron 2">
            <a:extLst>
              <a:ext uri="{FF2B5EF4-FFF2-40B4-BE49-F238E27FC236}">
                <a16:creationId xmlns:a16="http://schemas.microsoft.com/office/drawing/2014/main" id="{63D45636-0405-41C3-993B-0F412E235173}"/>
              </a:ext>
            </a:extLst>
          </p:cNvPr>
          <p:cNvSpPr/>
          <p:nvPr/>
        </p:nvSpPr>
        <p:spPr>
          <a:xfrm rot="5400000">
            <a:off x="6707522" y="716314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93D7B-111E-45FE-9AA4-49FA7DE1FEE7}"/>
              </a:ext>
            </a:extLst>
          </p:cNvPr>
          <p:cNvGrpSpPr/>
          <p:nvPr/>
        </p:nvGrpSpPr>
        <p:grpSpPr>
          <a:xfrm>
            <a:off x="7339835" y="589327"/>
            <a:ext cx="4403675" cy="737090"/>
            <a:chOff x="7602799" y="2401052"/>
            <a:chExt cx="3661994" cy="7370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7DCEA0-DC9A-46D6-9D67-82D65A51A95C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3E090-3780-45E6-BBB8-57D9DAB2D3C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6" name="Chevron 2">
            <a:extLst>
              <a:ext uri="{FF2B5EF4-FFF2-40B4-BE49-F238E27FC236}">
                <a16:creationId xmlns:a16="http://schemas.microsoft.com/office/drawing/2014/main" id="{7D9BE462-400E-46A6-8D87-2FF82F34B75B}"/>
              </a:ext>
            </a:extLst>
          </p:cNvPr>
          <p:cNvSpPr/>
          <p:nvPr/>
        </p:nvSpPr>
        <p:spPr>
          <a:xfrm rot="5400000">
            <a:off x="6707522" y="156867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6D178-DF1F-4AD4-841B-7306B3F477E6}"/>
              </a:ext>
            </a:extLst>
          </p:cNvPr>
          <p:cNvGrpSpPr/>
          <p:nvPr/>
        </p:nvGrpSpPr>
        <p:grpSpPr>
          <a:xfrm>
            <a:off x="7339835" y="1441690"/>
            <a:ext cx="4403674" cy="737090"/>
            <a:chOff x="7602799" y="2401052"/>
            <a:chExt cx="3661994" cy="7370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A1DE16-5A9C-4581-B89F-B752E4E43F2E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6D6856-0D40-4F5C-BB3C-84D7554CA43D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0" name="Chevron 2">
            <a:extLst>
              <a:ext uri="{FF2B5EF4-FFF2-40B4-BE49-F238E27FC236}">
                <a16:creationId xmlns:a16="http://schemas.microsoft.com/office/drawing/2014/main" id="{F2574232-5FCD-46E9-A5CA-E4CCEFC4F3D2}"/>
              </a:ext>
            </a:extLst>
          </p:cNvPr>
          <p:cNvSpPr/>
          <p:nvPr/>
        </p:nvSpPr>
        <p:spPr>
          <a:xfrm rot="5400000">
            <a:off x="6707522" y="2421041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8B723-0A5B-4BBB-82D0-28370F70CF0D}"/>
              </a:ext>
            </a:extLst>
          </p:cNvPr>
          <p:cNvSpPr txBox="1"/>
          <p:nvPr/>
        </p:nvSpPr>
        <p:spPr>
          <a:xfrm>
            <a:off x="8117057" y="4903979"/>
            <a:ext cx="34253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430F5-4B12-4DC5-84CC-C53C35053CB2}"/>
              </a:ext>
            </a:extLst>
          </p:cNvPr>
          <p:cNvSpPr txBox="1"/>
          <p:nvPr/>
        </p:nvSpPr>
        <p:spPr>
          <a:xfrm>
            <a:off x="8117057" y="5551141"/>
            <a:ext cx="3425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762D0F5-5293-4593-8456-38936B836C51}"/>
              </a:ext>
            </a:extLst>
          </p:cNvPr>
          <p:cNvSpPr/>
          <p:nvPr/>
        </p:nvSpPr>
        <p:spPr>
          <a:xfrm>
            <a:off x="600998" y="1"/>
            <a:ext cx="2825141" cy="1749466"/>
          </a:xfrm>
          <a:custGeom>
            <a:avLst/>
            <a:gdLst>
              <a:gd name="connsiteX0" fmla="*/ 336896 w 2825141"/>
              <a:gd name="connsiteY0" fmla="*/ 0 h 1749466"/>
              <a:gd name="connsiteX1" fmla="*/ 2488245 w 2825141"/>
              <a:gd name="connsiteY1" fmla="*/ 0 h 1749466"/>
              <a:gd name="connsiteX2" fmla="*/ 2825141 w 2825141"/>
              <a:gd name="connsiteY2" fmla="*/ 336896 h 1749466"/>
              <a:gd name="connsiteX3" fmla="*/ 1412571 w 2825141"/>
              <a:gd name="connsiteY3" fmla="*/ 1749466 h 1749466"/>
              <a:gd name="connsiteX4" fmla="*/ 0 w 2825141"/>
              <a:gd name="connsiteY4" fmla="*/ 336896 h 174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1" h="1749466">
                <a:moveTo>
                  <a:pt x="336896" y="0"/>
                </a:moveTo>
                <a:lnTo>
                  <a:pt x="2488245" y="0"/>
                </a:lnTo>
                <a:lnTo>
                  <a:pt x="2825141" y="336896"/>
                </a:lnTo>
                <a:lnTo>
                  <a:pt x="1412571" y="1749466"/>
                </a:lnTo>
                <a:lnTo>
                  <a:pt x="0" y="33689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EFE2FAF-8C28-42E9-AB96-8E1C8E773A8F}"/>
              </a:ext>
            </a:extLst>
          </p:cNvPr>
          <p:cNvSpPr/>
          <p:nvPr/>
        </p:nvSpPr>
        <p:spPr>
          <a:xfrm>
            <a:off x="3722058" y="5132918"/>
            <a:ext cx="2825141" cy="1725082"/>
          </a:xfrm>
          <a:custGeom>
            <a:avLst/>
            <a:gdLst>
              <a:gd name="connsiteX0" fmla="*/ 1412571 w 2825141"/>
              <a:gd name="connsiteY0" fmla="*/ 0 h 1725082"/>
              <a:gd name="connsiteX1" fmla="*/ 2825141 w 2825141"/>
              <a:gd name="connsiteY1" fmla="*/ 1412571 h 1725082"/>
              <a:gd name="connsiteX2" fmla="*/ 2512630 w 2825141"/>
              <a:gd name="connsiteY2" fmla="*/ 1725082 h 1725082"/>
              <a:gd name="connsiteX3" fmla="*/ 312511 w 2825141"/>
              <a:gd name="connsiteY3" fmla="*/ 1725082 h 1725082"/>
              <a:gd name="connsiteX4" fmla="*/ 0 w 2825141"/>
              <a:gd name="connsiteY4" fmla="*/ 1412571 h 1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1" h="1725082">
                <a:moveTo>
                  <a:pt x="1412571" y="0"/>
                </a:moveTo>
                <a:lnTo>
                  <a:pt x="2825141" y="1412571"/>
                </a:lnTo>
                <a:lnTo>
                  <a:pt x="2512630" y="1725082"/>
                </a:lnTo>
                <a:lnTo>
                  <a:pt x="312511" y="1725082"/>
                </a:lnTo>
                <a:lnTo>
                  <a:pt x="0" y="14125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B010F-9AFF-4FBF-956D-9230535850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0D664-7EA0-4B7F-9A94-374E886547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B657AE-00C4-4885-A5D0-C0AE2CEC5B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ADAC43D-BC34-49F3-9223-54C85A3C36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B451850-C477-4C19-8EF4-5B1B075A5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3203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72638-A381-4CC2-BD47-A57AD20DF264}"/>
              </a:ext>
            </a:extLst>
          </p:cNvPr>
          <p:cNvGrpSpPr/>
          <p:nvPr/>
        </p:nvGrpSpPr>
        <p:grpSpPr>
          <a:xfrm flipH="1">
            <a:off x="837485" y="1635203"/>
            <a:ext cx="7512897" cy="4294570"/>
            <a:chOff x="7024629" y="1784905"/>
            <a:chExt cx="2025367" cy="36085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64C4B4-7137-4016-B205-06BA210DCDC8}"/>
                </a:ext>
              </a:extLst>
            </p:cNvPr>
            <p:cNvSpPr/>
            <p:nvPr/>
          </p:nvSpPr>
          <p:spPr>
            <a:xfrm>
              <a:off x="7024643" y="1784905"/>
              <a:ext cx="2025353" cy="603796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04345A-4B72-4EA2-9534-CE2E63D5E686}"/>
                </a:ext>
              </a:extLst>
            </p:cNvPr>
            <p:cNvSpPr/>
            <p:nvPr/>
          </p:nvSpPr>
          <p:spPr>
            <a:xfrm>
              <a:off x="7024637" y="2383352"/>
              <a:ext cx="2025353" cy="603796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620706-399B-4BED-B948-C8C14D87DDE5}"/>
                </a:ext>
              </a:extLst>
            </p:cNvPr>
            <p:cNvSpPr/>
            <p:nvPr/>
          </p:nvSpPr>
          <p:spPr>
            <a:xfrm>
              <a:off x="7024631" y="2981829"/>
              <a:ext cx="2025353" cy="603796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D74199-1238-4073-A30C-7AA621029447}"/>
                </a:ext>
              </a:extLst>
            </p:cNvPr>
            <p:cNvSpPr/>
            <p:nvPr/>
          </p:nvSpPr>
          <p:spPr>
            <a:xfrm>
              <a:off x="7024631" y="3587458"/>
              <a:ext cx="2025353" cy="60379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BA796-5C99-44F4-931B-CBFFAA1D528D}"/>
                </a:ext>
              </a:extLst>
            </p:cNvPr>
            <p:cNvSpPr/>
            <p:nvPr/>
          </p:nvSpPr>
          <p:spPr>
            <a:xfrm>
              <a:off x="7024630" y="4185905"/>
              <a:ext cx="2025353" cy="60379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4F4AA2-BA01-4E29-829C-3F9E21E1622F}"/>
                </a:ext>
              </a:extLst>
            </p:cNvPr>
            <p:cNvSpPr/>
            <p:nvPr/>
          </p:nvSpPr>
          <p:spPr>
            <a:xfrm>
              <a:off x="7024629" y="4789701"/>
              <a:ext cx="2025353" cy="603796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3BDAAAB-BA5B-404E-B662-E294DD4E3C79}"/>
              </a:ext>
            </a:extLst>
          </p:cNvPr>
          <p:cNvGrpSpPr/>
          <p:nvPr/>
        </p:nvGrpSpPr>
        <p:grpSpPr>
          <a:xfrm>
            <a:off x="7477571" y="1635201"/>
            <a:ext cx="1709161" cy="4294572"/>
            <a:chOff x="9836208" y="1686477"/>
            <a:chExt cx="1709161" cy="429457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D11661-495D-4B8C-8DFE-361538AAEA80}"/>
                </a:ext>
              </a:extLst>
            </p:cNvPr>
            <p:cNvSpPr/>
            <p:nvPr/>
          </p:nvSpPr>
          <p:spPr>
            <a:xfrm>
              <a:off x="10412261" y="1686477"/>
              <a:ext cx="584776" cy="716461"/>
            </a:xfrm>
            <a:custGeom>
              <a:avLst/>
              <a:gdLst>
                <a:gd name="connsiteX0" fmla="*/ 295139 w 584776"/>
                <a:gd name="connsiteY0" fmla="*/ 2 h 716461"/>
                <a:gd name="connsiteX1" fmla="*/ 340001 w 584776"/>
                <a:gd name="connsiteY1" fmla="*/ 15266 h 716461"/>
                <a:gd name="connsiteX2" fmla="*/ 403271 w 584776"/>
                <a:gd name="connsiteY2" fmla="*/ 52600 h 716461"/>
                <a:gd name="connsiteX3" fmla="*/ 432256 w 584776"/>
                <a:gd name="connsiteY3" fmla="*/ 137584 h 716461"/>
                <a:gd name="connsiteX4" fmla="*/ 467330 w 584776"/>
                <a:gd name="connsiteY4" fmla="*/ 192407 h 716461"/>
                <a:gd name="connsiteX5" fmla="*/ 581493 w 584776"/>
                <a:gd name="connsiteY5" fmla="*/ 192407 h 716461"/>
                <a:gd name="connsiteX6" fmla="*/ 580019 w 584776"/>
                <a:gd name="connsiteY6" fmla="*/ 421128 h 716461"/>
                <a:gd name="connsiteX7" fmla="*/ 547107 w 584776"/>
                <a:gd name="connsiteY7" fmla="*/ 444903 h 716461"/>
                <a:gd name="connsiteX8" fmla="*/ 453967 w 584776"/>
                <a:gd name="connsiteY8" fmla="*/ 460525 h 716461"/>
                <a:gd name="connsiteX9" fmla="*/ 490712 w 584776"/>
                <a:gd name="connsiteY9" fmla="*/ 543741 h 716461"/>
                <a:gd name="connsiteX10" fmla="*/ 491989 w 584776"/>
                <a:gd name="connsiteY10" fmla="*/ 623419 h 716461"/>
                <a:gd name="connsiteX11" fmla="*/ 556537 w 584776"/>
                <a:gd name="connsiteY11" fmla="*/ 702017 h 716461"/>
                <a:gd name="connsiteX12" fmla="*/ 580596 w 584776"/>
                <a:gd name="connsiteY12" fmla="*/ 715563 h 716461"/>
                <a:gd name="connsiteX13" fmla="*/ 584776 w 584776"/>
                <a:gd name="connsiteY13" fmla="*/ 716461 h 716461"/>
                <a:gd name="connsiteX14" fmla="*/ 0 w 584776"/>
                <a:gd name="connsiteY14" fmla="*/ 716461 h 716461"/>
                <a:gd name="connsiteX15" fmla="*/ 11953 w 584776"/>
                <a:gd name="connsiteY15" fmla="*/ 709189 h 716461"/>
                <a:gd name="connsiteX16" fmla="*/ 128769 w 584776"/>
                <a:gd name="connsiteY16" fmla="*/ 634915 h 716461"/>
                <a:gd name="connsiteX17" fmla="*/ 139181 w 584776"/>
                <a:gd name="connsiteY17" fmla="*/ 446868 h 716461"/>
                <a:gd name="connsiteX18" fmla="*/ 15193 w 584776"/>
                <a:gd name="connsiteY18" fmla="*/ 446868 h 716461"/>
                <a:gd name="connsiteX19" fmla="*/ 15193 w 584776"/>
                <a:gd name="connsiteY19" fmla="*/ 188673 h 716461"/>
                <a:gd name="connsiteX20" fmla="*/ 176419 w 584776"/>
                <a:gd name="connsiteY20" fmla="*/ 188673 h 716461"/>
                <a:gd name="connsiteX21" fmla="*/ 249023 w 584776"/>
                <a:gd name="connsiteY21" fmla="*/ 13989 h 716461"/>
                <a:gd name="connsiteX22" fmla="*/ 295139 w 584776"/>
                <a:gd name="connsiteY22" fmla="*/ 2 h 71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4776" h="716461">
                  <a:moveTo>
                    <a:pt x="295139" y="2"/>
                  </a:moveTo>
                  <a:cubicBezTo>
                    <a:pt x="310011" y="-109"/>
                    <a:pt x="324675" y="4656"/>
                    <a:pt x="340001" y="15266"/>
                  </a:cubicBezTo>
                  <a:cubicBezTo>
                    <a:pt x="360042" y="29218"/>
                    <a:pt x="381363" y="41795"/>
                    <a:pt x="403271" y="52600"/>
                  </a:cubicBezTo>
                  <a:cubicBezTo>
                    <a:pt x="441981" y="71759"/>
                    <a:pt x="455441" y="96713"/>
                    <a:pt x="432256" y="137584"/>
                  </a:cubicBezTo>
                  <a:cubicBezTo>
                    <a:pt x="411131" y="174920"/>
                    <a:pt x="426950" y="192407"/>
                    <a:pt x="467330" y="192407"/>
                  </a:cubicBezTo>
                  <a:cubicBezTo>
                    <a:pt x="504762" y="192407"/>
                    <a:pt x="542292" y="192407"/>
                    <a:pt x="581493" y="192407"/>
                  </a:cubicBezTo>
                  <a:cubicBezTo>
                    <a:pt x="581493" y="271987"/>
                    <a:pt x="582573" y="346655"/>
                    <a:pt x="580019" y="421128"/>
                  </a:cubicBezTo>
                  <a:cubicBezTo>
                    <a:pt x="579724" y="429674"/>
                    <a:pt x="559781" y="441857"/>
                    <a:pt x="547107" y="444903"/>
                  </a:cubicBezTo>
                  <a:cubicBezTo>
                    <a:pt x="516648" y="452370"/>
                    <a:pt x="485013" y="455613"/>
                    <a:pt x="453967" y="460525"/>
                  </a:cubicBezTo>
                  <a:cubicBezTo>
                    <a:pt x="466642" y="488132"/>
                    <a:pt x="483736" y="514756"/>
                    <a:pt x="490712" y="543741"/>
                  </a:cubicBezTo>
                  <a:cubicBezTo>
                    <a:pt x="497000" y="569776"/>
                    <a:pt x="491989" y="598463"/>
                    <a:pt x="491989" y="623419"/>
                  </a:cubicBezTo>
                  <a:cubicBezTo>
                    <a:pt x="512033" y="648471"/>
                    <a:pt x="531681" y="678043"/>
                    <a:pt x="556537" y="702017"/>
                  </a:cubicBezTo>
                  <a:cubicBezTo>
                    <a:pt x="562776" y="708011"/>
                    <a:pt x="571324" y="712407"/>
                    <a:pt x="580596" y="715563"/>
                  </a:cubicBezTo>
                  <a:lnTo>
                    <a:pt x="584776" y="716461"/>
                  </a:lnTo>
                  <a:lnTo>
                    <a:pt x="0" y="716461"/>
                  </a:lnTo>
                  <a:lnTo>
                    <a:pt x="11953" y="709189"/>
                  </a:lnTo>
                  <a:cubicBezTo>
                    <a:pt x="29342" y="662423"/>
                    <a:pt x="58916" y="633343"/>
                    <a:pt x="128769" y="634915"/>
                  </a:cubicBezTo>
                  <a:cubicBezTo>
                    <a:pt x="41820" y="558280"/>
                    <a:pt x="143996" y="514461"/>
                    <a:pt x="139181" y="446868"/>
                  </a:cubicBezTo>
                  <a:cubicBezTo>
                    <a:pt x="97524" y="446868"/>
                    <a:pt x="57737" y="446868"/>
                    <a:pt x="15193" y="446868"/>
                  </a:cubicBezTo>
                  <a:cubicBezTo>
                    <a:pt x="15193" y="359329"/>
                    <a:pt x="15193" y="278668"/>
                    <a:pt x="15193" y="188673"/>
                  </a:cubicBezTo>
                  <a:cubicBezTo>
                    <a:pt x="69819" y="188673"/>
                    <a:pt x="122284" y="188673"/>
                    <a:pt x="176419" y="188673"/>
                  </a:cubicBezTo>
                  <a:cubicBezTo>
                    <a:pt x="144094" y="75395"/>
                    <a:pt x="147631" y="69696"/>
                    <a:pt x="249023" y="13989"/>
                  </a:cubicBezTo>
                  <a:cubicBezTo>
                    <a:pt x="265185" y="5098"/>
                    <a:pt x="280266" y="112"/>
                    <a:pt x="295139" y="2"/>
                  </a:cubicBezTo>
                  <a:close/>
                </a:path>
              </a:pathLst>
            </a:custGeom>
            <a:solidFill>
              <a:schemeClr val="accent5"/>
            </a:solidFill>
            <a:ln w="39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F13C70-A272-418D-BCEF-1855D1612AD1}"/>
                </a:ext>
              </a:extLst>
            </p:cNvPr>
            <p:cNvSpPr/>
            <p:nvPr/>
          </p:nvSpPr>
          <p:spPr>
            <a:xfrm>
              <a:off x="10149511" y="2400796"/>
              <a:ext cx="1080368" cy="710093"/>
            </a:xfrm>
            <a:custGeom>
              <a:avLst/>
              <a:gdLst>
                <a:gd name="connsiteX0" fmla="*/ 225751 w 1080368"/>
                <a:gd name="connsiteY0" fmla="*/ 0 h 710093"/>
                <a:gd name="connsiteX1" fmla="*/ 887141 w 1080368"/>
                <a:gd name="connsiteY1" fmla="*/ 0 h 710093"/>
                <a:gd name="connsiteX2" fmla="*/ 942637 w 1080368"/>
                <a:gd name="connsiteY2" fmla="*/ 4327 h 710093"/>
                <a:gd name="connsiteX3" fmla="*/ 1013523 w 1080368"/>
                <a:gd name="connsiteY3" fmla="*/ 9706 h 710093"/>
                <a:gd name="connsiteX4" fmla="*/ 1078660 w 1080368"/>
                <a:gd name="connsiteY4" fmla="*/ 92234 h 710093"/>
                <a:gd name="connsiteX5" fmla="*/ 1043979 w 1080368"/>
                <a:gd name="connsiteY5" fmla="*/ 208952 h 710093"/>
                <a:gd name="connsiteX6" fmla="*/ 873029 w 1080368"/>
                <a:gd name="connsiteY6" fmla="*/ 621492 h 710093"/>
                <a:gd name="connsiteX7" fmla="*/ 892974 w 1080368"/>
                <a:gd name="connsiteY7" fmla="*/ 638097 h 710093"/>
                <a:gd name="connsiteX8" fmla="*/ 928527 w 1080368"/>
                <a:gd name="connsiteY8" fmla="*/ 688192 h 710093"/>
                <a:gd name="connsiteX9" fmla="*/ 921561 w 1080368"/>
                <a:gd name="connsiteY9" fmla="*/ 710093 h 710093"/>
                <a:gd name="connsiteX10" fmla="*/ 157567 w 1080368"/>
                <a:gd name="connsiteY10" fmla="*/ 710093 h 710093"/>
                <a:gd name="connsiteX11" fmla="*/ 153073 w 1080368"/>
                <a:gd name="connsiteY11" fmla="*/ 693066 h 710093"/>
                <a:gd name="connsiteX12" fmla="*/ 181662 w 1080368"/>
                <a:gd name="connsiteY12" fmla="*/ 646449 h 710093"/>
                <a:gd name="connsiteX13" fmla="*/ 195710 w 1080368"/>
                <a:gd name="connsiteY13" fmla="*/ 586025 h 710093"/>
                <a:gd name="connsiteX14" fmla="*/ 25646 w 1080368"/>
                <a:gd name="connsiteY14" fmla="*/ 179282 h 710093"/>
                <a:gd name="connsiteX15" fmla="*/ 2458 w 1080368"/>
                <a:gd name="connsiteY15" fmla="*/ 104614 h 710093"/>
                <a:gd name="connsiteX16" fmla="*/ 75750 w 1080368"/>
                <a:gd name="connsiteY16" fmla="*/ 9313 h 710093"/>
                <a:gd name="connsiteX17" fmla="*/ 225751 w 1080368"/>
                <a:gd name="connsiteY17" fmla="*/ 0 h 7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0368" h="710093">
                  <a:moveTo>
                    <a:pt x="225751" y="0"/>
                  </a:moveTo>
                  <a:lnTo>
                    <a:pt x="887141" y="0"/>
                  </a:lnTo>
                  <a:lnTo>
                    <a:pt x="942637" y="4327"/>
                  </a:lnTo>
                  <a:cubicBezTo>
                    <a:pt x="966315" y="5727"/>
                    <a:pt x="989993" y="7103"/>
                    <a:pt x="1013523" y="9706"/>
                  </a:cubicBezTo>
                  <a:cubicBezTo>
                    <a:pt x="1065890" y="15503"/>
                    <a:pt x="1086815" y="39868"/>
                    <a:pt x="1078660" y="92234"/>
                  </a:cubicBezTo>
                  <a:cubicBezTo>
                    <a:pt x="1072470" y="132024"/>
                    <a:pt x="1059209" y="171421"/>
                    <a:pt x="1043979" y="208952"/>
                  </a:cubicBezTo>
                  <a:cubicBezTo>
                    <a:pt x="988275" y="346499"/>
                    <a:pt x="930504" y="483260"/>
                    <a:pt x="873029" y="621492"/>
                  </a:cubicBezTo>
                  <a:cubicBezTo>
                    <a:pt x="880791" y="627879"/>
                    <a:pt x="886686" y="633184"/>
                    <a:pt x="892974" y="638097"/>
                  </a:cubicBezTo>
                  <a:cubicBezTo>
                    <a:pt x="916259" y="656126"/>
                    <a:pt x="928097" y="671993"/>
                    <a:pt x="928527" y="688192"/>
                  </a:cubicBezTo>
                  <a:lnTo>
                    <a:pt x="921561" y="710093"/>
                  </a:lnTo>
                  <a:lnTo>
                    <a:pt x="157567" y="710093"/>
                  </a:lnTo>
                  <a:lnTo>
                    <a:pt x="153073" y="693066"/>
                  </a:lnTo>
                  <a:cubicBezTo>
                    <a:pt x="153662" y="676979"/>
                    <a:pt x="163437" y="660154"/>
                    <a:pt x="181662" y="646449"/>
                  </a:cubicBezTo>
                  <a:cubicBezTo>
                    <a:pt x="206125" y="628075"/>
                    <a:pt x="207795" y="613929"/>
                    <a:pt x="195710" y="586025"/>
                  </a:cubicBezTo>
                  <a:cubicBezTo>
                    <a:pt x="137156" y="451232"/>
                    <a:pt x="81547" y="315257"/>
                    <a:pt x="25646" y="179282"/>
                  </a:cubicBezTo>
                  <a:cubicBezTo>
                    <a:pt x="15722" y="155212"/>
                    <a:pt x="6978" y="130059"/>
                    <a:pt x="2458" y="104614"/>
                  </a:cubicBezTo>
                  <a:cubicBezTo>
                    <a:pt x="-8055" y="44977"/>
                    <a:pt x="14936" y="14914"/>
                    <a:pt x="75750" y="9313"/>
                  </a:cubicBezTo>
                  <a:lnTo>
                    <a:pt x="225751" y="0"/>
                  </a:lnTo>
                  <a:close/>
                </a:path>
              </a:pathLst>
            </a:custGeom>
            <a:solidFill>
              <a:schemeClr val="accent4"/>
            </a:solidFill>
            <a:ln w="39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1A8DCB7-AAE3-46F8-832A-FD53A5EF25BF}"/>
                </a:ext>
              </a:extLst>
            </p:cNvPr>
            <p:cNvSpPr/>
            <p:nvPr/>
          </p:nvSpPr>
          <p:spPr>
            <a:xfrm>
              <a:off x="10070634" y="3108711"/>
              <a:ext cx="1239083" cy="716497"/>
            </a:xfrm>
            <a:custGeom>
              <a:avLst/>
              <a:gdLst>
                <a:gd name="connsiteX0" fmla="*/ 238365 w 1239083"/>
                <a:gd name="connsiteY0" fmla="*/ 0 h 716497"/>
                <a:gd name="connsiteX1" fmla="*/ 996366 w 1239083"/>
                <a:gd name="connsiteY1" fmla="*/ 0 h 716497"/>
                <a:gd name="connsiteX2" fmla="*/ 974504 w 1239083"/>
                <a:gd name="connsiteY2" fmla="*/ 23815 h 716497"/>
                <a:gd name="connsiteX3" fmla="*/ 953576 w 1239083"/>
                <a:gd name="connsiteY3" fmla="*/ 145150 h 716497"/>
                <a:gd name="connsiteX4" fmla="*/ 978333 w 1239083"/>
                <a:gd name="connsiteY4" fmla="*/ 156741 h 716497"/>
                <a:gd name="connsiteX5" fmla="*/ 1030896 w 1239083"/>
                <a:gd name="connsiteY5" fmla="*/ 167746 h 716497"/>
                <a:gd name="connsiteX6" fmla="*/ 1081691 w 1239083"/>
                <a:gd name="connsiteY6" fmla="*/ 252926 h 716497"/>
                <a:gd name="connsiteX7" fmla="*/ 1199587 w 1239083"/>
                <a:gd name="connsiteY7" fmla="*/ 308437 h 716497"/>
                <a:gd name="connsiteX8" fmla="*/ 1197524 w 1239083"/>
                <a:gd name="connsiteY8" fmla="*/ 394993 h 716497"/>
                <a:gd name="connsiteX9" fmla="*/ 919877 w 1239083"/>
                <a:gd name="connsiteY9" fmla="*/ 468776 h 716497"/>
                <a:gd name="connsiteX10" fmla="*/ 866725 w 1239083"/>
                <a:gd name="connsiteY10" fmla="*/ 516623 h 716497"/>
                <a:gd name="connsiteX11" fmla="*/ 866849 w 1239083"/>
                <a:gd name="connsiteY11" fmla="*/ 716497 h 716497"/>
                <a:gd name="connsiteX12" fmla="*/ 377289 w 1239083"/>
                <a:gd name="connsiteY12" fmla="*/ 716497 h 716497"/>
                <a:gd name="connsiteX13" fmla="*/ 377748 w 1239083"/>
                <a:gd name="connsiteY13" fmla="*/ 608878 h 716497"/>
                <a:gd name="connsiteX14" fmla="*/ 375488 w 1239083"/>
                <a:gd name="connsiteY14" fmla="*/ 535387 h 716497"/>
                <a:gd name="connsiteX15" fmla="*/ 313495 w 1239083"/>
                <a:gd name="connsiteY15" fmla="*/ 468089 h 716497"/>
                <a:gd name="connsiteX16" fmla="*/ 84872 w 1239083"/>
                <a:gd name="connsiteY16" fmla="*/ 416508 h 716497"/>
                <a:gd name="connsiteX17" fmla="*/ 25235 w 1239083"/>
                <a:gd name="connsiteY17" fmla="*/ 383596 h 716497"/>
                <a:gd name="connsiteX18" fmla="*/ 27986 w 1239083"/>
                <a:gd name="connsiteY18" fmla="*/ 316297 h 716497"/>
                <a:gd name="connsiteX19" fmla="*/ 128789 w 1239083"/>
                <a:gd name="connsiteY19" fmla="*/ 266780 h 716497"/>
                <a:gd name="connsiteX20" fmla="*/ 155512 w 1239083"/>
                <a:gd name="connsiteY20" fmla="*/ 234162 h 716497"/>
                <a:gd name="connsiteX21" fmla="*/ 192452 w 1239083"/>
                <a:gd name="connsiteY21" fmla="*/ 173837 h 716497"/>
                <a:gd name="connsiteX22" fmla="*/ 229396 w 1239083"/>
                <a:gd name="connsiteY22" fmla="*/ 160966 h 716497"/>
                <a:gd name="connsiteX23" fmla="*/ 291192 w 1239083"/>
                <a:gd name="connsiteY23" fmla="*/ 130510 h 716497"/>
                <a:gd name="connsiteX24" fmla="*/ 258476 w 1239083"/>
                <a:gd name="connsiteY24" fmla="*/ 18804 h 716497"/>
                <a:gd name="connsiteX25" fmla="*/ 238365 w 1239083"/>
                <a:gd name="connsiteY25" fmla="*/ 0 h 71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9083" h="716497">
                  <a:moveTo>
                    <a:pt x="238365" y="0"/>
                  </a:moveTo>
                  <a:lnTo>
                    <a:pt x="996366" y="0"/>
                  </a:lnTo>
                  <a:lnTo>
                    <a:pt x="974504" y="23815"/>
                  </a:lnTo>
                  <a:cubicBezTo>
                    <a:pt x="953576" y="41989"/>
                    <a:pt x="938349" y="123632"/>
                    <a:pt x="953576" y="145150"/>
                  </a:cubicBezTo>
                  <a:cubicBezTo>
                    <a:pt x="958194" y="151632"/>
                    <a:pt x="969493" y="154481"/>
                    <a:pt x="978333" y="156741"/>
                  </a:cubicBezTo>
                  <a:cubicBezTo>
                    <a:pt x="995626" y="161163"/>
                    <a:pt x="1013901" y="162342"/>
                    <a:pt x="1030896" y="167746"/>
                  </a:cubicBezTo>
                  <a:cubicBezTo>
                    <a:pt x="1084835" y="184842"/>
                    <a:pt x="1092498" y="197907"/>
                    <a:pt x="1081691" y="252926"/>
                  </a:cubicBezTo>
                  <a:cubicBezTo>
                    <a:pt x="1120695" y="271005"/>
                    <a:pt x="1161762" y="286919"/>
                    <a:pt x="1199587" y="308437"/>
                  </a:cubicBezTo>
                  <a:cubicBezTo>
                    <a:pt x="1251855" y="338205"/>
                    <a:pt x="1253329" y="375441"/>
                    <a:pt x="1197524" y="394993"/>
                  </a:cubicBezTo>
                  <a:cubicBezTo>
                    <a:pt x="1107430" y="426530"/>
                    <a:pt x="1013311" y="447455"/>
                    <a:pt x="919877" y="468776"/>
                  </a:cubicBezTo>
                  <a:cubicBezTo>
                    <a:pt x="890011" y="475654"/>
                    <a:pt x="867511" y="478405"/>
                    <a:pt x="866725" y="516623"/>
                  </a:cubicBezTo>
                  <a:lnTo>
                    <a:pt x="866849" y="716497"/>
                  </a:lnTo>
                  <a:lnTo>
                    <a:pt x="377289" y="716497"/>
                  </a:lnTo>
                  <a:lnTo>
                    <a:pt x="377748" y="608878"/>
                  </a:lnTo>
                  <a:cubicBezTo>
                    <a:pt x="377257" y="584315"/>
                    <a:pt x="372934" y="559557"/>
                    <a:pt x="375488" y="535387"/>
                  </a:cubicBezTo>
                  <a:cubicBezTo>
                    <a:pt x="380401" y="487540"/>
                    <a:pt x="356135" y="475261"/>
                    <a:pt x="313495" y="468089"/>
                  </a:cubicBezTo>
                  <a:cubicBezTo>
                    <a:pt x="236566" y="455119"/>
                    <a:pt x="160522" y="435962"/>
                    <a:pt x="84872" y="416508"/>
                  </a:cubicBezTo>
                  <a:cubicBezTo>
                    <a:pt x="63554" y="411006"/>
                    <a:pt x="43314" y="397155"/>
                    <a:pt x="25235" y="383596"/>
                  </a:cubicBezTo>
                  <a:cubicBezTo>
                    <a:pt x="-8856" y="358052"/>
                    <a:pt x="-8856" y="338598"/>
                    <a:pt x="27986" y="316297"/>
                  </a:cubicBezTo>
                  <a:cubicBezTo>
                    <a:pt x="59820" y="296941"/>
                    <a:pt x="96172" y="285053"/>
                    <a:pt x="128789" y="266780"/>
                  </a:cubicBezTo>
                  <a:cubicBezTo>
                    <a:pt x="140776" y="260099"/>
                    <a:pt x="158263" y="240252"/>
                    <a:pt x="155512" y="234162"/>
                  </a:cubicBezTo>
                  <a:cubicBezTo>
                    <a:pt x="137927" y="193685"/>
                    <a:pt x="168383" y="185923"/>
                    <a:pt x="192452" y="173837"/>
                  </a:cubicBezTo>
                  <a:cubicBezTo>
                    <a:pt x="203948" y="168040"/>
                    <a:pt x="217409" y="166075"/>
                    <a:pt x="229396" y="160966"/>
                  </a:cubicBezTo>
                  <a:cubicBezTo>
                    <a:pt x="251304" y="151536"/>
                    <a:pt x="288932" y="143873"/>
                    <a:pt x="291192" y="130510"/>
                  </a:cubicBezTo>
                  <a:cubicBezTo>
                    <a:pt x="297775" y="91703"/>
                    <a:pt x="308484" y="47884"/>
                    <a:pt x="258476" y="18804"/>
                  </a:cubicBezTo>
                  <a:lnTo>
                    <a:pt x="238365" y="0"/>
                  </a:lnTo>
                  <a:close/>
                </a:path>
              </a:pathLst>
            </a:custGeom>
            <a:solidFill>
              <a:schemeClr val="accent3"/>
            </a:solidFill>
            <a:ln w="39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1E438B8-E952-4400-834E-FC82568A7A57}"/>
                </a:ext>
              </a:extLst>
            </p:cNvPr>
            <p:cNvSpPr/>
            <p:nvPr/>
          </p:nvSpPr>
          <p:spPr>
            <a:xfrm>
              <a:off x="10382790" y="3827403"/>
              <a:ext cx="623679" cy="716461"/>
            </a:xfrm>
            <a:custGeom>
              <a:avLst/>
              <a:gdLst>
                <a:gd name="connsiteX0" fmla="*/ 65124 w 623679"/>
                <a:gd name="connsiteY0" fmla="*/ 0 h 716461"/>
                <a:gd name="connsiteX1" fmla="*/ 554695 w 623679"/>
                <a:gd name="connsiteY1" fmla="*/ 0 h 716461"/>
                <a:gd name="connsiteX2" fmla="*/ 554750 w 623679"/>
                <a:gd name="connsiteY2" fmla="*/ 88809 h 716461"/>
                <a:gd name="connsiteX3" fmla="*/ 612071 w 623679"/>
                <a:gd name="connsiteY3" fmla="*/ 664155 h 716461"/>
                <a:gd name="connsiteX4" fmla="*/ 623679 w 623679"/>
                <a:gd name="connsiteY4" fmla="*/ 716461 h 716461"/>
                <a:gd name="connsiteX5" fmla="*/ 0 w 623679"/>
                <a:gd name="connsiteY5" fmla="*/ 716461 h 716461"/>
                <a:gd name="connsiteX6" fmla="*/ 9126 w 623679"/>
                <a:gd name="connsiteY6" fmla="*/ 675753 h 716461"/>
                <a:gd name="connsiteX7" fmla="*/ 64467 w 623679"/>
                <a:gd name="connsiteY7" fmla="*/ 154080 h 716461"/>
                <a:gd name="connsiteX8" fmla="*/ 65124 w 623679"/>
                <a:gd name="connsiteY8" fmla="*/ 0 h 71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679" h="716461">
                  <a:moveTo>
                    <a:pt x="65124" y="0"/>
                  </a:moveTo>
                  <a:lnTo>
                    <a:pt x="554695" y="0"/>
                  </a:lnTo>
                  <a:lnTo>
                    <a:pt x="554750" y="88809"/>
                  </a:lnTo>
                  <a:cubicBezTo>
                    <a:pt x="559582" y="282181"/>
                    <a:pt x="575456" y="474295"/>
                    <a:pt x="612071" y="664155"/>
                  </a:cubicBezTo>
                  <a:lnTo>
                    <a:pt x="623679" y="716461"/>
                  </a:lnTo>
                  <a:lnTo>
                    <a:pt x="0" y="716461"/>
                  </a:lnTo>
                  <a:lnTo>
                    <a:pt x="9126" y="675753"/>
                  </a:lnTo>
                  <a:cubicBezTo>
                    <a:pt x="42987" y="503632"/>
                    <a:pt x="59023" y="329467"/>
                    <a:pt x="64467" y="154080"/>
                  </a:cubicBezTo>
                  <a:lnTo>
                    <a:pt x="65124" y="0"/>
                  </a:lnTo>
                  <a:close/>
                </a:path>
              </a:pathLst>
            </a:custGeom>
            <a:solidFill>
              <a:schemeClr val="accent2"/>
            </a:solidFill>
            <a:ln w="39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DB23A5-716F-4D15-AE84-58E963D23B69}"/>
                </a:ext>
              </a:extLst>
            </p:cNvPr>
            <p:cNvSpPr/>
            <p:nvPr/>
          </p:nvSpPr>
          <p:spPr>
            <a:xfrm>
              <a:off x="10106842" y="4550268"/>
              <a:ext cx="1172590" cy="716461"/>
            </a:xfrm>
            <a:custGeom>
              <a:avLst/>
              <a:gdLst>
                <a:gd name="connsiteX0" fmla="*/ 274512 w 1172590"/>
                <a:gd name="connsiteY0" fmla="*/ 0 h 716461"/>
                <a:gd name="connsiteX1" fmla="*/ 901048 w 1172590"/>
                <a:gd name="connsiteY1" fmla="*/ 0 h 716461"/>
                <a:gd name="connsiteX2" fmla="*/ 919522 w 1172590"/>
                <a:gd name="connsiteY2" fmla="*/ 83247 h 716461"/>
                <a:gd name="connsiteX3" fmla="*/ 959712 w 1172590"/>
                <a:gd name="connsiteY3" fmla="*/ 224265 h 716461"/>
                <a:gd name="connsiteX4" fmla="*/ 1065624 w 1172590"/>
                <a:gd name="connsiteY4" fmla="*/ 372424 h 716461"/>
                <a:gd name="connsiteX5" fmla="*/ 1107478 w 1172590"/>
                <a:gd name="connsiteY5" fmla="*/ 481871 h 716461"/>
                <a:gd name="connsiteX6" fmla="*/ 1164165 w 1172590"/>
                <a:gd name="connsiteY6" fmla="*/ 706266 h 716461"/>
                <a:gd name="connsiteX7" fmla="*/ 1172590 w 1172590"/>
                <a:gd name="connsiteY7" fmla="*/ 716461 h 716461"/>
                <a:gd name="connsiteX8" fmla="*/ 0 w 1172590"/>
                <a:gd name="connsiteY8" fmla="*/ 716461 h 716461"/>
                <a:gd name="connsiteX9" fmla="*/ 25577 w 1172590"/>
                <a:gd name="connsiteY9" fmla="*/ 686028 h 716461"/>
                <a:gd name="connsiteX10" fmla="*/ 69789 w 1172590"/>
                <a:gd name="connsiteY10" fmla="*/ 494840 h 716461"/>
                <a:gd name="connsiteX11" fmla="*/ 114194 w 1172590"/>
                <a:gd name="connsiteY11" fmla="*/ 368985 h 716461"/>
                <a:gd name="connsiteX12" fmla="*/ 220008 w 1172590"/>
                <a:gd name="connsiteY12" fmla="*/ 209432 h 716461"/>
                <a:gd name="connsiteX13" fmla="*/ 256222 w 1172590"/>
                <a:gd name="connsiteY13" fmla="*/ 81582 h 716461"/>
                <a:gd name="connsiteX14" fmla="*/ 274512 w 1172590"/>
                <a:gd name="connsiteY14" fmla="*/ 0 h 71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2590" h="716461">
                  <a:moveTo>
                    <a:pt x="274512" y="0"/>
                  </a:moveTo>
                  <a:lnTo>
                    <a:pt x="901048" y="0"/>
                  </a:lnTo>
                  <a:lnTo>
                    <a:pt x="919522" y="83247"/>
                  </a:lnTo>
                  <a:cubicBezTo>
                    <a:pt x="931420" y="130415"/>
                    <a:pt x="944766" y="177426"/>
                    <a:pt x="959712" y="224265"/>
                  </a:cubicBezTo>
                  <a:cubicBezTo>
                    <a:pt x="979560" y="286359"/>
                    <a:pt x="1012276" y="336856"/>
                    <a:pt x="1065624" y="372424"/>
                  </a:cubicBezTo>
                  <a:cubicBezTo>
                    <a:pt x="1107085" y="400129"/>
                    <a:pt x="1121722" y="436775"/>
                    <a:pt x="1107478" y="481871"/>
                  </a:cubicBezTo>
                  <a:cubicBezTo>
                    <a:pt x="1079770" y="569409"/>
                    <a:pt x="1105611" y="639655"/>
                    <a:pt x="1164165" y="706266"/>
                  </a:cubicBezTo>
                  <a:lnTo>
                    <a:pt x="1172590" y="716461"/>
                  </a:lnTo>
                  <a:lnTo>
                    <a:pt x="0" y="716461"/>
                  </a:lnTo>
                  <a:lnTo>
                    <a:pt x="25577" y="686028"/>
                  </a:lnTo>
                  <a:cubicBezTo>
                    <a:pt x="76468" y="628062"/>
                    <a:pt x="87472" y="565086"/>
                    <a:pt x="69789" y="494840"/>
                  </a:cubicBezTo>
                  <a:cubicBezTo>
                    <a:pt x="56230" y="441294"/>
                    <a:pt x="63795" y="399932"/>
                    <a:pt x="114194" y="368985"/>
                  </a:cubicBezTo>
                  <a:cubicBezTo>
                    <a:pt x="173439" y="332730"/>
                    <a:pt x="199869" y="273390"/>
                    <a:pt x="220008" y="209432"/>
                  </a:cubicBezTo>
                  <a:cubicBezTo>
                    <a:pt x="233382" y="166965"/>
                    <a:pt x="245416" y="124344"/>
                    <a:pt x="256222" y="81582"/>
                  </a:cubicBezTo>
                  <a:lnTo>
                    <a:pt x="274512" y="0"/>
                  </a:lnTo>
                  <a:close/>
                </a:path>
              </a:pathLst>
            </a:custGeom>
            <a:solidFill>
              <a:schemeClr val="accent1"/>
            </a:solidFill>
            <a:ln w="39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D3DE0C4-6EED-45BC-8BA2-2B28748E3A77}"/>
                </a:ext>
              </a:extLst>
            </p:cNvPr>
            <p:cNvSpPr/>
            <p:nvPr/>
          </p:nvSpPr>
          <p:spPr>
            <a:xfrm>
              <a:off x="9836208" y="5266729"/>
              <a:ext cx="1709161" cy="714320"/>
            </a:xfrm>
            <a:custGeom>
              <a:avLst/>
              <a:gdLst>
                <a:gd name="connsiteX0" fmla="*/ 263452 w 1709161"/>
                <a:gd name="connsiteY0" fmla="*/ 0 h 714320"/>
                <a:gd name="connsiteX1" fmla="*/ 1450287 w 1709161"/>
                <a:gd name="connsiteY1" fmla="*/ 0 h 714320"/>
                <a:gd name="connsiteX2" fmla="*/ 1659787 w 1709161"/>
                <a:gd name="connsiteY2" fmla="*/ 253504 h 714320"/>
                <a:gd name="connsiteX3" fmla="*/ 1664503 w 1709161"/>
                <a:gd name="connsiteY3" fmla="*/ 411485 h 714320"/>
                <a:gd name="connsiteX4" fmla="*/ 1667745 w 1709161"/>
                <a:gd name="connsiteY4" fmla="*/ 458350 h 714320"/>
                <a:gd name="connsiteX5" fmla="*/ 1708223 w 1709161"/>
                <a:gd name="connsiteY5" fmla="*/ 555124 h 714320"/>
                <a:gd name="connsiteX6" fmla="*/ 1690734 w 1709161"/>
                <a:gd name="connsiteY6" fmla="*/ 700726 h 714320"/>
                <a:gd name="connsiteX7" fmla="*/ 1554860 w 1709161"/>
                <a:gd name="connsiteY7" fmla="*/ 709667 h 714320"/>
                <a:gd name="connsiteX8" fmla="*/ 77708 w 1709161"/>
                <a:gd name="connsiteY8" fmla="*/ 708291 h 714320"/>
                <a:gd name="connsiteX9" fmla="*/ 683 w 1709161"/>
                <a:gd name="connsiteY9" fmla="*/ 628515 h 714320"/>
                <a:gd name="connsiteX10" fmla="*/ 4416 w 1709161"/>
                <a:gd name="connsiteY10" fmla="*/ 530758 h 714320"/>
                <a:gd name="connsiteX11" fmla="*/ 41849 w 1709161"/>
                <a:gd name="connsiteY11" fmla="*/ 467193 h 714320"/>
                <a:gd name="connsiteX12" fmla="*/ 50787 w 1709161"/>
                <a:gd name="connsiteY12" fmla="*/ 399698 h 714320"/>
                <a:gd name="connsiteX13" fmla="*/ 53049 w 1709161"/>
                <a:gd name="connsiteY13" fmla="*/ 256452 h 714320"/>
                <a:gd name="connsiteX14" fmla="*/ 173119 w 1709161"/>
                <a:gd name="connsiteY14" fmla="*/ 107484 h 714320"/>
                <a:gd name="connsiteX15" fmla="*/ 263452 w 1709161"/>
                <a:gd name="connsiteY15" fmla="*/ 0 h 71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09161" h="714320">
                  <a:moveTo>
                    <a:pt x="263452" y="0"/>
                  </a:moveTo>
                  <a:lnTo>
                    <a:pt x="1450287" y="0"/>
                  </a:lnTo>
                  <a:lnTo>
                    <a:pt x="1659787" y="253504"/>
                  </a:lnTo>
                  <a:cubicBezTo>
                    <a:pt x="1718636" y="327287"/>
                    <a:pt x="1716376" y="334460"/>
                    <a:pt x="1664503" y="411485"/>
                  </a:cubicBezTo>
                  <a:cubicBezTo>
                    <a:pt x="1657232" y="422293"/>
                    <a:pt x="1659590" y="453339"/>
                    <a:pt x="1667745" y="458350"/>
                  </a:cubicBezTo>
                  <a:cubicBezTo>
                    <a:pt x="1706258" y="482026"/>
                    <a:pt x="1711858" y="515531"/>
                    <a:pt x="1708223" y="555124"/>
                  </a:cubicBezTo>
                  <a:cubicBezTo>
                    <a:pt x="1703704" y="605130"/>
                    <a:pt x="1716771" y="668501"/>
                    <a:pt x="1690734" y="700726"/>
                  </a:cubicBezTo>
                  <a:cubicBezTo>
                    <a:pt x="1671381" y="724700"/>
                    <a:pt x="1602016" y="709667"/>
                    <a:pt x="1554860" y="709667"/>
                  </a:cubicBezTo>
                  <a:cubicBezTo>
                    <a:pt x="1062442" y="709569"/>
                    <a:pt x="570124" y="709077"/>
                    <a:pt x="77708" y="708291"/>
                  </a:cubicBezTo>
                  <a:cubicBezTo>
                    <a:pt x="6971" y="708193"/>
                    <a:pt x="683" y="701119"/>
                    <a:pt x="683" y="628515"/>
                  </a:cubicBezTo>
                  <a:cubicBezTo>
                    <a:pt x="683" y="595799"/>
                    <a:pt x="-2363" y="562199"/>
                    <a:pt x="4416" y="530758"/>
                  </a:cubicBezTo>
                  <a:cubicBezTo>
                    <a:pt x="9425" y="507670"/>
                    <a:pt x="23868" y="482419"/>
                    <a:pt x="41849" y="467193"/>
                  </a:cubicBezTo>
                  <a:cubicBezTo>
                    <a:pt x="68473" y="444594"/>
                    <a:pt x="75252" y="429368"/>
                    <a:pt x="50787" y="399698"/>
                  </a:cubicBezTo>
                  <a:cubicBezTo>
                    <a:pt x="5596" y="344973"/>
                    <a:pt x="6971" y="313534"/>
                    <a:pt x="53049" y="256452"/>
                  </a:cubicBezTo>
                  <a:cubicBezTo>
                    <a:pt x="93084" y="206837"/>
                    <a:pt x="132849" y="156952"/>
                    <a:pt x="173119" y="107484"/>
                  </a:cubicBezTo>
                  <a:lnTo>
                    <a:pt x="263452" y="0"/>
                  </a:lnTo>
                  <a:close/>
                </a:path>
              </a:pathLst>
            </a:custGeom>
            <a:solidFill>
              <a:schemeClr val="accent6"/>
            </a:solidFill>
            <a:ln w="39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2F03DFA-1B05-4C9F-AFAC-D6E5AB637B8C}"/>
              </a:ext>
            </a:extLst>
          </p:cNvPr>
          <p:cNvSpPr txBox="1"/>
          <p:nvPr/>
        </p:nvSpPr>
        <p:spPr>
          <a:xfrm>
            <a:off x="1413238" y="1676687"/>
            <a:ext cx="720081" cy="646331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48AEF-AED4-4833-B0EC-A8CEC56070D2}"/>
              </a:ext>
            </a:extLst>
          </p:cNvPr>
          <p:cNvSpPr txBox="1"/>
          <p:nvPr/>
        </p:nvSpPr>
        <p:spPr>
          <a:xfrm>
            <a:off x="1413238" y="2390904"/>
            <a:ext cx="720081" cy="646331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18E8E3-C811-4501-BCF5-67514186FFC7}"/>
              </a:ext>
            </a:extLst>
          </p:cNvPr>
          <p:cNvSpPr txBox="1"/>
          <p:nvPr/>
        </p:nvSpPr>
        <p:spPr>
          <a:xfrm>
            <a:off x="1413238" y="3105121"/>
            <a:ext cx="720081" cy="646331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EAF384-939C-448F-8AEC-6DC1E26E123A}"/>
              </a:ext>
            </a:extLst>
          </p:cNvPr>
          <p:cNvSpPr txBox="1"/>
          <p:nvPr/>
        </p:nvSpPr>
        <p:spPr>
          <a:xfrm>
            <a:off x="1413238" y="3819338"/>
            <a:ext cx="720081" cy="646331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51A8BF2-BB8A-4693-A5D0-28404067049C}"/>
              </a:ext>
            </a:extLst>
          </p:cNvPr>
          <p:cNvSpPr txBox="1"/>
          <p:nvPr/>
        </p:nvSpPr>
        <p:spPr>
          <a:xfrm>
            <a:off x="1413238" y="4533555"/>
            <a:ext cx="720081" cy="646331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D7154B-3A36-4459-A99C-3BA9F48C3ADC}"/>
              </a:ext>
            </a:extLst>
          </p:cNvPr>
          <p:cNvSpPr txBox="1"/>
          <p:nvPr/>
        </p:nvSpPr>
        <p:spPr>
          <a:xfrm>
            <a:off x="1413238" y="5247770"/>
            <a:ext cx="720081" cy="646331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98" name="그룹 6">
            <a:extLst>
              <a:ext uri="{FF2B5EF4-FFF2-40B4-BE49-F238E27FC236}">
                <a16:creationId xmlns:a16="http://schemas.microsoft.com/office/drawing/2014/main" id="{25F30354-3415-411A-B91E-AB8726C2AEC8}"/>
              </a:ext>
            </a:extLst>
          </p:cNvPr>
          <p:cNvGrpSpPr/>
          <p:nvPr/>
        </p:nvGrpSpPr>
        <p:grpSpPr>
          <a:xfrm>
            <a:off x="2306198" y="1714503"/>
            <a:ext cx="4893670" cy="557855"/>
            <a:chOff x="2022221" y="3259901"/>
            <a:chExt cx="2007837" cy="55785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FE2891-51F1-4ECF-B8B5-B6DF3BC30B01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4E72E9-4A4A-49A5-A6EC-D8D8C6042956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6">
            <a:extLst>
              <a:ext uri="{FF2B5EF4-FFF2-40B4-BE49-F238E27FC236}">
                <a16:creationId xmlns:a16="http://schemas.microsoft.com/office/drawing/2014/main" id="{13D46C0C-D357-4935-992D-B5FB146639FB}"/>
              </a:ext>
            </a:extLst>
          </p:cNvPr>
          <p:cNvGrpSpPr/>
          <p:nvPr/>
        </p:nvGrpSpPr>
        <p:grpSpPr>
          <a:xfrm>
            <a:off x="2306198" y="2431051"/>
            <a:ext cx="4893670" cy="557855"/>
            <a:chOff x="2022221" y="3259901"/>
            <a:chExt cx="2007837" cy="55785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732803E-7041-4003-BC54-803560D256F6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BE76616-0BAC-45D5-8539-E5B5AD8C26CF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6">
            <a:extLst>
              <a:ext uri="{FF2B5EF4-FFF2-40B4-BE49-F238E27FC236}">
                <a16:creationId xmlns:a16="http://schemas.microsoft.com/office/drawing/2014/main" id="{18A25980-96A2-422B-8ABA-B0A249924B6D}"/>
              </a:ext>
            </a:extLst>
          </p:cNvPr>
          <p:cNvGrpSpPr/>
          <p:nvPr/>
        </p:nvGrpSpPr>
        <p:grpSpPr>
          <a:xfrm>
            <a:off x="2306198" y="3147599"/>
            <a:ext cx="4893670" cy="557855"/>
            <a:chOff x="2022221" y="3259901"/>
            <a:chExt cx="2007837" cy="55785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DCED516-F5E1-46A7-AAE3-731738CD7950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8F4FFDB-118D-46EE-8D94-54D0EB84A51E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6">
            <a:extLst>
              <a:ext uri="{FF2B5EF4-FFF2-40B4-BE49-F238E27FC236}">
                <a16:creationId xmlns:a16="http://schemas.microsoft.com/office/drawing/2014/main" id="{EC704B82-FA7B-41FA-BFBD-A52D122208D8}"/>
              </a:ext>
            </a:extLst>
          </p:cNvPr>
          <p:cNvGrpSpPr/>
          <p:nvPr/>
        </p:nvGrpSpPr>
        <p:grpSpPr>
          <a:xfrm>
            <a:off x="2306198" y="3864147"/>
            <a:ext cx="4893670" cy="557855"/>
            <a:chOff x="2022221" y="3259901"/>
            <a:chExt cx="2007837" cy="55785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3A052E-4F94-4BDA-B9D0-6889BCC9A544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201A28-6095-44DD-92EF-4D3BF333B916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6">
            <a:extLst>
              <a:ext uri="{FF2B5EF4-FFF2-40B4-BE49-F238E27FC236}">
                <a16:creationId xmlns:a16="http://schemas.microsoft.com/office/drawing/2014/main" id="{60BC151C-3E1D-4647-A56A-4A8C7D340FB4}"/>
              </a:ext>
            </a:extLst>
          </p:cNvPr>
          <p:cNvGrpSpPr/>
          <p:nvPr/>
        </p:nvGrpSpPr>
        <p:grpSpPr>
          <a:xfrm>
            <a:off x="2306198" y="4580695"/>
            <a:ext cx="4893670" cy="557855"/>
            <a:chOff x="2022221" y="3259901"/>
            <a:chExt cx="2007837" cy="55785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5BBE7B-E5B2-4D11-8298-C4C5C0DA1820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4969F1E-AA4E-44F6-97A9-8826DEE1A71F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6">
            <a:extLst>
              <a:ext uri="{FF2B5EF4-FFF2-40B4-BE49-F238E27FC236}">
                <a16:creationId xmlns:a16="http://schemas.microsoft.com/office/drawing/2014/main" id="{CB8BCC94-6541-4599-AB46-F4291BBF5F43}"/>
              </a:ext>
            </a:extLst>
          </p:cNvPr>
          <p:cNvGrpSpPr/>
          <p:nvPr/>
        </p:nvGrpSpPr>
        <p:grpSpPr>
          <a:xfrm>
            <a:off x="2306198" y="5297245"/>
            <a:ext cx="4893670" cy="557855"/>
            <a:chOff x="2022221" y="3259901"/>
            <a:chExt cx="2007837" cy="55785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4B58FBA-5A5C-4F74-A2B5-7A45F809E2DB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9AEB1B0-40EF-4D16-9E48-641F702897FC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06971CB-6484-416F-AC42-0B95B37A92E6}"/>
              </a:ext>
            </a:extLst>
          </p:cNvPr>
          <p:cNvGrpSpPr/>
          <p:nvPr/>
        </p:nvGrpSpPr>
        <p:grpSpPr>
          <a:xfrm rot="20487109">
            <a:off x="9202138" y="1853068"/>
            <a:ext cx="1800185" cy="4562578"/>
            <a:chOff x="8209839" y="4254223"/>
            <a:chExt cx="859062" cy="2177297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552CDD8-DFD0-4A77-A687-A657BEBA0C28}"/>
                </a:ext>
              </a:extLst>
            </p:cNvPr>
            <p:cNvSpPr/>
            <p:nvPr/>
          </p:nvSpPr>
          <p:spPr>
            <a:xfrm>
              <a:off x="8490583" y="4699106"/>
              <a:ext cx="372087" cy="715204"/>
            </a:xfrm>
            <a:custGeom>
              <a:avLst/>
              <a:gdLst>
                <a:gd name="connsiteX0" fmla="*/ 189702 w 372087"/>
                <a:gd name="connsiteY0" fmla="*/ 76224 h 715204"/>
                <a:gd name="connsiteX1" fmla="*/ 263882 w 372087"/>
                <a:gd name="connsiteY1" fmla="*/ 134595 h 715204"/>
                <a:gd name="connsiteX2" fmla="*/ 310093 w 372087"/>
                <a:gd name="connsiteY2" fmla="*/ 221747 h 715204"/>
                <a:gd name="connsiteX3" fmla="*/ 309688 w 372087"/>
                <a:gd name="connsiteY3" fmla="*/ 244447 h 715204"/>
                <a:gd name="connsiteX4" fmla="*/ 316174 w 372087"/>
                <a:gd name="connsiteY4" fmla="*/ 345787 h 715204"/>
                <a:gd name="connsiteX5" fmla="*/ 339279 w 372087"/>
                <a:gd name="connsiteY5" fmla="*/ 464962 h 715204"/>
                <a:gd name="connsiteX6" fmla="*/ 360763 w 372087"/>
                <a:gd name="connsiteY6" fmla="*/ 526981 h 715204"/>
                <a:gd name="connsiteX7" fmla="*/ 362384 w 372087"/>
                <a:gd name="connsiteY7" fmla="*/ 631564 h 715204"/>
                <a:gd name="connsiteX8" fmla="*/ 259829 w 372087"/>
                <a:gd name="connsiteY8" fmla="*/ 649400 h 715204"/>
                <a:gd name="connsiteX9" fmla="*/ 63636 w 372087"/>
                <a:gd name="connsiteY9" fmla="*/ 701691 h 715204"/>
                <a:gd name="connsiteX10" fmla="*/ 57961 w 372087"/>
                <a:gd name="connsiteY10" fmla="*/ 702907 h 715204"/>
                <a:gd name="connsiteX11" fmla="*/ 42152 w 372087"/>
                <a:gd name="connsiteY11" fmla="*/ 715068 h 715204"/>
                <a:gd name="connsiteX12" fmla="*/ 17019 w 372087"/>
                <a:gd name="connsiteY12" fmla="*/ 484014 h 715204"/>
                <a:gd name="connsiteX13" fmla="*/ 10128 w 372087"/>
                <a:gd name="connsiteY13" fmla="*/ 450369 h 715204"/>
                <a:gd name="connsiteX14" fmla="*/ 2427 w 372087"/>
                <a:gd name="connsiteY14" fmla="*/ 368081 h 715204"/>
                <a:gd name="connsiteX15" fmla="*/ 20668 w 372087"/>
                <a:gd name="connsiteY15" fmla="*/ 224585 h 715204"/>
                <a:gd name="connsiteX16" fmla="*/ 22694 w 372087"/>
                <a:gd name="connsiteY16" fmla="*/ 219315 h 715204"/>
                <a:gd name="connsiteX17" fmla="*/ 16209 w 372087"/>
                <a:gd name="connsiteY17" fmla="*/ 178779 h 715204"/>
                <a:gd name="connsiteX18" fmla="*/ 9318 w 372087"/>
                <a:gd name="connsiteY18" fmla="*/ 162160 h 715204"/>
                <a:gd name="connsiteX19" fmla="*/ 72554 w 372087"/>
                <a:gd name="connsiteY19" fmla="*/ 48659 h 715204"/>
                <a:gd name="connsiteX20" fmla="*/ 102955 w 372087"/>
                <a:gd name="connsiteY20" fmla="*/ 422 h 715204"/>
                <a:gd name="connsiteX21" fmla="*/ 109846 w 372087"/>
                <a:gd name="connsiteY21" fmla="*/ 1232 h 715204"/>
                <a:gd name="connsiteX22" fmla="*/ 189702 w 372087"/>
                <a:gd name="connsiteY22" fmla="*/ 76224 h 71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087" h="715204">
                  <a:moveTo>
                    <a:pt x="189702" y="76224"/>
                  </a:moveTo>
                  <a:cubicBezTo>
                    <a:pt x="217266" y="92438"/>
                    <a:pt x="241588" y="111490"/>
                    <a:pt x="263882" y="134595"/>
                  </a:cubicBezTo>
                  <a:cubicBezTo>
                    <a:pt x="287799" y="159727"/>
                    <a:pt x="304418" y="187697"/>
                    <a:pt x="310093" y="221747"/>
                  </a:cubicBezTo>
                  <a:cubicBezTo>
                    <a:pt x="311309" y="229449"/>
                    <a:pt x="311715" y="237151"/>
                    <a:pt x="309688" y="244447"/>
                  </a:cubicBezTo>
                  <a:cubicBezTo>
                    <a:pt x="299959" y="278903"/>
                    <a:pt x="303202" y="312953"/>
                    <a:pt x="316174" y="345787"/>
                  </a:cubicBezTo>
                  <a:cubicBezTo>
                    <a:pt x="331172" y="384296"/>
                    <a:pt x="338468" y="424021"/>
                    <a:pt x="339279" y="464962"/>
                  </a:cubicBezTo>
                  <a:cubicBezTo>
                    <a:pt x="339684" y="488067"/>
                    <a:pt x="353872" y="506308"/>
                    <a:pt x="360763" y="526981"/>
                  </a:cubicBezTo>
                  <a:cubicBezTo>
                    <a:pt x="372518" y="561842"/>
                    <a:pt x="378193" y="596703"/>
                    <a:pt x="362384" y="631564"/>
                  </a:cubicBezTo>
                  <a:cubicBezTo>
                    <a:pt x="327524" y="634401"/>
                    <a:pt x="293879" y="642103"/>
                    <a:pt x="259829" y="649400"/>
                  </a:cubicBezTo>
                  <a:cubicBezTo>
                    <a:pt x="193350" y="663587"/>
                    <a:pt x="126061" y="674127"/>
                    <a:pt x="63636" y="701691"/>
                  </a:cubicBezTo>
                  <a:cubicBezTo>
                    <a:pt x="62014" y="702502"/>
                    <a:pt x="59987" y="702502"/>
                    <a:pt x="57961" y="702907"/>
                  </a:cubicBezTo>
                  <a:cubicBezTo>
                    <a:pt x="42557" y="701691"/>
                    <a:pt x="57150" y="708987"/>
                    <a:pt x="42152" y="715068"/>
                  </a:cubicBezTo>
                  <a:cubicBezTo>
                    <a:pt x="27559" y="721148"/>
                    <a:pt x="19452" y="522523"/>
                    <a:pt x="17019" y="484014"/>
                  </a:cubicBezTo>
                  <a:cubicBezTo>
                    <a:pt x="16209" y="472258"/>
                    <a:pt x="14993" y="461314"/>
                    <a:pt x="10128" y="450369"/>
                  </a:cubicBezTo>
                  <a:cubicBezTo>
                    <a:pt x="805" y="429696"/>
                    <a:pt x="-2843" y="390781"/>
                    <a:pt x="2427" y="368081"/>
                  </a:cubicBezTo>
                  <a:cubicBezTo>
                    <a:pt x="13777" y="315385"/>
                    <a:pt x="1616" y="274849"/>
                    <a:pt x="20668" y="224585"/>
                  </a:cubicBezTo>
                  <a:cubicBezTo>
                    <a:pt x="21478" y="222963"/>
                    <a:pt x="21884" y="220936"/>
                    <a:pt x="22694" y="219315"/>
                  </a:cubicBezTo>
                  <a:cubicBezTo>
                    <a:pt x="32423" y="203911"/>
                    <a:pt x="35261" y="190129"/>
                    <a:pt x="16209" y="178779"/>
                  </a:cubicBezTo>
                  <a:cubicBezTo>
                    <a:pt x="10939" y="175942"/>
                    <a:pt x="8507" y="169051"/>
                    <a:pt x="9318" y="162160"/>
                  </a:cubicBezTo>
                  <a:cubicBezTo>
                    <a:pt x="28775" y="123651"/>
                    <a:pt x="51475" y="86358"/>
                    <a:pt x="72554" y="48659"/>
                  </a:cubicBezTo>
                  <a:cubicBezTo>
                    <a:pt x="81877" y="32040"/>
                    <a:pt x="89984" y="14609"/>
                    <a:pt x="102955" y="422"/>
                  </a:cubicBezTo>
                  <a:cubicBezTo>
                    <a:pt x="105388" y="-389"/>
                    <a:pt x="107820" y="16"/>
                    <a:pt x="109846" y="1232"/>
                  </a:cubicBezTo>
                  <a:cubicBezTo>
                    <a:pt x="139032" y="23933"/>
                    <a:pt x="169839" y="43795"/>
                    <a:pt x="189702" y="76224"/>
                  </a:cubicBezTo>
                  <a:close/>
                </a:path>
              </a:pathLst>
            </a:custGeom>
            <a:solidFill>
              <a:srgbClr val="007577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BB52F9D-B68A-42FB-8F2E-C64905332190}"/>
                </a:ext>
              </a:extLst>
            </p:cNvPr>
            <p:cNvSpPr/>
            <p:nvPr/>
          </p:nvSpPr>
          <p:spPr>
            <a:xfrm>
              <a:off x="8411178" y="5329264"/>
              <a:ext cx="501144" cy="585526"/>
            </a:xfrm>
            <a:custGeom>
              <a:avLst/>
              <a:gdLst>
                <a:gd name="connsiteX0" fmla="*/ 137771 w 501144"/>
                <a:gd name="connsiteY0" fmla="*/ 71127 h 585526"/>
                <a:gd name="connsiteX1" fmla="*/ 244785 w 501144"/>
                <a:gd name="connsiteY1" fmla="*/ 35456 h 585526"/>
                <a:gd name="connsiteX2" fmla="*/ 414630 w 501144"/>
                <a:gd name="connsiteY2" fmla="*/ 1000 h 585526"/>
                <a:gd name="connsiteX3" fmla="*/ 441789 w 501144"/>
                <a:gd name="connsiteY3" fmla="*/ 1811 h 585526"/>
                <a:gd name="connsiteX4" fmla="*/ 451518 w 501144"/>
                <a:gd name="connsiteY4" fmla="*/ 13972 h 585526"/>
                <a:gd name="connsiteX5" fmla="*/ 486784 w 501144"/>
                <a:gd name="connsiteY5" fmla="*/ 80045 h 585526"/>
                <a:gd name="connsiteX6" fmla="*/ 497323 w 501144"/>
                <a:gd name="connsiteY6" fmla="*/ 207328 h 585526"/>
                <a:gd name="connsiteX7" fmla="*/ 475839 w 501144"/>
                <a:gd name="connsiteY7" fmla="*/ 265294 h 585526"/>
                <a:gd name="connsiteX8" fmla="*/ 453139 w 501144"/>
                <a:gd name="connsiteY8" fmla="*/ 335015 h 585526"/>
                <a:gd name="connsiteX9" fmla="*/ 464894 w 501144"/>
                <a:gd name="connsiteY9" fmla="*/ 443246 h 585526"/>
                <a:gd name="connsiteX10" fmla="*/ 473812 w 501144"/>
                <a:gd name="connsiteY10" fmla="*/ 504050 h 585526"/>
                <a:gd name="connsiteX11" fmla="*/ 472596 w 501144"/>
                <a:gd name="connsiteY11" fmla="*/ 525128 h 585526"/>
                <a:gd name="connsiteX12" fmla="*/ 327478 w 501144"/>
                <a:gd name="connsiteY12" fmla="*/ 585526 h 585526"/>
                <a:gd name="connsiteX13" fmla="*/ 276403 w 501144"/>
                <a:gd name="connsiteY13" fmla="*/ 548639 h 585526"/>
                <a:gd name="connsiteX14" fmla="*/ 258973 w 501144"/>
                <a:gd name="connsiteY14" fmla="*/ 509319 h 585526"/>
                <a:gd name="connsiteX15" fmla="*/ 223301 w 501144"/>
                <a:gd name="connsiteY15" fmla="*/ 423383 h 585526"/>
                <a:gd name="connsiteX16" fmla="*/ 205060 w 501144"/>
                <a:gd name="connsiteY16" fmla="*/ 415681 h 585526"/>
                <a:gd name="connsiteX17" fmla="*/ 189657 w 501144"/>
                <a:gd name="connsiteY17" fmla="*/ 428653 h 585526"/>
                <a:gd name="connsiteX18" fmla="*/ 156823 w 501144"/>
                <a:gd name="connsiteY18" fmla="*/ 434328 h 585526"/>
                <a:gd name="connsiteX19" fmla="*/ 760 w 501144"/>
                <a:gd name="connsiteY19" fmla="*/ 312721 h 585526"/>
                <a:gd name="connsiteX20" fmla="*/ 8462 w 501144"/>
                <a:gd name="connsiteY20" fmla="*/ 289210 h 585526"/>
                <a:gd name="connsiteX21" fmla="*/ 54267 w 501144"/>
                <a:gd name="connsiteY21" fmla="*/ 230433 h 585526"/>
                <a:gd name="connsiteX22" fmla="*/ 85480 w 501144"/>
                <a:gd name="connsiteY22" fmla="*/ 163954 h 585526"/>
                <a:gd name="connsiteX23" fmla="*/ 90344 w 501144"/>
                <a:gd name="connsiteY23" fmla="*/ 146118 h 585526"/>
                <a:gd name="connsiteX24" fmla="*/ 127637 w 501144"/>
                <a:gd name="connsiteY24" fmla="*/ 79640 h 585526"/>
                <a:gd name="connsiteX25" fmla="*/ 137771 w 501144"/>
                <a:gd name="connsiteY25" fmla="*/ 71127 h 58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1144" h="585526">
                  <a:moveTo>
                    <a:pt x="137771" y="71127"/>
                  </a:moveTo>
                  <a:cubicBezTo>
                    <a:pt x="172226" y="56129"/>
                    <a:pt x="207492" y="42752"/>
                    <a:pt x="244785" y="35456"/>
                  </a:cubicBezTo>
                  <a:cubicBezTo>
                    <a:pt x="301535" y="24511"/>
                    <a:pt x="357475" y="10324"/>
                    <a:pt x="414630" y="1000"/>
                  </a:cubicBezTo>
                  <a:cubicBezTo>
                    <a:pt x="423953" y="-621"/>
                    <a:pt x="432871" y="-216"/>
                    <a:pt x="441789" y="1811"/>
                  </a:cubicBezTo>
                  <a:cubicBezTo>
                    <a:pt x="445032" y="5865"/>
                    <a:pt x="447869" y="10729"/>
                    <a:pt x="451518" y="13972"/>
                  </a:cubicBezTo>
                  <a:cubicBezTo>
                    <a:pt x="473812" y="32618"/>
                    <a:pt x="473812" y="55724"/>
                    <a:pt x="486784" y="80045"/>
                  </a:cubicBezTo>
                  <a:cubicBezTo>
                    <a:pt x="505025" y="114095"/>
                    <a:pt x="502593" y="174088"/>
                    <a:pt x="497323" y="207328"/>
                  </a:cubicBezTo>
                  <a:cubicBezTo>
                    <a:pt x="490837" y="230838"/>
                    <a:pt x="482325" y="242188"/>
                    <a:pt x="475839" y="265294"/>
                  </a:cubicBezTo>
                  <a:cubicBezTo>
                    <a:pt x="471380" y="281508"/>
                    <a:pt x="452329" y="327719"/>
                    <a:pt x="453139" y="335015"/>
                  </a:cubicBezTo>
                  <a:cubicBezTo>
                    <a:pt x="457193" y="371092"/>
                    <a:pt x="461246" y="407169"/>
                    <a:pt x="464894" y="443246"/>
                  </a:cubicBezTo>
                  <a:cubicBezTo>
                    <a:pt x="466921" y="463514"/>
                    <a:pt x="467732" y="484187"/>
                    <a:pt x="473812" y="504050"/>
                  </a:cubicBezTo>
                  <a:cubicBezTo>
                    <a:pt x="475839" y="510940"/>
                    <a:pt x="474623" y="518237"/>
                    <a:pt x="472596" y="525128"/>
                  </a:cubicBezTo>
                  <a:cubicBezTo>
                    <a:pt x="471380" y="528776"/>
                    <a:pt x="331532" y="585526"/>
                    <a:pt x="327478" y="585526"/>
                  </a:cubicBezTo>
                  <a:cubicBezTo>
                    <a:pt x="308832" y="575392"/>
                    <a:pt x="286132" y="570528"/>
                    <a:pt x="276403" y="548639"/>
                  </a:cubicBezTo>
                  <a:cubicBezTo>
                    <a:pt x="270323" y="535667"/>
                    <a:pt x="264648" y="522291"/>
                    <a:pt x="258973" y="509319"/>
                  </a:cubicBezTo>
                  <a:cubicBezTo>
                    <a:pt x="246407" y="480944"/>
                    <a:pt x="232219" y="452974"/>
                    <a:pt x="223301" y="423383"/>
                  </a:cubicBezTo>
                  <a:cubicBezTo>
                    <a:pt x="220058" y="412439"/>
                    <a:pt x="215194" y="410817"/>
                    <a:pt x="205060" y="415681"/>
                  </a:cubicBezTo>
                  <a:cubicBezTo>
                    <a:pt x="198980" y="418519"/>
                    <a:pt x="194116" y="423383"/>
                    <a:pt x="189657" y="428653"/>
                  </a:cubicBezTo>
                  <a:cubicBezTo>
                    <a:pt x="179928" y="440003"/>
                    <a:pt x="169389" y="442030"/>
                    <a:pt x="156823" y="434328"/>
                  </a:cubicBezTo>
                  <a:cubicBezTo>
                    <a:pt x="104531" y="394197"/>
                    <a:pt x="51430" y="354878"/>
                    <a:pt x="760" y="312721"/>
                  </a:cubicBezTo>
                  <a:cubicBezTo>
                    <a:pt x="-2078" y="302992"/>
                    <a:pt x="3597" y="296101"/>
                    <a:pt x="8462" y="289210"/>
                  </a:cubicBezTo>
                  <a:cubicBezTo>
                    <a:pt x="23460" y="269347"/>
                    <a:pt x="36431" y="248269"/>
                    <a:pt x="54267" y="230433"/>
                  </a:cubicBezTo>
                  <a:cubicBezTo>
                    <a:pt x="72103" y="212597"/>
                    <a:pt x="82642" y="189492"/>
                    <a:pt x="85480" y="163954"/>
                  </a:cubicBezTo>
                  <a:cubicBezTo>
                    <a:pt x="86290" y="157874"/>
                    <a:pt x="87506" y="151388"/>
                    <a:pt x="90344" y="146118"/>
                  </a:cubicBezTo>
                  <a:cubicBezTo>
                    <a:pt x="102099" y="123824"/>
                    <a:pt x="115476" y="101935"/>
                    <a:pt x="127637" y="79640"/>
                  </a:cubicBezTo>
                  <a:cubicBezTo>
                    <a:pt x="129258" y="75586"/>
                    <a:pt x="132096" y="71533"/>
                    <a:pt x="137771" y="71127"/>
                  </a:cubicBezTo>
                  <a:close/>
                </a:path>
              </a:pathLst>
            </a:custGeom>
            <a:solidFill>
              <a:srgbClr val="AD9734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89A64B9-8981-4C91-869E-F9741056161C}"/>
                </a:ext>
              </a:extLst>
            </p:cNvPr>
            <p:cNvSpPr/>
            <p:nvPr/>
          </p:nvSpPr>
          <p:spPr>
            <a:xfrm>
              <a:off x="8209839" y="4254223"/>
              <a:ext cx="384509" cy="605420"/>
            </a:xfrm>
            <a:custGeom>
              <a:avLst/>
              <a:gdLst>
                <a:gd name="connsiteX0" fmla="*/ 384510 w 384509"/>
                <a:gd name="connsiteY0" fmla="*/ 446521 h 605420"/>
                <a:gd name="connsiteX1" fmla="*/ 300195 w 384509"/>
                <a:gd name="connsiteY1" fmla="*/ 593665 h 605420"/>
                <a:gd name="connsiteX2" fmla="*/ 292494 w 384509"/>
                <a:gd name="connsiteY2" fmla="*/ 605421 h 605420"/>
                <a:gd name="connsiteX3" fmla="*/ 264929 w 384509"/>
                <a:gd name="connsiteY3" fmla="*/ 581099 h 605420"/>
                <a:gd name="connsiteX4" fmla="*/ 127108 w 384509"/>
                <a:gd name="connsiteY4" fmla="*/ 410038 h 605420"/>
                <a:gd name="connsiteX5" fmla="*/ 49684 w 384509"/>
                <a:gd name="connsiteY5" fmla="*/ 290863 h 605420"/>
                <a:gd name="connsiteX6" fmla="*/ 40361 w 384509"/>
                <a:gd name="connsiteY6" fmla="*/ 267352 h 605420"/>
                <a:gd name="connsiteX7" fmla="*/ 10770 w 384509"/>
                <a:gd name="connsiteY7" fmla="*/ 208575 h 605420"/>
                <a:gd name="connsiteX8" fmla="*/ 11986 w 384509"/>
                <a:gd name="connsiteY8" fmla="*/ 127099 h 605420"/>
                <a:gd name="connsiteX9" fmla="*/ 69141 w 384509"/>
                <a:gd name="connsiteY9" fmla="*/ 13193 h 605420"/>
                <a:gd name="connsiteX10" fmla="*/ 90625 w 384509"/>
                <a:gd name="connsiteY10" fmla="*/ 1032 h 605420"/>
                <a:gd name="connsiteX11" fmla="*/ 111299 w 384509"/>
                <a:gd name="connsiteY11" fmla="*/ 20084 h 605420"/>
                <a:gd name="connsiteX12" fmla="*/ 106840 w 384509"/>
                <a:gd name="connsiteY12" fmla="*/ 133179 h 605420"/>
                <a:gd name="connsiteX13" fmla="*/ 154672 w 384509"/>
                <a:gd name="connsiteY13" fmla="*/ 50081 h 605420"/>
                <a:gd name="connsiteX14" fmla="*/ 165617 w 384509"/>
                <a:gd name="connsiteY14" fmla="*/ 39541 h 605420"/>
                <a:gd name="connsiteX15" fmla="*/ 185074 w 384509"/>
                <a:gd name="connsiteY15" fmla="*/ 50081 h 605420"/>
                <a:gd name="connsiteX16" fmla="*/ 184263 w 384509"/>
                <a:gd name="connsiteY16" fmla="*/ 64268 h 605420"/>
                <a:gd name="connsiteX17" fmla="*/ 150213 w 384509"/>
                <a:gd name="connsiteY17" fmla="*/ 204117 h 605420"/>
                <a:gd name="connsiteX18" fmla="*/ 162779 w 384509"/>
                <a:gd name="connsiteY18" fmla="*/ 240193 h 605420"/>
                <a:gd name="connsiteX19" fmla="*/ 266551 w 384509"/>
                <a:gd name="connsiteY19" fmla="*/ 329778 h 605420"/>
                <a:gd name="connsiteX20" fmla="*/ 367079 w 384509"/>
                <a:gd name="connsiteY20" fmla="*/ 427874 h 605420"/>
                <a:gd name="connsiteX21" fmla="*/ 384510 w 384509"/>
                <a:gd name="connsiteY21" fmla="*/ 446521 h 6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4509" h="605420">
                  <a:moveTo>
                    <a:pt x="384510" y="446521"/>
                  </a:moveTo>
                  <a:cubicBezTo>
                    <a:pt x="356540" y="495569"/>
                    <a:pt x="328570" y="544617"/>
                    <a:pt x="300195" y="593665"/>
                  </a:cubicBezTo>
                  <a:cubicBezTo>
                    <a:pt x="297763" y="597719"/>
                    <a:pt x="294926" y="601367"/>
                    <a:pt x="292494" y="605421"/>
                  </a:cubicBezTo>
                  <a:cubicBezTo>
                    <a:pt x="280333" y="600962"/>
                    <a:pt x="272631" y="590423"/>
                    <a:pt x="264929" y="581099"/>
                  </a:cubicBezTo>
                  <a:cubicBezTo>
                    <a:pt x="217502" y="525565"/>
                    <a:pt x="168454" y="470842"/>
                    <a:pt x="127108" y="410038"/>
                  </a:cubicBezTo>
                  <a:cubicBezTo>
                    <a:pt x="100354" y="370719"/>
                    <a:pt x="72384" y="332615"/>
                    <a:pt x="49684" y="290863"/>
                  </a:cubicBezTo>
                  <a:cubicBezTo>
                    <a:pt x="45631" y="283567"/>
                    <a:pt x="39956" y="276676"/>
                    <a:pt x="40361" y="267352"/>
                  </a:cubicBezTo>
                  <a:cubicBezTo>
                    <a:pt x="30632" y="247490"/>
                    <a:pt x="22120" y="227222"/>
                    <a:pt x="10770" y="208575"/>
                  </a:cubicBezTo>
                  <a:cubicBezTo>
                    <a:pt x="-6255" y="180606"/>
                    <a:pt x="-985" y="152636"/>
                    <a:pt x="11986" y="127099"/>
                  </a:cubicBezTo>
                  <a:cubicBezTo>
                    <a:pt x="31038" y="89400"/>
                    <a:pt x="52522" y="52513"/>
                    <a:pt x="69141" y="13193"/>
                  </a:cubicBezTo>
                  <a:cubicBezTo>
                    <a:pt x="73195" y="3870"/>
                    <a:pt x="80897" y="-2616"/>
                    <a:pt x="90625" y="1032"/>
                  </a:cubicBezTo>
                  <a:cubicBezTo>
                    <a:pt x="99138" y="3870"/>
                    <a:pt x="110083" y="4681"/>
                    <a:pt x="111299" y="20084"/>
                  </a:cubicBezTo>
                  <a:cubicBezTo>
                    <a:pt x="114136" y="57782"/>
                    <a:pt x="114542" y="95075"/>
                    <a:pt x="106840" y="133179"/>
                  </a:cubicBezTo>
                  <a:cubicBezTo>
                    <a:pt x="112920" y="99534"/>
                    <a:pt x="142511" y="80077"/>
                    <a:pt x="154672" y="50081"/>
                  </a:cubicBezTo>
                  <a:cubicBezTo>
                    <a:pt x="156699" y="45216"/>
                    <a:pt x="159536" y="40757"/>
                    <a:pt x="165617" y="39541"/>
                  </a:cubicBezTo>
                  <a:cubicBezTo>
                    <a:pt x="179804" y="31840"/>
                    <a:pt x="183452" y="33866"/>
                    <a:pt x="185074" y="50081"/>
                  </a:cubicBezTo>
                  <a:cubicBezTo>
                    <a:pt x="185479" y="54945"/>
                    <a:pt x="185074" y="59404"/>
                    <a:pt x="184263" y="64268"/>
                  </a:cubicBezTo>
                  <a:cubicBezTo>
                    <a:pt x="174534" y="111290"/>
                    <a:pt x="162779" y="157906"/>
                    <a:pt x="150213" y="204117"/>
                  </a:cubicBezTo>
                  <a:cubicBezTo>
                    <a:pt x="146159" y="219115"/>
                    <a:pt x="149808" y="230059"/>
                    <a:pt x="162779" y="240193"/>
                  </a:cubicBezTo>
                  <a:cubicBezTo>
                    <a:pt x="200883" y="269785"/>
                    <a:pt x="232501" y="295322"/>
                    <a:pt x="266551" y="329778"/>
                  </a:cubicBezTo>
                  <a:cubicBezTo>
                    <a:pt x="288440" y="370719"/>
                    <a:pt x="334245" y="398283"/>
                    <a:pt x="367079" y="427874"/>
                  </a:cubicBezTo>
                  <a:cubicBezTo>
                    <a:pt x="373565" y="433144"/>
                    <a:pt x="383294" y="436387"/>
                    <a:pt x="384510" y="446521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022B7DC-924D-43D5-986C-0FABD6E74FAB}"/>
                </a:ext>
              </a:extLst>
            </p:cNvPr>
            <p:cNvSpPr/>
            <p:nvPr/>
          </p:nvSpPr>
          <p:spPr>
            <a:xfrm>
              <a:off x="8735604" y="5854798"/>
              <a:ext cx="324241" cy="540844"/>
            </a:xfrm>
            <a:custGeom>
              <a:avLst/>
              <a:gdLst>
                <a:gd name="connsiteX0" fmla="*/ 1431 w 324241"/>
                <a:gd name="connsiteY0" fmla="*/ 58777 h 540844"/>
                <a:gd name="connsiteX1" fmla="*/ 147360 w 324241"/>
                <a:gd name="connsiteY1" fmla="*/ 0 h 540844"/>
                <a:gd name="connsiteX2" fmla="*/ 221135 w 324241"/>
                <a:gd name="connsiteY2" fmla="*/ 156874 h 540844"/>
                <a:gd name="connsiteX3" fmla="*/ 249915 w 324241"/>
                <a:gd name="connsiteY3" fmla="*/ 226190 h 540844"/>
                <a:gd name="connsiteX4" fmla="*/ 261671 w 324241"/>
                <a:gd name="connsiteY4" fmla="*/ 299559 h 540844"/>
                <a:gd name="connsiteX5" fmla="*/ 283966 w 324241"/>
                <a:gd name="connsiteY5" fmla="*/ 419545 h 540844"/>
                <a:gd name="connsiteX6" fmla="*/ 318421 w 324241"/>
                <a:gd name="connsiteY6" fmla="*/ 492915 h 540844"/>
                <a:gd name="connsiteX7" fmla="*/ 318826 w 324241"/>
                <a:gd name="connsiteY7" fmla="*/ 536694 h 540844"/>
                <a:gd name="connsiteX8" fmla="*/ 281939 w 324241"/>
                <a:gd name="connsiteY8" fmla="*/ 539531 h 540844"/>
                <a:gd name="connsiteX9" fmla="*/ 161953 w 324241"/>
                <a:gd name="connsiteY9" fmla="*/ 519263 h 540844"/>
                <a:gd name="connsiteX10" fmla="*/ 125876 w 324241"/>
                <a:gd name="connsiteY10" fmla="*/ 499401 h 540844"/>
                <a:gd name="connsiteX11" fmla="*/ 96690 w 324241"/>
                <a:gd name="connsiteY11" fmla="*/ 460892 h 540844"/>
                <a:gd name="connsiteX12" fmla="*/ 101149 w 324241"/>
                <a:gd name="connsiteY12" fmla="*/ 456028 h 540844"/>
                <a:gd name="connsiteX13" fmla="*/ 166412 w 324241"/>
                <a:gd name="connsiteY13" fmla="*/ 441840 h 540844"/>
                <a:gd name="connsiteX14" fmla="*/ 176140 w 324241"/>
                <a:gd name="connsiteY14" fmla="*/ 439408 h 540844"/>
                <a:gd name="connsiteX15" fmla="*/ 191949 w 324241"/>
                <a:gd name="connsiteY15" fmla="*/ 394818 h 540844"/>
                <a:gd name="connsiteX16" fmla="*/ 169655 w 324241"/>
                <a:gd name="connsiteY16" fmla="*/ 349824 h 540844"/>
                <a:gd name="connsiteX17" fmla="*/ 101960 w 324241"/>
                <a:gd name="connsiteY17" fmla="*/ 246457 h 540844"/>
                <a:gd name="connsiteX18" fmla="*/ 67910 w 324241"/>
                <a:gd name="connsiteY18" fmla="*/ 175115 h 540844"/>
                <a:gd name="connsiteX19" fmla="*/ 52101 w 324241"/>
                <a:gd name="connsiteY19" fmla="*/ 146334 h 540844"/>
                <a:gd name="connsiteX20" fmla="*/ 5485 w 324241"/>
                <a:gd name="connsiteY20" fmla="*/ 79045 h 540844"/>
                <a:gd name="connsiteX21" fmla="*/ 1431 w 324241"/>
                <a:gd name="connsiteY21" fmla="*/ 58777 h 54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241" h="540844">
                  <a:moveTo>
                    <a:pt x="1431" y="58777"/>
                  </a:moveTo>
                  <a:cubicBezTo>
                    <a:pt x="50074" y="39320"/>
                    <a:pt x="98717" y="19457"/>
                    <a:pt x="147360" y="0"/>
                  </a:cubicBezTo>
                  <a:cubicBezTo>
                    <a:pt x="161547" y="57155"/>
                    <a:pt x="190328" y="107420"/>
                    <a:pt x="221135" y="156874"/>
                  </a:cubicBezTo>
                  <a:cubicBezTo>
                    <a:pt x="234107" y="177952"/>
                    <a:pt x="244646" y="201463"/>
                    <a:pt x="249915" y="226190"/>
                  </a:cubicBezTo>
                  <a:cubicBezTo>
                    <a:pt x="254780" y="250511"/>
                    <a:pt x="262887" y="274022"/>
                    <a:pt x="261671" y="299559"/>
                  </a:cubicBezTo>
                  <a:cubicBezTo>
                    <a:pt x="261265" y="304424"/>
                    <a:pt x="281939" y="414681"/>
                    <a:pt x="283966" y="419545"/>
                  </a:cubicBezTo>
                  <a:cubicBezTo>
                    <a:pt x="303423" y="466972"/>
                    <a:pt x="314367" y="478727"/>
                    <a:pt x="318421" y="492915"/>
                  </a:cubicBezTo>
                  <a:cubicBezTo>
                    <a:pt x="323691" y="516020"/>
                    <a:pt x="328149" y="528586"/>
                    <a:pt x="318826" y="536694"/>
                  </a:cubicBezTo>
                  <a:cubicBezTo>
                    <a:pt x="304233" y="544801"/>
                    <a:pt x="297342" y="538315"/>
                    <a:pt x="281939" y="539531"/>
                  </a:cubicBezTo>
                  <a:cubicBezTo>
                    <a:pt x="225594" y="537504"/>
                    <a:pt x="215865" y="533856"/>
                    <a:pt x="161953" y="519263"/>
                  </a:cubicBezTo>
                  <a:cubicBezTo>
                    <a:pt x="151819" y="517642"/>
                    <a:pt x="130740" y="508319"/>
                    <a:pt x="125876" y="499401"/>
                  </a:cubicBezTo>
                  <a:cubicBezTo>
                    <a:pt x="119390" y="487240"/>
                    <a:pt x="97501" y="475079"/>
                    <a:pt x="96690" y="460892"/>
                  </a:cubicBezTo>
                  <a:cubicBezTo>
                    <a:pt x="97095" y="458460"/>
                    <a:pt x="98717" y="456433"/>
                    <a:pt x="101149" y="456028"/>
                  </a:cubicBezTo>
                  <a:cubicBezTo>
                    <a:pt x="125876" y="449136"/>
                    <a:pt x="140469" y="445894"/>
                    <a:pt x="166412" y="441840"/>
                  </a:cubicBezTo>
                  <a:cubicBezTo>
                    <a:pt x="169655" y="441434"/>
                    <a:pt x="172897" y="440218"/>
                    <a:pt x="176140" y="439408"/>
                  </a:cubicBezTo>
                  <a:cubicBezTo>
                    <a:pt x="200462" y="432111"/>
                    <a:pt x="199651" y="418329"/>
                    <a:pt x="191949" y="394818"/>
                  </a:cubicBezTo>
                  <a:cubicBezTo>
                    <a:pt x="186680" y="378604"/>
                    <a:pt x="178978" y="364011"/>
                    <a:pt x="169655" y="349824"/>
                  </a:cubicBezTo>
                  <a:cubicBezTo>
                    <a:pt x="146144" y="315774"/>
                    <a:pt x="126687" y="279697"/>
                    <a:pt x="101960" y="246457"/>
                  </a:cubicBezTo>
                  <a:cubicBezTo>
                    <a:pt x="86151" y="225379"/>
                    <a:pt x="76422" y="200247"/>
                    <a:pt x="67910" y="175115"/>
                  </a:cubicBezTo>
                  <a:cubicBezTo>
                    <a:pt x="64262" y="164575"/>
                    <a:pt x="59397" y="154847"/>
                    <a:pt x="52101" y="146334"/>
                  </a:cubicBezTo>
                  <a:cubicBezTo>
                    <a:pt x="33454" y="126066"/>
                    <a:pt x="19672" y="102555"/>
                    <a:pt x="5485" y="79045"/>
                  </a:cubicBezTo>
                  <a:cubicBezTo>
                    <a:pt x="1836" y="72964"/>
                    <a:pt x="-2217" y="66479"/>
                    <a:pt x="1431" y="58777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39EC8D0-0F44-46EE-9A4A-83C4C81AA5F6}"/>
                </a:ext>
              </a:extLst>
            </p:cNvPr>
            <p:cNvSpPr/>
            <p:nvPr/>
          </p:nvSpPr>
          <p:spPr>
            <a:xfrm>
              <a:off x="8460986" y="4572456"/>
              <a:ext cx="236793" cy="202873"/>
            </a:xfrm>
            <a:custGeom>
              <a:avLst/>
              <a:gdLst>
                <a:gd name="connsiteX0" fmla="*/ 117148 w 236793"/>
                <a:gd name="connsiteY0" fmla="*/ 144502 h 202873"/>
                <a:gd name="connsiteX1" fmla="*/ 33645 w 236793"/>
                <a:gd name="connsiteY1" fmla="*/ 75186 h 202873"/>
                <a:gd name="connsiteX2" fmla="*/ 0 w 236793"/>
                <a:gd name="connsiteY2" fmla="*/ 31813 h 202873"/>
                <a:gd name="connsiteX3" fmla="*/ 44184 w 236793"/>
                <a:gd name="connsiteY3" fmla="*/ 13571 h 202873"/>
                <a:gd name="connsiteX4" fmla="*/ 103772 w 236793"/>
                <a:gd name="connsiteY4" fmla="*/ 1816 h 202873"/>
                <a:gd name="connsiteX5" fmla="*/ 207138 w 236793"/>
                <a:gd name="connsiteY5" fmla="*/ 65457 h 202873"/>
                <a:gd name="connsiteX6" fmla="*/ 214029 w 236793"/>
                <a:gd name="connsiteY6" fmla="*/ 97075 h 202873"/>
                <a:gd name="connsiteX7" fmla="*/ 224974 w 236793"/>
                <a:gd name="connsiteY7" fmla="*/ 111263 h 202873"/>
                <a:gd name="connsiteX8" fmla="*/ 236324 w 236793"/>
                <a:gd name="connsiteY8" fmla="*/ 114911 h 202873"/>
                <a:gd name="connsiteX9" fmla="*/ 231865 w 236793"/>
                <a:gd name="connsiteY9" fmla="*/ 126261 h 202873"/>
                <a:gd name="connsiteX10" fmla="*/ 224163 w 236793"/>
                <a:gd name="connsiteY10" fmla="*/ 156257 h 202873"/>
                <a:gd name="connsiteX11" fmla="*/ 219704 w 236793"/>
                <a:gd name="connsiteY11" fmla="*/ 202873 h 202873"/>
                <a:gd name="connsiteX12" fmla="*/ 117148 w 236793"/>
                <a:gd name="connsiteY12" fmla="*/ 144502 h 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93" h="202873">
                  <a:moveTo>
                    <a:pt x="117148" y="144502"/>
                  </a:moveTo>
                  <a:cubicBezTo>
                    <a:pt x="89179" y="121397"/>
                    <a:pt x="62020" y="97886"/>
                    <a:pt x="33645" y="75186"/>
                  </a:cubicBezTo>
                  <a:cubicBezTo>
                    <a:pt x="19052" y="63836"/>
                    <a:pt x="4459" y="49243"/>
                    <a:pt x="0" y="31813"/>
                  </a:cubicBezTo>
                  <a:cubicBezTo>
                    <a:pt x="8513" y="35461"/>
                    <a:pt x="38914" y="18841"/>
                    <a:pt x="44184" y="13571"/>
                  </a:cubicBezTo>
                  <a:cubicBezTo>
                    <a:pt x="61614" y="-4670"/>
                    <a:pt x="83504" y="195"/>
                    <a:pt x="103772" y="1816"/>
                  </a:cubicBezTo>
                  <a:cubicBezTo>
                    <a:pt x="149172" y="4654"/>
                    <a:pt x="181600" y="30191"/>
                    <a:pt x="207138" y="65457"/>
                  </a:cubicBezTo>
                  <a:cubicBezTo>
                    <a:pt x="214029" y="74780"/>
                    <a:pt x="219704" y="84509"/>
                    <a:pt x="214029" y="97075"/>
                  </a:cubicBezTo>
                  <a:cubicBezTo>
                    <a:pt x="209975" y="106398"/>
                    <a:pt x="214434" y="111668"/>
                    <a:pt x="224974" y="111263"/>
                  </a:cubicBezTo>
                  <a:cubicBezTo>
                    <a:pt x="229027" y="110857"/>
                    <a:pt x="234297" y="109236"/>
                    <a:pt x="236324" y="114911"/>
                  </a:cubicBezTo>
                  <a:cubicBezTo>
                    <a:pt x="237945" y="119370"/>
                    <a:pt x="235108" y="123829"/>
                    <a:pt x="231865" y="126261"/>
                  </a:cubicBezTo>
                  <a:cubicBezTo>
                    <a:pt x="220515" y="133963"/>
                    <a:pt x="221731" y="150177"/>
                    <a:pt x="224163" y="156257"/>
                  </a:cubicBezTo>
                  <a:cubicBezTo>
                    <a:pt x="231054" y="174093"/>
                    <a:pt x="225379" y="187875"/>
                    <a:pt x="219704" y="202873"/>
                  </a:cubicBezTo>
                  <a:cubicBezTo>
                    <a:pt x="193356" y="174904"/>
                    <a:pt x="148361" y="166391"/>
                    <a:pt x="117148" y="144502"/>
                  </a:cubicBezTo>
                  <a:close/>
                </a:path>
              </a:pathLst>
            </a:custGeom>
            <a:solidFill>
              <a:srgbClr val="77420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B6263A4-D9F1-491B-A4AA-09DF2E98B651}"/>
                </a:ext>
              </a:extLst>
            </p:cNvPr>
            <p:cNvSpPr/>
            <p:nvPr/>
          </p:nvSpPr>
          <p:spPr>
            <a:xfrm>
              <a:off x="8349489" y="6122382"/>
              <a:ext cx="283389" cy="127132"/>
            </a:xfrm>
            <a:custGeom>
              <a:avLst/>
              <a:gdLst>
                <a:gd name="connsiteX0" fmla="*/ 276072 w 283389"/>
                <a:gd name="connsiteY0" fmla="*/ 90752 h 127132"/>
                <a:gd name="connsiteX1" fmla="*/ 280937 w 283389"/>
                <a:gd name="connsiteY1" fmla="*/ 116695 h 127132"/>
                <a:gd name="connsiteX2" fmla="*/ 265938 w 283389"/>
                <a:gd name="connsiteY2" fmla="*/ 126423 h 127132"/>
                <a:gd name="connsiteX3" fmla="*/ 236753 w 283389"/>
                <a:gd name="connsiteY3" fmla="*/ 124802 h 127132"/>
                <a:gd name="connsiteX4" fmla="*/ 96499 w 283389"/>
                <a:gd name="connsiteY4" fmla="*/ 87509 h 127132"/>
                <a:gd name="connsiteX5" fmla="*/ 10158 w 283389"/>
                <a:gd name="connsiteY5" fmla="*/ 41703 h 127132"/>
                <a:gd name="connsiteX6" fmla="*/ 24 w 283389"/>
                <a:gd name="connsiteY6" fmla="*/ 21841 h 127132"/>
                <a:gd name="connsiteX7" fmla="*/ 52315 w 283389"/>
                <a:gd name="connsiteY7" fmla="*/ 1573 h 127132"/>
                <a:gd name="connsiteX8" fmla="*/ 76636 w 283389"/>
                <a:gd name="connsiteY8" fmla="*/ 4410 h 127132"/>
                <a:gd name="connsiteX9" fmla="*/ 99336 w 283389"/>
                <a:gd name="connsiteY9" fmla="*/ 36839 h 127132"/>
                <a:gd name="connsiteX10" fmla="*/ 141494 w 283389"/>
                <a:gd name="connsiteY10" fmla="*/ 67646 h 127132"/>
                <a:gd name="connsiteX11" fmla="*/ 264317 w 283389"/>
                <a:gd name="connsiteY11" fmla="*/ 86698 h 127132"/>
                <a:gd name="connsiteX12" fmla="*/ 276072 w 283389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389" h="127132">
                  <a:moveTo>
                    <a:pt x="276072" y="90752"/>
                  </a:moveTo>
                  <a:cubicBezTo>
                    <a:pt x="283774" y="98453"/>
                    <a:pt x="285396" y="106966"/>
                    <a:pt x="280937" y="116695"/>
                  </a:cubicBezTo>
                  <a:cubicBezTo>
                    <a:pt x="276478" y="126018"/>
                    <a:pt x="274046" y="126018"/>
                    <a:pt x="265938" y="126423"/>
                  </a:cubicBezTo>
                  <a:cubicBezTo>
                    <a:pt x="258237" y="126828"/>
                    <a:pt x="250535" y="128450"/>
                    <a:pt x="236753" y="124802"/>
                  </a:cubicBezTo>
                  <a:cubicBezTo>
                    <a:pt x="190136" y="111830"/>
                    <a:pt x="143520" y="98859"/>
                    <a:pt x="96499" y="87509"/>
                  </a:cubicBezTo>
                  <a:cubicBezTo>
                    <a:pt x="64476" y="79807"/>
                    <a:pt x="34884" y="64809"/>
                    <a:pt x="10158" y="41703"/>
                  </a:cubicBezTo>
                  <a:cubicBezTo>
                    <a:pt x="4483" y="36434"/>
                    <a:pt x="-382" y="30353"/>
                    <a:pt x="24" y="21841"/>
                  </a:cubicBezTo>
                  <a:cubicBezTo>
                    <a:pt x="24" y="8059"/>
                    <a:pt x="30020" y="-4508"/>
                    <a:pt x="52315" y="1573"/>
                  </a:cubicBezTo>
                  <a:cubicBezTo>
                    <a:pt x="60017" y="3600"/>
                    <a:pt x="68529" y="4005"/>
                    <a:pt x="76636" y="4410"/>
                  </a:cubicBezTo>
                  <a:cubicBezTo>
                    <a:pt x="87986" y="12518"/>
                    <a:pt x="92851" y="25489"/>
                    <a:pt x="99336" y="36839"/>
                  </a:cubicBezTo>
                  <a:cubicBezTo>
                    <a:pt x="109065" y="53864"/>
                    <a:pt x="122442" y="63998"/>
                    <a:pt x="141494" y="67646"/>
                  </a:cubicBezTo>
                  <a:cubicBezTo>
                    <a:pt x="182435" y="74943"/>
                    <a:pt x="222565" y="85887"/>
                    <a:pt x="264317" y="86698"/>
                  </a:cubicBezTo>
                  <a:cubicBezTo>
                    <a:pt x="268371" y="86698"/>
                    <a:pt x="272830" y="87103"/>
                    <a:pt x="276072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D585E13-C112-49DC-AD62-71CF2B86A579}"/>
                </a:ext>
              </a:extLst>
            </p:cNvPr>
            <p:cNvSpPr/>
            <p:nvPr/>
          </p:nvSpPr>
          <p:spPr>
            <a:xfrm>
              <a:off x="8388726" y="5641579"/>
              <a:ext cx="247662" cy="571591"/>
            </a:xfrm>
            <a:custGeom>
              <a:avLst/>
              <a:gdLst>
                <a:gd name="connsiteX0" fmla="*/ 236836 w 247662"/>
                <a:gd name="connsiteY0" fmla="*/ 571554 h 571591"/>
                <a:gd name="connsiteX1" fmla="*/ 92528 w 247662"/>
                <a:gd name="connsiteY1" fmla="*/ 550476 h 571591"/>
                <a:gd name="connsiteX2" fmla="*/ 60505 w 247662"/>
                <a:gd name="connsiteY2" fmla="*/ 526155 h 571591"/>
                <a:gd name="connsiteX3" fmla="*/ 36995 w 247662"/>
                <a:gd name="connsiteY3" fmla="*/ 485213 h 571591"/>
                <a:gd name="connsiteX4" fmla="*/ 94150 w 247662"/>
                <a:gd name="connsiteY4" fmla="*/ 469810 h 571591"/>
                <a:gd name="connsiteX5" fmla="*/ 110364 w 247662"/>
                <a:gd name="connsiteY5" fmla="*/ 461297 h 571591"/>
                <a:gd name="connsiteX6" fmla="*/ 124146 w 247662"/>
                <a:gd name="connsiteY6" fmla="*/ 447920 h 571591"/>
                <a:gd name="connsiteX7" fmla="*/ 129416 w 247662"/>
                <a:gd name="connsiteY7" fmla="*/ 385090 h 571591"/>
                <a:gd name="connsiteX8" fmla="*/ 87664 w 247662"/>
                <a:gd name="connsiteY8" fmla="*/ 271184 h 571591"/>
                <a:gd name="connsiteX9" fmla="*/ 40237 w 247662"/>
                <a:gd name="connsiteY9" fmla="*/ 160522 h 571591"/>
                <a:gd name="connsiteX10" fmla="*/ 6593 w 247662"/>
                <a:gd name="connsiteY10" fmla="*/ 90800 h 571591"/>
                <a:gd name="connsiteX11" fmla="*/ 10241 w 247662"/>
                <a:gd name="connsiteY11" fmla="*/ 25132 h 571591"/>
                <a:gd name="connsiteX12" fmla="*/ 23618 w 247662"/>
                <a:gd name="connsiteY12" fmla="*/ 0 h 571591"/>
                <a:gd name="connsiteX13" fmla="*/ 95366 w 247662"/>
                <a:gd name="connsiteY13" fmla="*/ 54318 h 571591"/>
                <a:gd name="connsiteX14" fmla="*/ 179680 w 247662"/>
                <a:gd name="connsiteY14" fmla="*/ 119986 h 571591"/>
                <a:gd name="connsiteX15" fmla="*/ 196300 w 247662"/>
                <a:gd name="connsiteY15" fmla="*/ 198220 h 571591"/>
                <a:gd name="connsiteX16" fmla="*/ 210893 w 247662"/>
                <a:gd name="connsiteY16" fmla="*/ 329556 h 571591"/>
                <a:gd name="connsiteX17" fmla="*/ 235214 w 247662"/>
                <a:gd name="connsiteY17" fmla="*/ 466161 h 571591"/>
                <a:gd name="connsiteX18" fmla="*/ 244943 w 247662"/>
                <a:gd name="connsiteY18" fmla="*/ 503454 h 571591"/>
                <a:gd name="connsiteX19" fmla="*/ 236836 w 247662"/>
                <a:gd name="connsiteY19" fmla="*/ 571554 h 57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7662" h="571591">
                  <a:moveTo>
                    <a:pt x="236836" y="571554"/>
                  </a:moveTo>
                  <a:cubicBezTo>
                    <a:pt x="187788" y="572365"/>
                    <a:pt x="140361" y="559799"/>
                    <a:pt x="92528" y="550476"/>
                  </a:cubicBezTo>
                  <a:cubicBezTo>
                    <a:pt x="78341" y="547639"/>
                    <a:pt x="67396" y="539531"/>
                    <a:pt x="60505" y="526155"/>
                  </a:cubicBezTo>
                  <a:cubicBezTo>
                    <a:pt x="53209" y="512372"/>
                    <a:pt x="44696" y="498996"/>
                    <a:pt x="36995" y="485213"/>
                  </a:cubicBezTo>
                  <a:cubicBezTo>
                    <a:pt x="59694" y="493726"/>
                    <a:pt x="76314" y="478728"/>
                    <a:pt x="94150" y="469810"/>
                  </a:cubicBezTo>
                  <a:cubicBezTo>
                    <a:pt x="99420" y="466972"/>
                    <a:pt x="103879" y="462513"/>
                    <a:pt x="110364" y="461297"/>
                  </a:cubicBezTo>
                  <a:cubicBezTo>
                    <a:pt x="118066" y="460081"/>
                    <a:pt x="121309" y="454001"/>
                    <a:pt x="124146" y="447920"/>
                  </a:cubicBezTo>
                  <a:cubicBezTo>
                    <a:pt x="133470" y="427652"/>
                    <a:pt x="135902" y="406979"/>
                    <a:pt x="129416" y="385090"/>
                  </a:cubicBezTo>
                  <a:cubicBezTo>
                    <a:pt x="117661" y="346176"/>
                    <a:pt x="107932" y="306856"/>
                    <a:pt x="87664" y="271184"/>
                  </a:cubicBezTo>
                  <a:cubicBezTo>
                    <a:pt x="68207" y="236324"/>
                    <a:pt x="60100" y="195788"/>
                    <a:pt x="40237" y="160522"/>
                  </a:cubicBezTo>
                  <a:cubicBezTo>
                    <a:pt x="27671" y="137822"/>
                    <a:pt x="16321" y="115122"/>
                    <a:pt x="6593" y="90800"/>
                  </a:cubicBezTo>
                  <a:cubicBezTo>
                    <a:pt x="-2731" y="67695"/>
                    <a:pt x="-2731" y="46211"/>
                    <a:pt x="10241" y="25132"/>
                  </a:cubicBezTo>
                  <a:cubicBezTo>
                    <a:pt x="15105" y="17025"/>
                    <a:pt x="19159" y="8513"/>
                    <a:pt x="23618" y="0"/>
                  </a:cubicBezTo>
                  <a:cubicBezTo>
                    <a:pt x="48750" y="16214"/>
                    <a:pt x="71450" y="36077"/>
                    <a:pt x="95366" y="54318"/>
                  </a:cubicBezTo>
                  <a:cubicBezTo>
                    <a:pt x="123741" y="75802"/>
                    <a:pt x="151711" y="98097"/>
                    <a:pt x="179680" y="119986"/>
                  </a:cubicBezTo>
                  <a:cubicBezTo>
                    <a:pt x="182923" y="146740"/>
                    <a:pt x="190625" y="172277"/>
                    <a:pt x="196300" y="198220"/>
                  </a:cubicBezTo>
                  <a:cubicBezTo>
                    <a:pt x="205623" y="241188"/>
                    <a:pt x="205218" y="285777"/>
                    <a:pt x="210893" y="329556"/>
                  </a:cubicBezTo>
                  <a:cubicBezTo>
                    <a:pt x="216568" y="375361"/>
                    <a:pt x="223054" y="421572"/>
                    <a:pt x="235214" y="466161"/>
                  </a:cubicBezTo>
                  <a:cubicBezTo>
                    <a:pt x="238457" y="478728"/>
                    <a:pt x="241700" y="490888"/>
                    <a:pt x="244943" y="503454"/>
                  </a:cubicBezTo>
                  <a:cubicBezTo>
                    <a:pt x="251429" y="526965"/>
                    <a:pt x="245348" y="549665"/>
                    <a:pt x="236836" y="571554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77E6C5B-BAE2-4594-8FB0-47D69A3D6385}"/>
                </a:ext>
              </a:extLst>
            </p:cNvPr>
            <p:cNvSpPr/>
            <p:nvPr/>
          </p:nvSpPr>
          <p:spPr>
            <a:xfrm>
              <a:off x="8754444" y="6304388"/>
              <a:ext cx="314457" cy="127132"/>
            </a:xfrm>
            <a:custGeom>
              <a:avLst/>
              <a:gdLst>
                <a:gd name="connsiteX0" fmla="*/ 306473 w 314457"/>
                <a:gd name="connsiteY0" fmla="*/ 90752 h 127132"/>
                <a:gd name="connsiteX1" fmla="*/ 311742 w 314457"/>
                <a:gd name="connsiteY1" fmla="*/ 116695 h 127132"/>
                <a:gd name="connsiteX2" fmla="*/ 295122 w 314457"/>
                <a:gd name="connsiteY2" fmla="*/ 126423 h 127132"/>
                <a:gd name="connsiteX3" fmla="*/ 262694 w 314457"/>
                <a:gd name="connsiteY3" fmla="*/ 124802 h 127132"/>
                <a:gd name="connsiteX4" fmla="*/ 107036 w 314457"/>
                <a:gd name="connsiteY4" fmla="*/ 87509 h 127132"/>
                <a:gd name="connsiteX5" fmla="*/ 11372 w 314457"/>
                <a:gd name="connsiteY5" fmla="*/ 41703 h 127132"/>
                <a:gd name="connsiteX6" fmla="*/ 22 w 314457"/>
                <a:gd name="connsiteY6" fmla="*/ 21841 h 127132"/>
                <a:gd name="connsiteX7" fmla="*/ 58394 w 314457"/>
                <a:gd name="connsiteY7" fmla="*/ 1573 h 127132"/>
                <a:gd name="connsiteX8" fmla="*/ 85147 w 314457"/>
                <a:gd name="connsiteY8" fmla="*/ 4410 h 127132"/>
                <a:gd name="connsiteX9" fmla="*/ 110279 w 314457"/>
                <a:gd name="connsiteY9" fmla="*/ 36839 h 127132"/>
                <a:gd name="connsiteX10" fmla="*/ 157301 w 314457"/>
                <a:gd name="connsiteY10" fmla="*/ 67646 h 127132"/>
                <a:gd name="connsiteX11" fmla="*/ 293501 w 314457"/>
                <a:gd name="connsiteY11" fmla="*/ 86698 h 127132"/>
                <a:gd name="connsiteX12" fmla="*/ 306473 w 314457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457" h="127132">
                  <a:moveTo>
                    <a:pt x="306473" y="90752"/>
                  </a:moveTo>
                  <a:cubicBezTo>
                    <a:pt x="314985" y="98453"/>
                    <a:pt x="316607" y="106966"/>
                    <a:pt x="311742" y="116695"/>
                  </a:cubicBezTo>
                  <a:cubicBezTo>
                    <a:pt x="306878" y="126018"/>
                    <a:pt x="304040" y="126018"/>
                    <a:pt x="295122" y="126423"/>
                  </a:cubicBezTo>
                  <a:cubicBezTo>
                    <a:pt x="286610" y="126829"/>
                    <a:pt x="278098" y="128450"/>
                    <a:pt x="262694" y="124802"/>
                  </a:cubicBezTo>
                  <a:cubicBezTo>
                    <a:pt x="210808" y="111830"/>
                    <a:pt x="159327" y="98859"/>
                    <a:pt x="107036" y="87509"/>
                  </a:cubicBezTo>
                  <a:cubicBezTo>
                    <a:pt x="71365" y="79807"/>
                    <a:pt x="38531" y="64809"/>
                    <a:pt x="11372" y="41703"/>
                  </a:cubicBezTo>
                  <a:cubicBezTo>
                    <a:pt x="4886" y="36434"/>
                    <a:pt x="-383" y="30353"/>
                    <a:pt x="22" y="21841"/>
                  </a:cubicBezTo>
                  <a:cubicBezTo>
                    <a:pt x="22" y="8058"/>
                    <a:pt x="33261" y="-4508"/>
                    <a:pt x="58394" y="1573"/>
                  </a:cubicBezTo>
                  <a:cubicBezTo>
                    <a:pt x="66906" y="3600"/>
                    <a:pt x="76229" y="4005"/>
                    <a:pt x="85147" y="4410"/>
                  </a:cubicBezTo>
                  <a:cubicBezTo>
                    <a:pt x="97713" y="12518"/>
                    <a:pt x="103388" y="25489"/>
                    <a:pt x="110279" y="36839"/>
                  </a:cubicBezTo>
                  <a:cubicBezTo>
                    <a:pt x="120818" y="53864"/>
                    <a:pt x="135817" y="63998"/>
                    <a:pt x="157301" y="67646"/>
                  </a:cubicBezTo>
                  <a:cubicBezTo>
                    <a:pt x="202701" y="74943"/>
                    <a:pt x="247290" y="85887"/>
                    <a:pt x="293501" y="86698"/>
                  </a:cubicBezTo>
                  <a:cubicBezTo>
                    <a:pt x="298365" y="86698"/>
                    <a:pt x="302824" y="87103"/>
                    <a:pt x="306473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4651</Words>
  <Application>Microsoft Office PowerPoint</Application>
  <PresentationFormat>Widescreen</PresentationFormat>
  <Paragraphs>579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68</cp:revision>
  <dcterms:created xsi:type="dcterms:W3CDTF">2020-01-20T05:08:25Z</dcterms:created>
  <dcterms:modified xsi:type="dcterms:W3CDTF">2021-02-05T06:11:49Z</dcterms:modified>
</cp:coreProperties>
</file>