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139000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41441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63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32" y="4505598"/>
            <a:ext cx="1301512" cy="32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2015-11-24T22:20:25Z</dcterms:modified>
</cp:coreProperties>
</file>