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065" y="1550864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6064" y="575271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131590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105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11</cp:revision>
  <dcterms:created xsi:type="dcterms:W3CDTF">2014-04-01T16:27:38Z</dcterms:created>
  <dcterms:modified xsi:type="dcterms:W3CDTF">2014-05-14T10:52:46Z</dcterms:modified>
</cp:coreProperties>
</file>