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99592" y="1496978"/>
            <a:ext cx="80283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TEMPLATES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298358"/>
            <a:ext cx="8028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95536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87624" y="1765265"/>
            <a:ext cx="79563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Illustration PowerPoint Templates Design-pptx</dc:title>
  <dc:creator>ALLPPT.COM</dc:creator>
  <cp:lastModifiedBy>Registered User</cp:lastModifiedBy>
  <cp:revision>7</cp:revision>
  <dcterms:created xsi:type="dcterms:W3CDTF">2012-06-12T07:17:23Z</dcterms:created>
  <dcterms:modified xsi:type="dcterms:W3CDTF">2014-02-13T14:48:06Z</dcterms:modified>
</cp:coreProperties>
</file>