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4" r:id="rId5"/>
    <p:sldId id="263" r:id="rId6"/>
    <p:sldId id="268" r:id="rId7"/>
    <p:sldId id="265" r:id="rId8"/>
    <p:sldId id="266" r:id="rId9"/>
    <p:sldId id="267" r:id="rId10"/>
    <p:sldId id="271" r:id="rId11"/>
    <p:sldId id="276" r:id="rId12"/>
    <p:sldId id="277" r:id="rId13"/>
    <p:sldId id="272" r:id="rId14"/>
    <p:sldId id="278" r:id="rId15"/>
    <p:sldId id="279" r:id="rId16"/>
    <p:sldId id="275" r:id="rId17"/>
    <p:sldId id="280" r:id="rId18"/>
    <p:sldId id="288" r:id="rId19"/>
    <p:sldId id="270" r:id="rId20"/>
    <p:sldId id="281" r:id="rId21"/>
    <p:sldId id="286" r:id="rId22"/>
    <p:sldId id="282" r:id="rId23"/>
    <p:sldId id="274" r:id="rId24"/>
    <p:sldId id="283" r:id="rId25"/>
    <p:sldId id="284" r:id="rId26"/>
    <p:sldId id="269" r:id="rId27"/>
    <p:sldId id="285" r:id="rId28"/>
    <p:sldId id="273" r:id="rId29"/>
    <p:sldId id="287" r:id="rId30"/>
    <p:sldId id="289" r:id="rId31"/>
    <p:sldId id="290" r:id="rId32"/>
    <p:sldId id="262" r:id="rId33"/>
    <p:sldId id="293" r:id="rId34"/>
    <p:sldId id="257" r:id="rId35"/>
    <p:sldId id="258" r:id="rId36"/>
    <p:sldId id="292" r:id="rId3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924" y="624"/>
      </p:cViewPr>
      <p:guideLst>
        <p:guide orient="horz" pos="18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85D-4D03-8FD6-5A5FA352BD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5099920"/>
        <c:axId val="635098288"/>
      </c:barChart>
      <c:catAx>
        <c:axId val="6350999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635098288"/>
        <c:crosses val="autoZero"/>
        <c:auto val="1"/>
        <c:lblAlgn val="ctr"/>
        <c:lblOffset val="100"/>
        <c:noMultiLvlLbl val="0"/>
      </c:catAx>
      <c:valAx>
        <c:axId val="63509828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6350999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9F9-4B85-976A-3089937A0F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5094480"/>
        <c:axId val="635097200"/>
      </c:barChart>
      <c:catAx>
        <c:axId val="6350944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635097200"/>
        <c:crosses val="autoZero"/>
        <c:auto val="1"/>
        <c:lblAlgn val="ctr"/>
        <c:lblOffset val="100"/>
        <c:noMultiLvlLbl val="0"/>
      </c:catAx>
      <c:valAx>
        <c:axId val="63509720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635094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8BE-499F-B95E-A2CD8E581A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5089584"/>
        <c:axId val="635090128"/>
      </c:barChart>
      <c:catAx>
        <c:axId val="6350895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635090128"/>
        <c:crosses val="autoZero"/>
        <c:auto val="1"/>
        <c:lblAlgn val="ctr"/>
        <c:lblOffset val="100"/>
        <c:noMultiLvlLbl val="0"/>
      </c:catAx>
      <c:valAx>
        <c:axId val="63509012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6350895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</c:v>
                </c:pt>
                <c:pt idx="3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86F-4EF0-8093-23F9700353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5095024"/>
        <c:axId val="635096112"/>
      </c:barChart>
      <c:catAx>
        <c:axId val="6350950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635096112"/>
        <c:crosses val="autoZero"/>
        <c:auto val="1"/>
        <c:lblAlgn val="ctr"/>
        <c:lblOffset val="100"/>
        <c:noMultiLvlLbl val="0"/>
      </c:catAx>
      <c:valAx>
        <c:axId val="63509611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6350950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940-4D41-8A63-EF7A70A07974}"/>
              </c:ext>
            </c:extLst>
          </c:dPt>
          <c:dPt>
            <c:idx val="1"/>
            <c:bubble3D val="0"/>
            <c:spPr>
              <a:solidFill>
                <a:schemeClr val="accent2">
                  <a:alpha val="4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940-4D41-8A63-EF7A70A0797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5940-4D41-8A63-EF7A70A079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8CE-44BD-9A52-FB8032E533FB}"/>
              </c:ext>
            </c:extLst>
          </c:dPt>
          <c:dPt>
            <c:idx val="1"/>
            <c:bubble3D val="0"/>
            <c:spPr>
              <a:solidFill>
                <a:schemeClr val="accent1">
                  <a:alpha val="4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8CE-44BD-9A52-FB8032E533F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8CE-44BD-9A52-FB8032E533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5967435182021744E-2"/>
          <c:y val="0"/>
          <c:w val="0.92806512963595655"/>
          <c:h val="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96AC-405B-A51B-BE332AEF58A1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4D0-45AA-AFD5-A5F4A2A0D3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alpha val="40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alpha val="4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6AC-405B-A51B-BE332AEF58A1}"/>
              </c:ext>
            </c:extLst>
          </c:dPt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45</c:v>
                </c:pt>
                <c:pt idx="1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4D0-45AA-AFD5-A5F4A2A0D3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827084784"/>
        <c:axId val="827078800"/>
      </c:barChart>
      <c:catAx>
        <c:axId val="82708478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827078800"/>
        <c:crosses val="autoZero"/>
        <c:auto val="1"/>
        <c:lblAlgn val="ctr"/>
        <c:lblOffset val="100"/>
        <c:noMultiLvlLbl val="0"/>
      </c:catAx>
      <c:valAx>
        <c:axId val="827078800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827084784"/>
        <c:crosses val="autoZero"/>
        <c:crossBetween val="between"/>
      </c:valAx>
    </c:plotArea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075806"/>
            <a:ext cx="9144000" cy="1728192"/>
          </a:xfrm>
          <a:prstGeom prst="rect">
            <a:avLst/>
          </a:prstGeom>
          <a:gradFill flip="none" rotWithShape="1">
            <a:gsLst>
              <a:gs pos="20000">
                <a:srgbClr val="FFFFFF">
                  <a:alpha val="90000"/>
                </a:srgbClr>
              </a:gs>
              <a:gs pos="0">
                <a:schemeClr val="bg1">
                  <a:alpha val="0"/>
                </a:schemeClr>
              </a:gs>
              <a:gs pos="80000">
                <a:schemeClr val="bg1">
                  <a:alpha val="9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295076"/>
            <a:ext cx="9144000" cy="612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92016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400" b="1" dirty="0"/>
              <a:t>INSERT THE TITLE OF YOUR PRESENTATION HERE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73112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H="1">
            <a:off x="4860032" y="1131590"/>
            <a:ext cx="4283968" cy="2880320"/>
          </a:xfrm>
          <a:prstGeom prst="rect">
            <a:avLst/>
          </a:prstGeom>
          <a:solidFill>
            <a:schemeClr val="accent3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32704" y="0"/>
            <a:ext cx="3338624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21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347614"/>
            <a:ext cx="3049200" cy="2088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7400" y="1347614"/>
            <a:ext cx="3049200" cy="2088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094800" y="1347614"/>
            <a:ext cx="3049200" cy="2088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185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119664" y="241759"/>
            <a:ext cx="288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 flipH="1">
            <a:off x="164882" y="227329"/>
            <a:ext cx="2880000" cy="4674412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 flipH="1">
            <a:off x="6069538" y="227329"/>
            <a:ext cx="2880000" cy="4674412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4" y="1815750"/>
            <a:ext cx="288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4" y="3389741"/>
            <a:ext cx="2880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273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flipH="1"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53539" h="5143500">
                <a:moveTo>
                  <a:pt x="8820472" y="267494"/>
                </a:moveTo>
                <a:lnTo>
                  <a:pt x="8820472" y="4948014"/>
                </a:lnTo>
                <a:lnTo>
                  <a:pt x="5553076" y="4948014"/>
                </a:lnTo>
                <a:lnTo>
                  <a:pt x="5553076" y="267494"/>
                </a:lnTo>
                <a:close/>
                <a:moveTo>
                  <a:pt x="9153539" y="0"/>
                </a:moveTo>
                <a:lnTo>
                  <a:pt x="0" y="0"/>
                </a:lnTo>
                <a:lnTo>
                  <a:pt x="0" y="5143500"/>
                </a:lnTo>
                <a:lnTo>
                  <a:pt x="9153539" y="5143500"/>
                </a:lnTo>
                <a:close/>
              </a:path>
            </a:pathLst>
          </a:cu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60440" y="26749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08472" y="185167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742552" y="343584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960440" y="185167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42552" y="185109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08472" y="26749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672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472002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11710"/>
            <a:ext cx="543609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8777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>
          <a:xfrm>
            <a:off x="2519772" y="519522"/>
            <a:ext cx="4104456" cy="4104456"/>
          </a:xfrm>
          <a:prstGeom prst="ellipse">
            <a:avLst/>
          </a:pr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519772" y="2116842"/>
            <a:ext cx="410445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19624" y="2715766"/>
            <a:ext cx="410445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7212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 flipH="1">
            <a:off x="0" y="0"/>
            <a:ext cx="3203848" cy="514350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24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0" y="3723878"/>
            <a:ext cx="9144000" cy="1419622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888209" y="3040087"/>
            <a:ext cx="1367581" cy="1367581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53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3352" y="1491630"/>
            <a:ext cx="254653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297920" y="1491630"/>
            <a:ext cx="254653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32488" y="1491630"/>
            <a:ext cx="2546536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8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Rectangle 7"/>
          <p:cNvSpPr/>
          <p:nvPr userDrawn="1"/>
        </p:nvSpPr>
        <p:spPr>
          <a:xfrm flipH="1">
            <a:off x="0" y="2304256"/>
            <a:ext cx="9144000" cy="1419622"/>
          </a:xfrm>
          <a:prstGeom prst="rect">
            <a:avLst/>
          </a:prstGeom>
          <a:solidFill>
            <a:schemeClr val="accent3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80" y="1522821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55527" y="1660969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44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004047" y="1779661"/>
            <a:ext cx="3200431" cy="2410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55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8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2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6" r:id="rId11"/>
    <p:sldLayoutId id="2147483675" r:id="rId12"/>
    <p:sldLayoutId id="2147483677" r:id="rId13"/>
    <p:sldLayoutId id="2147483656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73" y="3291830"/>
            <a:ext cx="9144000" cy="648071"/>
          </a:xfrm>
        </p:spPr>
        <p:txBody>
          <a:bodyPr/>
          <a:lstStyle/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-148" y="3975905"/>
            <a:ext cx="9144000" cy="28803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OF YOUR PRESENTATION HERE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851920" y="429994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LogoType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-18256" y="4825165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 rot="16200000">
            <a:off x="3477803" y="2325484"/>
            <a:ext cx="546072" cy="1840831"/>
            <a:chOff x="4025928" y="989855"/>
            <a:chExt cx="576064" cy="1941935"/>
          </a:xfrm>
          <a:solidFill>
            <a:schemeClr val="accent1">
              <a:alpha val="70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4025928" y="1563638"/>
              <a:ext cx="576064" cy="136815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Right Triangle 16"/>
            <p:cNvSpPr/>
            <p:nvPr/>
          </p:nvSpPr>
          <p:spPr>
            <a:xfrm flipH="1">
              <a:off x="4025992" y="989855"/>
              <a:ext cx="576000" cy="576000"/>
            </a:xfrm>
            <a:prstGeom prst="rt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028887" y="1131794"/>
            <a:ext cx="546072" cy="1842849"/>
            <a:chOff x="4025928" y="987726"/>
            <a:chExt cx="576064" cy="1944064"/>
          </a:xfrm>
          <a:solidFill>
            <a:schemeClr val="accent1"/>
          </a:solidFill>
        </p:grpSpPr>
        <p:sp>
          <p:nvSpPr>
            <p:cNvPr id="4" name="Rectangle 3"/>
            <p:cNvSpPr/>
            <p:nvPr/>
          </p:nvSpPr>
          <p:spPr>
            <a:xfrm>
              <a:off x="4025928" y="1563638"/>
              <a:ext cx="576064" cy="13681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flipH="1">
              <a:off x="4025992" y="987726"/>
              <a:ext cx="576000" cy="576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 rot="5400000">
            <a:off x="5223346" y="1780185"/>
            <a:ext cx="546072" cy="1842848"/>
            <a:chOff x="4025928" y="987727"/>
            <a:chExt cx="576064" cy="1944063"/>
          </a:xfrm>
          <a:solidFill>
            <a:schemeClr val="accent1">
              <a:alpha val="70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4025928" y="1563638"/>
              <a:ext cx="576064" cy="13681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ight Triangle 10"/>
            <p:cNvSpPr/>
            <p:nvPr/>
          </p:nvSpPr>
          <p:spPr>
            <a:xfrm flipH="1">
              <a:off x="4025992" y="987727"/>
              <a:ext cx="576000" cy="576000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 rot="10800000">
            <a:off x="4574958" y="2972863"/>
            <a:ext cx="546072" cy="1842849"/>
            <a:chOff x="4025928" y="987726"/>
            <a:chExt cx="576064" cy="1944064"/>
          </a:xfrm>
          <a:solidFill>
            <a:schemeClr val="accent1"/>
          </a:solidFill>
        </p:grpSpPr>
        <p:sp>
          <p:nvSpPr>
            <p:cNvPr id="13" name="Rectangle 12"/>
            <p:cNvSpPr/>
            <p:nvPr/>
          </p:nvSpPr>
          <p:spPr>
            <a:xfrm>
              <a:off x="4025928" y="1563638"/>
              <a:ext cx="576064" cy="136815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flipH="1">
              <a:off x="4025992" y="987726"/>
              <a:ext cx="576000" cy="576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635720" y="2563107"/>
            <a:ext cx="1376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3613704" y="2128076"/>
            <a:ext cx="1376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4159743" y="3522585"/>
            <a:ext cx="1376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70433" y="3107369"/>
            <a:ext cx="1376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16016" y="1347614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16016" y="1667641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16016" y="1987668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44685" y="3150995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44685" y="3471022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44685" y="3791049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59916" y="3635990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59916" y="3956017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59916" y="4276044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8778" y="1951323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8778" y="2271350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8778" y="2591377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470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 txBox="1">
            <a:spLocks/>
          </p:cNvSpPr>
          <p:nvPr/>
        </p:nvSpPr>
        <p:spPr>
          <a:xfrm>
            <a:off x="539552" y="699294"/>
            <a:ext cx="3456384" cy="1944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Portfolio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4378" y="2643758"/>
            <a:ext cx="2952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FF99D956-3DFE-4383-ABC2-6CE9472F190C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650259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85557" y="1556930"/>
            <a:ext cx="3297807" cy="3254573"/>
            <a:chOff x="1888140" y="1940135"/>
            <a:chExt cx="3297807" cy="3254573"/>
          </a:xfrm>
          <a:solidFill>
            <a:schemeClr val="bg1">
              <a:lumMod val="95000"/>
            </a:schemeClr>
          </a:solidFill>
        </p:grpSpPr>
        <p:sp>
          <p:nvSpPr>
            <p:cNvPr id="5" name="Oval 21"/>
            <p:cNvSpPr>
              <a:spLocks noChangeAspect="1"/>
            </p:cNvSpPr>
            <p:nvPr/>
          </p:nvSpPr>
          <p:spPr>
            <a:xfrm>
              <a:off x="2451650" y="1940135"/>
              <a:ext cx="2143322" cy="216122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Oval 21"/>
            <p:cNvSpPr>
              <a:spLocks noChangeAspect="1"/>
            </p:cNvSpPr>
            <p:nvPr/>
          </p:nvSpPr>
          <p:spPr>
            <a:xfrm>
              <a:off x="4104324" y="1987840"/>
              <a:ext cx="1024351" cy="1032906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Oval 21"/>
            <p:cNvSpPr>
              <a:spLocks noChangeAspect="1"/>
            </p:cNvSpPr>
            <p:nvPr/>
          </p:nvSpPr>
          <p:spPr>
            <a:xfrm>
              <a:off x="2202884" y="3909597"/>
              <a:ext cx="1024351" cy="1032906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Oval 21"/>
            <p:cNvSpPr>
              <a:spLocks noChangeAspect="1"/>
            </p:cNvSpPr>
            <p:nvPr/>
          </p:nvSpPr>
          <p:spPr>
            <a:xfrm>
              <a:off x="1888140" y="2728946"/>
              <a:ext cx="754426" cy="760727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Oval 21"/>
            <p:cNvSpPr>
              <a:spLocks noChangeAspect="1"/>
            </p:cNvSpPr>
            <p:nvPr/>
          </p:nvSpPr>
          <p:spPr>
            <a:xfrm>
              <a:off x="3070626" y="4353562"/>
              <a:ext cx="834179" cy="841146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Oval 21"/>
            <p:cNvSpPr>
              <a:spLocks noChangeAspect="1"/>
            </p:cNvSpPr>
            <p:nvPr/>
          </p:nvSpPr>
          <p:spPr>
            <a:xfrm>
              <a:off x="4485168" y="4344387"/>
              <a:ext cx="700779" cy="706632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54009" y="710082"/>
            <a:ext cx="972000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0072C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218538" y="1887397"/>
            <a:ext cx="2912276" cy="2503533"/>
            <a:chOff x="3995936" y="1131590"/>
            <a:chExt cx="3780122" cy="3249575"/>
          </a:xfrm>
        </p:grpSpPr>
        <p:sp>
          <p:nvSpPr>
            <p:cNvPr id="13" name="Diamond 5"/>
            <p:cNvSpPr/>
            <p:nvPr/>
          </p:nvSpPr>
          <p:spPr>
            <a:xfrm>
              <a:off x="3995936" y="1131590"/>
              <a:ext cx="3240001" cy="3249575"/>
            </a:xfrm>
            <a:custGeom>
              <a:avLst/>
              <a:gdLst/>
              <a:ahLst/>
              <a:cxnLst/>
              <a:rect l="l" t="t" r="r" b="b"/>
              <a:pathLst>
                <a:path w="3240001" h="3249575">
                  <a:moveTo>
                    <a:pt x="1275349" y="2002569"/>
                  </a:moveTo>
                  <a:lnTo>
                    <a:pt x="1625117" y="2233002"/>
                  </a:lnTo>
                  <a:lnTo>
                    <a:pt x="1968772" y="2006596"/>
                  </a:lnTo>
                  <a:lnTo>
                    <a:pt x="3240001" y="3249575"/>
                  </a:lnTo>
                  <a:lnTo>
                    <a:pt x="0" y="3249575"/>
                  </a:lnTo>
                  <a:close/>
                  <a:moveTo>
                    <a:pt x="1067116" y="1473605"/>
                  </a:moveTo>
                  <a:lnTo>
                    <a:pt x="1067116" y="1581605"/>
                  </a:lnTo>
                  <a:lnTo>
                    <a:pt x="2183116" y="1581605"/>
                  </a:lnTo>
                  <a:lnTo>
                    <a:pt x="2183116" y="1473605"/>
                  </a:lnTo>
                  <a:close/>
                  <a:moveTo>
                    <a:pt x="1067116" y="1267205"/>
                  </a:moveTo>
                  <a:lnTo>
                    <a:pt x="1067116" y="1375205"/>
                  </a:lnTo>
                  <a:lnTo>
                    <a:pt x="2183116" y="1375205"/>
                  </a:lnTo>
                  <a:lnTo>
                    <a:pt x="2183116" y="1267205"/>
                  </a:lnTo>
                  <a:close/>
                  <a:moveTo>
                    <a:pt x="3240001" y="1172196"/>
                  </a:moveTo>
                  <a:lnTo>
                    <a:pt x="3240001" y="3142550"/>
                  </a:lnTo>
                  <a:lnTo>
                    <a:pt x="2026252" y="1968728"/>
                  </a:lnTo>
                  <a:lnTo>
                    <a:pt x="3049854" y="1294362"/>
                  </a:lnTo>
                  <a:close/>
                  <a:moveTo>
                    <a:pt x="0" y="1172196"/>
                  </a:moveTo>
                  <a:lnTo>
                    <a:pt x="602850" y="1559516"/>
                  </a:lnTo>
                  <a:lnTo>
                    <a:pt x="1217896" y="1964719"/>
                  </a:lnTo>
                  <a:lnTo>
                    <a:pt x="0" y="3142550"/>
                  </a:lnTo>
                  <a:close/>
                  <a:moveTo>
                    <a:pt x="1067116" y="1060805"/>
                  </a:moveTo>
                  <a:lnTo>
                    <a:pt x="1067116" y="1168805"/>
                  </a:lnTo>
                  <a:lnTo>
                    <a:pt x="2183116" y="1168805"/>
                  </a:lnTo>
                  <a:lnTo>
                    <a:pt x="2183116" y="1060805"/>
                  </a:lnTo>
                  <a:close/>
                  <a:moveTo>
                    <a:pt x="869032" y="816137"/>
                  </a:moveTo>
                  <a:lnTo>
                    <a:pt x="2381200" y="816137"/>
                  </a:lnTo>
                  <a:lnTo>
                    <a:pt x="2381200" y="1623491"/>
                  </a:lnTo>
                  <a:lnTo>
                    <a:pt x="1668045" y="2093329"/>
                  </a:lnTo>
                  <a:lnTo>
                    <a:pt x="1625116" y="2121611"/>
                  </a:lnTo>
                  <a:lnTo>
                    <a:pt x="869032" y="1623491"/>
                  </a:lnTo>
                  <a:close/>
                  <a:moveTo>
                    <a:pt x="1625116" y="0"/>
                  </a:moveTo>
                  <a:lnTo>
                    <a:pt x="3235286" y="1060806"/>
                  </a:lnTo>
                  <a:lnTo>
                    <a:pt x="2489212" y="1552331"/>
                  </a:lnTo>
                  <a:lnTo>
                    <a:pt x="2489212" y="708008"/>
                  </a:lnTo>
                  <a:lnTo>
                    <a:pt x="761020" y="708008"/>
                  </a:lnTo>
                  <a:lnTo>
                    <a:pt x="761020" y="1552331"/>
                  </a:lnTo>
                  <a:lnTo>
                    <a:pt x="14946" y="10608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ectangle 1"/>
            <p:cNvSpPr/>
            <p:nvPr/>
          </p:nvSpPr>
          <p:spPr>
            <a:xfrm>
              <a:off x="4319792" y="1419623"/>
              <a:ext cx="2592288" cy="1828721"/>
            </a:xfrm>
            <a:custGeom>
              <a:avLst/>
              <a:gdLst/>
              <a:ahLst/>
              <a:cxnLst/>
              <a:rect l="l" t="t" r="r" b="b"/>
              <a:pathLst>
                <a:path w="2592288" h="1828721">
                  <a:moveTo>
                    <a:pt x="0" y="0"/>
                  </a:moveTo>
                  <a:lnTo>
                    <a:pt x="2592288" y="0"/>
                  </a:lnTo>
                  <a:lnTo>
                    <a:pt x="2592288" y="980121"/>
                  </a:lnTo>
                  <a:lnTo>
                    <a:pt x="1302036" y="1828721"/>
                  </a:lnTo>
                  <a:lnTo>
                    <a:pt x="0" y="9787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820717" y="1550822"/>
              <a:ext cx="2955341" cy="1163117"/>
            </a:xfrm>
            <a:custGeom>
              <a:avLst/>
              <a:gdLst>
                <a:gd name="connsiteX0" fmla="*/ 0 w 2955341"/>
                <a:gd name="connsiteY0" fmla="*/ 1163117 h 1163117"/>
                <a:gd name="connsiteX1" fmla="*/ 577901 w 2955341"/>
                <a:gd name="connsiteY1" fmla="*/ 833933 h 1163117"/>
                <a:gd name="connsiteX2" fmla="*/ 746150 w 2955341"/>
                <a:gd name="connsiteY2" fmla="*/ 1163117 h 1163117"/>
                <a:gd name="connsiteX3" fmla="*/ 1170432 w 2955341"/>
                <a:gd name="connsiteY3" fmla="*/ 409652 h 1163117"/>
                <a:gd name="connsiteX4" fmla="*/ 1506931 w 2955341"/>
                <a:gd name="connsiteY4" fmla="*/ 811988 h 1163117"/>
                <a:gd name="connsiteX5" fmla="*/ 2955341 w 2955341"/>
                <a:gd name="connsiteY5" fmla="*/ 0 h 1163117"/>
                <a:gd name="connsiteX6" fmla="*/ 2955341 w 2955341"/>
                <a:gd name="connsiteY6" fmla="*/ 0 h 1163117"/>
                <a:gd name="connsiteX0" fmla="*/ 0 w 2955341"/>
                <a:gd name="connsiteY0" fmla="*/ 1163117 h 1163117"/>
                <a:gd name="connsiteX1" fmla="*/ 351130 w 2955341"/>
                <a:gd name="connsiteY1" fmla="*/ 716890 h 1163117"/>
                <a:gd name="connsiteX2" fmla="*/ 746150 w 2955341"/>
                <a:gd name="connsiteY2" fmla="*/ 1163117 h 1163117"/>
                <a:gd name="connsiteX3" fmla="*/ 1170432 w 2955341"/>
                <a:gd name="connsiteY3" fmla="*/ 409652 h 1163117"/>
                <a:gd name="connsiteX4" fmla="*/ 1506931 w 2955341"/>
                <a:gd name="connsiteY4" fmla="*/ 811988 h 1163117"/>
                <a:gd name="connsiteX5" fmla="*/ 2955341 w 2955341"/>
                <a:gd name="connsiteY5" fmla="*/ 0 h 1163117"/>
                <a:gd name="connsiteX6" fmla="*/ 2955341 w 2955341"/>
                <a:gd name="connsiteY6" fmla="*/ 0 h 1163117"/>
                <a:gd name="connsiteX0" fmla="*/ 0 w 2955341"/>
                <a:gd name="connsiteY0" fmla="*/ 1163117 h 1163117"/>
                <a:gd name="connsiteX1" fmla="*/ 351130 w 2955341"/>
                <a:gd name="connsiteY1" fmla="*/ 716890 h 1163117"/>
                <a:gd name="connsiteX2" fmla="*/ 746150 w 2955341"/>
                <a:gd name="connsiteY2" fmla="*/ 1163117 h 1163117"/>
                <a:gd name="connsiteX3" fmla="*/ 1170432 w 2955341"/>
                <a:gd name="connsiteY3" fmla="*/ 409652 h 1163117"/>
                <a:gd name="connsiteX4" fmla="*/ 1704441 w 2955341"/>
                <a:gd name="connsiteY4" fmla="*/ 702260 h 1163117"/>
                <a:gd name="connsiteX5" fmla="*/ 2955341 w 2955341"/>
                <a:gd name="connsiteY5" fmla="*/ 0 h 1163117"/>
                <a:gd name="connsiteX6" fmla="*/ 2955341 w 2955341"/>
                <a:gd name="connsiteY6" fmla="*/ 0 h 1163117"/>
                <a:gd name="connsiteX0" fmla="*/ 0 w 2955341"/>
                <a:gd name="connsiteY0" fmla="*/ 1163117 h 1163117"/>
                <a:gd name="connsiteX1" fmla="*/ 351130 w 2955341"/>
                <a:gd name="connsiteY1" fmla="*/ 716890 h 1163117"/>
                <a:gd name="connsiteX2" fmla="*/ 746150 w 2955341"/>
                <a:gd name="connsiteY2" fmla="*/ 1163117 h 1163117"/>
                <a:gd name="connsiteX3" fmla="*/ 1170432 w 2955341"/>
                <a:gd name="connsiteY3" fmla="*/ 409652 h 1163117"/>
                <a:gd name="connsiteX4" fmla="*/ 1704441 w 2955341"/>
                <a:gd name="connsiteY4" fmla="*/ 833934 h 1163117"/>
                <a:gd name="connsiteX5" fmla="*/ 2955341 w 2955341"/>
                <a:gd name="connsiteY5" fmla="*/ 0 h 1163117"/>
                <a:gd name="connsiteX6" fmla="*/ 2955341 w 2955341"/>
                <a:gd name="connsiteY6" fmla="*/ 0 h 11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5341" h="1163117">
                  <a:moveTo>
                    <a:pt x="0" y="1163117"/>
                  </a:moveTo>
                  <a:lnTo>
                    <a:pt x="351130" y="716890"/>
                  </a:lnTo>
                  <a:lnTo>
                    <a:pt x="746150" y="1163117"/>
                  </a:lnTo>
                  <a:lnTo>
                    <a:pt x="1170432" y="409652"/>
                  </a:lnTo>
                  <a:lnTo>
                    <a:pt x="1704441" y="833934"/>
                  </a:lnTo>
                  <a:lnTo>
                    <a:pt x="2955341" y="0"/>
                  </a:lnTo>
                  <a:lnTo>
                    <a:pt x="2955341" y="0"/>
                  </a:lnTo>
                </a:path>
              </a:pathLst>
            </a:custGeom>
            <a:ln w="31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918207" y="1880840"/>
              <a:ext cx="180020" cy="180020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430647" y="2268493"/>
              <a:ext cx="180020" cy="180020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452141" y="2570577"/>
              <a:ext cx="180020" cy="180020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076056" y="2178483"/>
              <a:ext cx="180020" cy="180020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656897" y="727975"/>
            <a:ext cx="3588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PowerPoint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Oval 6"/>
          <p:cNvSpPr>
            <a:spLocks noChangeAspect="1"/>
          </p:cNvSpPr>
          <p:nvPr/>
        </p:nvSpPr>
        <p:spPr>
          <a:xfrm rot="678773">
            <a:off x="772953" y="829021"/>
            <a:ext cx="734112" cy="734122"/>
          </a:xfrm>
          <a:custGeom>
            <a:avLst/>
            <a:gdLst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38846 w 2792781"/>
              <a:gd name="connsiteY3" fmla="*/ 185917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38846 w 2792781"/>
              <a:gd name="connsiteY3" fmla="*/ 185917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38846 w 2792781"/>
              <a:gd name="connsiteY3" fmla="*/ 185917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38846 w 2792781"/>
              <a:gd name="connsiteY3" fmla="*/ 185917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38846 w 2792781"/>
              <a:gd name="connsiteY3" fmla="*/ 185917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38846 w 2792781"/>
              <a:gd name="connsiteY3" fmla="*/ 185917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38846 w 2792781"/>
              <a:gd name="connsiteY3" fmla="*/ 185917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38846 w 2792781"/>
              <a:gd name="connsiteY3" fmla="*/ 185917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23272 w 2792781"/>
              <a:gd name="connsiteY19" fmla="*/ 59444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492581 w 2792781"/>
              <a:gd name="connsiteY19" fmla="*/ 597455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16051 w 2792781"/>
              <a:gd name="connsiteY19" fmla="*/ 605277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16051 w 2792781"/>
              <a:gd name="connsiteY19" fmla="*/ 605277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01006 w 2792781"/>
              <a:gd name="connsiteY19" fmla="*/ 608287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01006 w 2792781"/>
              <a:gd name="connsiteY19" fmla="*/ 608287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01006 w 2792781"/>
              <a:gd name="connsiteY19" fmla="*/ 608287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01006 w 2792781"/>
              <a:gd name="connsiteY19" fmla="*/ 608287 h 2792819"/>
              <a:gd name="connsiteX20" fmla="*/ 1861182 w 2792781"/>
              <a:gd name="connsiteY20" fmla="*/ 540791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01006 w 2792781"/>
              <a:gd name="connsiteY19" fmla="*/ 608287 h 2792819"/>
              <a:gd name="connsiteX20" fmla="*/ 1810031 w 2792781"/>
              <a:gd name="connsiteY20" fmla="*/ 551024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01006 w 2792781"/>
              <a:gd name="connsiteY19" fmla="*/ 608287 h 2792819"/>
              <a:gd name="connsiteX20" fmla="*/ 1789570 w 2792781"/>
              <a:gd name="connsiteY20" fmla="*/ 558246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  <a:gd name="connsiteX0" fmla="*/ 1284573 w 2792781"/>
              <a:gd name="connsiteY0" fmla="*/ 948871 h 2792819"/>
              <a:gd name="connsiteX1" fmla="*/ 1223832 w 2792781"/>
              <a:gd name="connsiteY1" fmla="*/ 962294 h 2792819"/>
              <a:gd name="connsiteX2" fmla="*/ 1043518 w 2792781"/>
              <a:gd name="connsiteY2" fmla="*/ 1430098 h 2792819"/>
              <a:gd name="connsiteX3" fmla="*/ 1386987 w 2792781"/>
              <a:gd name="connsiteY3" fmla="*/ 1849546 h 2792819"/>
              <a:gd name="connsiteX4" fmla="*/ 1618575 w 2792781"/>
              <a:gd name="connsiteY4" fmla="*/ 1404506 h 2792819"/>
              <a:gd name="connsiteX5" fmla="*/ 1600392 w 2792781"/>
              <a:gd name="connsiteY5" fmla="*/ 1280945 h 2792819"/>
              <a:gd name="connsiteX6" fmla="*/ 1284573 w 2792781"/>
              <a:gd name="connsiteY6" fmla="*/ 948871 h 2792819"/>
              <a:gd name="connsiteX7" fmla="*/ 1116072 w 2792781"/>
              <a:gd name="connsiteY7" fmla="*/ 28470 h 2792819"/>
              <a:gd name="connsiteX8" fmla="*/ 1712109 w 2792781"/>
              <a:gd name="connsiteY8" fmla="*/ 36298 h 2792819"/>
              <a:gd name="connsiteX9" fmla="*/ 2792464 w 2792781"/>
              <a:gd name="connsiteY9" fmla="*/ 1426096 h 2792819"/>
              <a:gd name="connsiteX10" fmla="*/ 2781970 w 2792781"/>
              <a:gd name="connsiteY10" fmla="*/ 1425874 h 2792819"/>
              <a:gd name="connsiteX11" fmla="*/ 2783658 w 2792781"/>
              <a:gd name="connsiteY11" fmla="*/ 1437884 h 2792819"/>
              <a:gd name="connsiteX12" fmla="*/ 2168456 w 2792781"/>
              <a:gd name="connsiteY12" fmla="*/ 1966753 h 2792819"/>
              <a:gd name="connsiteX13" fmla="*/ 1783469 w 2792781"/>
              <a:gd name="connsiteY13" fmla="*/ 1720806 h 2792819"/>
              <a:gd name="connsiteX14" fmla="*/ 1207530 w 2792781"/>
              <a:gd name="connsiteY14" fmla="*/ 2184949 h 2792819"/>
              <a:gd name="connsiteX15" fmla="*/ 665177 w 2792781"/>
              <a:gd name="connsiteY15" fmla="*/ 1414143 h 2792819"/>
              <a:gd name="connsiteX16" fmla="*/ 1098227 w 2792781"/>
              <a:gd name="connsiteY16" fmla="*/ 658997 h 2792819"/>
              <a:gd name="connsiteX17" fmla="*/ 1207530 w 2792781"/>
              <a:gd name="connsiteY17" fmla="*/ 643336 h 2792819"/>
              <a:gd name="connsiteX18" fmla="*/ 1538035 w 2792781"/>
              <a:gd name="connsiteY18" fmla="*/ 806954 h 2792819"/>
              <a:gd name="connsiteX19" fmla="*/ 1501006 w 2792781"/>
              <a:gd name="connsiteY19" fmla="*/ 608287 h 2792819"/>
              <a:gd name="connsiteX20" fmla="*/ 1777535 w 2792781"/>
              <a:gd name="connsiteY20" fmla="*/ 560654 h 2792819"/>
              <a:gd name="connsiteX21" fmla="*/ 1984595 w 2792781"/>
              <a:gd name="connsiteY21" fmla="*/ 1471384 h 2792819"/>
              <a:gd name="connsiteX22" fmla="*/ 2450537 w 2792781"/>
              <a:gd name="connsiteY22" fmla="*/ 1407048 h 2792819"/>
              <a:gd name="connsiteX23" fmla="*/ 2452602 w 2792781"/>
              <a:gd name="connsiteY23" fmla="*/ 1407078 h 2792819"/>
              <a:gd name="connsiteX24" fmla="*/ 1635320 w 2792781"/>
              <a:gd name="connsiteY24" fmla="*/ 367177 h 2792819"/>
              <a:gd name="connsiteX25" fmla="*/ 438131 w 2792781"/>
              <a:gd name="connsiteY25" fmla="*/ 951323 h 2792819"/>
              <a:gd name="connsiteX26" fmla="*/ 763976 w 2792781"/>
              <a:gd name="connsiteY26" fmla="*/ 2242956 h 2792819"/>
              <a:gd name="connsiteX27" fmla="*/ 2094995 w 2792781"/>
              <a:gd name="connsiteY27" fmla="*/ 2189301 h 2792819"/>
              <a:gd name="connsiteX28" fmla="*/ 2319549 w 2792781"/>
              <a:gd name="connsiteY28" fmla="*/ 2444158 h 2792819"/>
              <a:gd name="connsiteX29" fmla="*/ 560664 w 2792781"/>
              <a:gd name="connsiteY29" fmla="*/ 2515061 h 2792819"/>
              <a:gd name="connsiteX30" fmla="*/ 130073 w 2792781"/>
              <a:gd name="connsiteY30" fmla="*/ 808223 h 2792819"/>
              <a:gd name="connsiteX31" fmla="*/ 1116072 w 2792781"/>
              <a:gd name="connsiteY31" fmla="*/ 28470 h 27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92781" h="2792819">
                <a:moveTo>
                  <a:pt x="1284573" y="948871"/>
                </a:moveTo>
                <a:lnTo>
                  <a:pt x="1223832" y="962294"/>
                </a:lnTo>
                <a:cubicBezTo>
                  <a:pt x="1087903" y="1014813"/>
                  <a:pt x="1016326" y="1282223"/>
                  <a:pt x="1043518" y="1430098"/>
                </a:cubicBezTo>
                <a:cubicBezTo>
                  <a:pt x="1070710" y="1577973"/>
                  <a:pt x="1171040" y="1859512"/>
                  <a:pt x="1386987" y="1849546"/>
                </a:cubicBezTo>
                <a:cubicBezTo>
                  <a:pt x="1565156" y="1841323"/>
                  <a:pt x="1632034" y="1660529"/>
                  <a:pt x="1618575" y="1404506"/>
                </a:cubicBezTo>
                <a:cubicBezTo>
                  <a:pt x="1612499" y="1363296"/>
                  <a:pt x="1606375" y="1322011"/>
                  <a:pt x="1600392" y="1280945"/>
                </a:cubicBezTo>
                <a:cubicBezTo>
                  <a:pt x="1554724" y="1081183"/>
                  <a:pt x="1426207" y="939857"/>
                  <a:pt x="1284573" y="948871"/>
                </a:cubicBezTo>
                <a:close/>
                <a:moveTo>
                  <a:pt x="1116072" y="28470"/>
                </a:moveTo>
                <a:cubicBezTo>
                  <a:pt x="1308266" y="-11007"/>
                  <a:pt x="1510998" y="-10375"/>
                  <a:pt x="1712109" y="36298"/>
                </a:cubicBezTo>
                <a:cubicBezTo>
                  <a:pt x="2355664" y="185651"/>
                  <a:pt x="2806475" y="765586"/>
                  <a:pt x="2792464" y="1426096"/>
                </a:cubicBezTo>
                <a:lnTo>
                  <a:pt x="2781970" y="1425874"/>
                </a:lnTo>
                <a:cubicBezTo>
                  <a:pt x="2783089" y="1429650"/>
                  <a:pt x="2783425" y="1433677"/>
                  <a:pt x="2783658" y="1437884"/>
                </a:cubicBezTo>
                <a:cubicBezTo>
                  <a:pt x="2789603" y="1608192"/>
                  <a:pt x="2605655" y="1963014"/>
                  <a:pt x="2168456" y="1966753"/>
                </a:cubicBezTo>
                <a:cubicBezTo>
                  <a:pt x="1956121" y="1961037"/>
                  <a:pt x="1801537" y="1793434"/>
                  <a:pt x="1783469" y="1720806"/>
                </a:cubicBezTo>
                <a:cubicBezTo>
                  <a:pt x="1685367" y="2135654"/>
                  <a:pt x="1439647" y="2214393"/>
                  <a:pt x="1207530" y="2184949"/>
                </a:cubicBezTo>
                <a:cubicBezTo>
                  <a:pt x="975413" y="2155505"/>
                  <a:pt x="727700" y="1835231"/>
                  <a:pt x="665177" y="1414143"/>
                </a:cubicBezTo>
                <a:cubicBezTo>
                  <a:pt x="603794" y="1000733"/>
                  <a:pt x="851086" y="730872"/>
                  <a:pt x="1098227" y="658997"/>
                </a:cubicBezTo>
                <a:cubicBezTo>
                  <a:pt x="1133533" y="648729"/>
                  <a:pt x="1170168" y="645766"/>
                  <a:pt x="1207530" y="643336"/>
                </a:cubicBezTo>
                <a:cubicBezTo>
                  <a:pt x="1393171" y="631265"/>
                  <a:pt x="1448206" y="703726"/>
                  <a:pt x="1538035" y="806954"/>
                </a:cubicBezTo>
                <a:cubicBezTo>
                  <a:pt x="1520299" y="728244"/>
                  <a:pt x="1516836" y="696354"/>
                  <a:pt x="1501006" y="608287"/>
                </a:cubicBezTo>
                <a:lnTo>
                  <a:pt x="1777535" y="560654"/>
                </a:lnTo>
                <a:lnTo>
                  <a:pt x="1984595" y="1471384"/>
                </a:lnTo>
                <a:cubicBezTo>
                  <a:pt x="2027521" y="1790522"/>
                  <a:pt x="2466004" y="1739910"/>
                  <a:pt x="2450537" y="1407048"/>
                </a:cubicBezTo>
                <a:lnTo>
                  <a:pt x="2452602" y="1407078"/>
                </a:lnTo>
                <a:cubicBezTo>
                  <a:pt x="2458083" y="912160"/>
                  <a:pt x="2118484" y="479307"/>
                  <a:pt x="1635320" y="367177"/>
                </a:cubicBezTo>
                <a:cubicBezTo>
                  <a:pt x="1148317" y="254156"/>
                  <a:pt x="648753" y="497908"/>
                  <a:pt x="438131" y="951323"/>
                </a:cubicBezTo>
                <a:cubicBezTo>
                  <a:pt x="227508" y="1404738"/>
                  <a:pt x="363478" y="1943711"/>
                  <a:pt x="763976" y="2242956"/>
                </a:cubicBezTo>
                <a:cubicBezTo>
                  <a:pt x="1164474" y="2542201"/>
                  <a:pt x="1719882" y="2519811"/>
                  <a:pt x="2094995" y="2189301"/>
                </a:cubicBezTo>
                <a:lnTo>
                  <a:pt x="2319549" y="2444158"/>
                </a:lnTo>
                <a:cubicBezTo>
                  <a:pt x="1823854" y="2880913"/>
                  <a:pt x="1089905" y="2910500"/>
                  <a:pt x="560664" y="2515061"/>
                </a:cubicBezTo>
                <a:cubicBezTo>
                  <a:pt x="31422" y="2119621"/>
                  <a:pt x="-148255" y="1407391"/>
                  <a:pt x="130073" y="808223"/>
                </a:cubicBezTo>
                <a:cubicBezTo>
                  <a:pt x="321423" y="396294"/>
                  <a:pt x="693246" y="115320"/>
                  <a:pt x="1116072" y="284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4780" y="1795151"/>
            <a:ext cx="4392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Rectangle 16"/>
          <p:cNvSpPr/>
          <p:nvPr/>
        </p:nvSpPr>
        <p:spPr>
          <a:xfrm>
            <a:off x="5849067" y="1795151"/>
            <a:ext cx="430983" cy="283247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 Same Side Corner Rectangle 21"/>
          <p:cNvSpPr/>
          <p:nvPr/>
        </p:nvSpPr>
        <p:spPr>
          <a:xfrm rot="10800000">
            <a:off x="7615852" y="1643873"/>
            <a:ext cx="222330" cy="251064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Block Arc 14"/>
          <p:cNvSpPr/>
          <p:nvPr/>
        </p:nvSpPr>
        <p:spPr>
          <a:xfrm rot="16200000">
            <a:off x="6854108" y="1359884"/>
            <a:ext cx="435124" cy="43541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Rounded Rectangle 7"/>
          <p:cNvSpPr/>
          <p:nvPr/>
        </p:nvSpPr>
        <p:spPr>
          <a:xfrm>
            <a:off x="6468043" y="1141072"/>
            <a:ext cx="283908" cy="49132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Trapezoid 13"/>
          <p:cNvSpPr/>
          <p:nvPr/>
        </p:nvSpPr>
        <p:spPr>
          <a:xfrm>
            <a:off x="7466617" y="1179307"/>
            <a:ext cx="446596" cy="377623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11559" y="2001636"/>
            <a:ext cx="380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sp>
        <p:nvSpPr>
          <p:cNvPr id="33" name="Rounded Rectangle 7"/>
          <p:cNvSpPr/>
          <p:nvPr/>
        </p:nvSpPr>
        <p:spPr>
          <a:xfrm>
            <a:off x="2609024" y="2984183"/>
            <a:ext cx="481919" cy="833998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Rectangle 18"/>
          <p:cNvSpPr/>
          <p:nvPr/>
        </p:nvSpPr>
        <p:spPr>
          <a:xfrm>
            <a:off x="654009" y="3049872"/>
            <a:ext cx="833998" cy="662629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rapezoid 13"/>
          <p:cNvSpPr/>
          <p:nvPr/>
        </p:nvSpPr>
        <p:spPr>
          <a:xfrm>
            <a:off x="4211960" y="3035860"/>
            <a:ext cx="864096" cy="730644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76133" y="3844213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62633" y="3844213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30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49133" y="3864209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5767801" y="1368118"/>
            <a:ext cx="315474" cy="2722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Isosceles Triangle 68"/>
          <p:cNvSpPr/>
          <p:nvPr/>
        </p:nvSpPr>
        <p:spPr>
          <a:xfrm rot="10800000">
            <a:off x="6117730" y="2175806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Rectangle 9"/>
          <p:cNvSpPr/>
          <p:nvPr/>
        </p:nvSpPr>
        <p:spPr>
          <a:xfrm>
            <a:off x="7958223" y="168208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Oval 7"/>
          <p:cNvSpPr/>
          <p:nvPr/>
        </p:nvSpPr>
        <p:spPr>
          <a:xfrm>
            <a:off x="8536388" y="1872621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Round Same Side Corner Rectangle 11"/>
          <p:cNvSpPr/>
          <p:nvPr/>
        </p:nvSpPr>
        <p:spPr>
          <a:xfrm rot="9900000">
            <a:off x="5735247" y="966499"/>
            <a:ext cx="344802" cy="292843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Freeform 48"/>
          <p:cNvSpPr/>
          <p:nvPr/>
        </p:nvSpPr>
        <p:spPr>
          <a:xfrm>
            <a:off x="5500826" y="185089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Rectangle 36"/>
          <p:cNvSpPr/>
          <p:nvPr/>
        </p:nvSpPr>
        <p:spPr>
          <a:xfrm>
            <a:off x="5307109" y="1409441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Rounded Rectangle 27"/>
          <p:cNvSpPr/>
          <p:nvPr/>
        </p:nvSpPr>
        <p:spPr>
          <a:xfrm>
            <a:off x="7679941" y="792638"/>
            <a:ext cx="359934" cy="27647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Rounded Rectangle 7"/>
          <p:cNvSpPr/>
          <p:nvPr/>
        </p:nvSpPr>
        <p:spPr>
          <a:xfrm>
            <a:off x="8531724" y="983170"/>
            <a:ext cx="365941" cy="31580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Donut 24"/>
          <p:cNvSpPr/>
          <p:nvPr/>
        </p:nvSpPr>
        <p:spPr>
          <a:xfrm>
            <a:off x="6758905" y="764148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Chord 38"/>
          <p:cNvSpPr/>
          <p:nvPr/>
        </p:nvSpPr>
        <p:spPr>
          <a:xfrm>
            <a:off x="7244406" y="835983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Heart 55"/>
          <p:cNvSpPr/>
          <p:nvPr/>
        </p:nvSpPr>
        <p:spPr>
          <a:xfrm>
            <a:off x="6255957" y="783383"/>
            <a:ext cx="309976" cy="309976"/>
          </a:xfrm>
          <a:prstGeom prst="hear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Round Same Side Corner Rectangle 8"/>
          <p:cNvSpPr/>
          <p:nvPr/>
        </p:nvSpPr>
        <p:spPr>
          <a:xfrm>
            <a:off x="5837308" y="2118682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Round Same Side Corner Rectangle 20"/>
          <p:cNvSpPr/>
          <p:nvPr/>
        </p:nvSpPr>
        <p:spPr>
          <a:xfrm rot="10800000">
            <a:off x="6085278" y="1093360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Block Arc 31"/>
          <p:cNvSpPr/>
          <p:nvPr/>
        </p:nvSpPr>
        <p:spPr>
          <a:xfrm>
            <a:off x="8046878" y="1054920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Round Same Side Corner Rectangle 36"/>
          <p:cNvSpPr/>
          <p:nvPr/>
        </p:nvSpPr>
        <p:spPr>
          <a:xfrm>
            <a:off x="8361454" y="1409441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Oval 21"/>
          <p:cNvSpPr>
            <a:spLocks noChangeAspect="1"/>
          </p:cNvSpPr>
          <p:nvPr/>
        </p:nvSpPr>
        <p:spPr>
          <a:xfrm>
            <a:off x="6519072" y="1698306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044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890085" y="1477291"/>
            <a:ext cx="6498339" cy="756000"/>
          </a:xfrm>
          <a:custGeom>
            <a:avLst/>
            <a:gdLst/>
            <a:ahLst/>
            <a:cxnLst/>
            <a:rect l="l" t="t" r="r" b="b"/>
            <a:pathLst>
              <a:path w="6498339" h="756000">
                <a:moveTo>
                  <a:pt x="0" y="0"/>
                </a:moveTo>
                <a:lnTo>
                  <a:pt x="6498339" y="0"/>
                </a:lnTo>
                <a:lnTo>
                  <a:pt x="6498339" y="756000"/>
                </a:lnTo>
                <a:lnTo>
                  <a:pt x="435112" y="756000"/>
                </a:lnTo>
                <a:cubicBezTo>
                  <a:pt x="313181" y="659925"/>
                  <a:pt x="163227" y="599112"/>
                  <a:pt x="0" y="5842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ectangle 26"/>
          <p:cNvSpPr/>
          <p:nvPr/>
        </p:nvSpPr>
        <p:spPr>
          <a:xfrm>
            <a:off x="2404639" y="2298836"/>
            <a:ext cx="5983785" cy="756000"/>
          </a:xfrm>
          <a:custGeom>
            <a:avLst/>
            <a:gdLst/>
            <a:ahLst/>
            <a:cxnLst/>
            <a:rect l="l" t="t" r="r" b="b"/>
            <a:pathLst>
              <a:path w="5983785" h="756000">
                <a:moveTo>
                  <a:pt x="0" y="0"/>
                </a:moveTo>
                <a:lnTo>
                  <a:pt x="5983785" y="0"/>
                </a:lnTo>
                <a:lnTo>
                  <a:pt x="5983785" y="756000"/>
                </a:lnTo>
                <a:lnTo>
                  <a:pt x="252297" y="756000"/>
                </a:lnTo>
                <a:cubicBezTo>
                  <a:pt x="260588" y="711245"/>
                  <a:pt x="264355" y="665156"/>
                  <a:pt x="264355" y="618187"/>
                </a:cubicBezTo>
                <a:cubicBezTo>
                  <a:pt x="264355" y="374972"/>
                  <a:pt x="163339" y="155350"/>
                  <a:pt x="0" y="0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1908424" y="3120381"/>
            <a:ext cx="6480000" cy="756000"/>
          </a:xfrm>
          <a:custGeom>
            <a:avLst/>
            <a:gdLst/>
            <a:ahLst/>
            <a:cxnLst/>
            <a:rect l="l" t="t" r="r" b="b"/>
            <a:pathLst>
              <a:path w="6480000" h="756000">
                <a:moveTo>
                  <a:pt x="735360" y="0"/>
                </a:moveTo>
                <a:lnTo>
                  <a:pt x="6480000" y="0"/>
                </a:lnTo>
                <a:lnTo>
                  <a:pt x="6480000" y="756000"/>
                </a:lnTo>
                <a:lnTo>
                  <a:pt x="0" y="756000"/>
                </a:lnTo>
                <a:lnTo>
                  <a:pt x="0" y="650058"/>
                </a:lnTo>
                <a:cubicBezTo>
                  <a:pt x="360073" y="609245"/>
                  <a:pt x="652453" y="345514"/>
                  <a:pt x="735360" y="0"/>
                </a:cubicBezTo>
                <a:close/>
              </a:path>
            </a:pathLst>
          </a:cu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863771" y="1459893"/>
            <a:ext cx="1908608" cy="2411434"/>
            <a:chOff x="863771" y="1459893"/>
            <a:chExt cx="1908608" cy="2411434"/>
          </a:xfrm>
          <a:solidFill>
            <a:schemeClr val="tx1">
              <a:lumMod val="75000"/>
              <a:lumOff val="25000"/>
            </a:schemeClr>
          </a:solidFill>
        </p:grpSpPr>
        <p:grpSp>
          <p:nvGrpSpPr>
            <p:cNvPr id="5" name="Group 4"/>
            <p:cNvGrpSpPr/>
            <p:nvPr/>
          </p:nvGrpSpPr>
          <p:grpSpPr>
            <a:xfrm>
              <a:off x="863771" y="1459893"/>
              <a:ext cx="1908608" cy="2411434"/>
              <a:chOff x="1407747" y="409495"/>
              <a:chExt cx="4964453" cy="6272345"/>
            </a:xfrm>
            <a:grpFill/>
          </p:grpSpPr>
          <p:sp>
            <p:nvSpPr>
              <p:cNvPr id="6" name="Donut 5"/>
              <p:cNvSpPr/>
              <p:nvPr/>
            </p:nvSpPr>
            <p:spPr>
              <a:xfrm>
                <a:off x="1407747" y="1717391"/>
                <a:ext cx="4964453" cy="4964449"/>
              </a:xfrm>
              <a:prstGeom prst="donut">
                <a:avLst>
                  <a:gd name="adj" fmla="val 926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 rot="19457521">
                <a:off x="1961641" y="1354645"/>
                <a:ext cx="727496" cy="900126"/>
                <a:chOff x="4247964" y="1189551"/>
                <a:chExt cx="288032" cy="356380"/>
              </a:xfrm>
              <a:grpFill/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4301980" y="1401620"/>
                  <a:ext cx="180000" cy="14431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Rounded Rectangle 15"/>
                <p:cNvSpPr/>
                <p:nvPr/>
              </p:nvSpPr>
              <p:spPr>
                <a:xfrm>
                  <a:off x="4247964" y="1189551"/>
                  <a:ext cx="288032" cy="216024"/>
                </a:xfrm>
                <a:prstGeom prst="roundRect">
                  <a:avLst>
                    <a:gd name="adj" fmla="val 2268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 rot="2160000">
                <a:off x="5200017" y="1372424"/>
                <a:ext cx="727496" cy="900126"/>
                <a:chOff x="4247964" y="1189551"/>
                <a:chExt cx="288032" cy="356380"/>
              </a:xfrm>
              <a:grpFill/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4301980" y="1401620"/>
                  <a:ext cx="180000" cy="14431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4247964" y="1189551"/>
                  <a:ext cx="288032" cy="216024"/>
                </a:xfrm>
                <a:prstGeom prst="roundRect">
                  <a:avLst>
                    <a:gd name="adj" fmla="val 2268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3343325" y="409495"/>
                <a:ext cx="1048423" cy="1564742"/>
                <a:chOff x="4241800" y="1250226"/>
                <a:chExt cx="288032" cy="429880"/>
              </a:xfrm>
              <a:grpFill/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4301980" y="1462295"/>
                  <a:ext cx="180000" cy="21781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4241800" y="1250226"/>
                  <a:ext cx="288032" cy="216024"/>
                </a:xfrm>
                <a:prstGeom prst="roundRect">
                  <a:avLst>
                    <a:gd name="adj" fmla="val 2268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7" name="Flowchart: Delay 16"/>
            <p:cNvSpPr/>
            <p:nvPr/>
          </p:nvSpPr>
          <p:spPr>
            <a:xfrm>
              <a:off x="1002019" y="2879998"/>
              <a:ext cx="216000" cy="1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Flowchart: Delay 17"/>
            <p:cNvSpPr/>
            <p:nvPr/>
          </p:nvSpPr>
          <p:spPr>
            <a:xfrm rot="5400000">
              <a:off x="1710075" y="2133045"/>
              <a:ext cx="216000" cy="1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Flowchart: Delay 18"/>
            <p:cNvSpPr/>
            <p:nvPr/>
          </p:nvSpPr>
          <p:spPr>
            <a:xfrm rot="10800000">
              <a:off x="2418131" y="2868354"/>
              <a:ext cx="216000" cy="1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Flowchart: Delay 19"/>
            <p:cNvSpPr/>
            <p:nvPr/>
          </p:nvSpPr>
          <p:spPr>
            <a:xfrm rot="16200000">
              <a:off x="1710077" y="3525854"/>
              <a:ext cx="216000" cy="1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746069" y="2400940"/>
            <a:ext cx="576008" cy="629422"/>
            <a:chOff x="1746069" y="2400940"/>
            <a:chExt cx="576008" cy="62942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2" name="Rectangle 21"/>
            <p:cNvSpPr/>
            <p:nvPr/>
          </p:nvSpPr>
          <p:spPr>
            <a:xfrm>
              <a:off x="1782077" y="2400940"/>
              <a:ext cx="72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2016077" y="2688354"/>
              <a:ext cx="72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746069" y="288634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2" name="Rectangle 9"/>
          <p:cNvSpPr/>
          <p:nvPr/>
        </p:nvSpPr>
        <p:spPr>
          <a:xfrm>
            <a:off x="7772332" y="166970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Rectangle 36"/>
          <p:cNvSpPr/>
          <p:nvPr/>
        </p:nvSpPr>
        <p:spPr>
          <a:xfrm>
            <a:off x="7772332" y="3335832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Round Same Side Corner Rectangle 36"/>
          <p:cNvSpPr/>
          <p:nvPr/>
        </p:nvSpPr>
        <p:spPr>
          <a:xfrm>
            <a:off x="7754833" y="2516033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059832" y="1515784"/>
            <a:ext cx="3724756" cy="678692"/>
            <a:chOff x="803640" y="3362835"/>
            <a:chExt cx="2059657" cy="678692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465706" y="2338731"/>
            <a:ext cx="3724756" cy="678692"/>
            <a:chOff x="803640" y="3362835"/>
            <a:chExt cx="2059657" cy="678692"/>
          </a:xfrm>
        </p:grpSpPr>
        <p:sp>
          <p:nvSpPr>
            <p:cNvPr id="39" name="TextBox 3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871580" y="3161678"/>
            <a:ext cx="3724756" cy="678692"/>
            <a:chOff x="803640" y="3362835"/>
            <a:chExt cx="2059657" cy="678692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062555" y="4085659"/>
            <a:ext cx="7018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</a:t>
            </a:r>
          </a:p>
        </p:txBody>
      </p:sp>
    </p:spTree>
    <p:extLst>
      <p:ext uri="{BB962C8B-B14F-4D97-AF65-F5344CB8AC3E}">
        <p14:creationId xmlns:p14="http://schemas.microsoft.com/office/powerpoint/2010/main" val="2388272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3"/>
          <p:cNvSpPr txBox="1">
            <a:spLocks/>
          </p:cNvSpPr>
          <p:nvPr/>
        </p:nvSpPr>
        <p:spPr>
          <a:xfrm>
            <a:off x="683568" y="572274"/>
            <a:ext cx="2520280" cy="155107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Presentation Designed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2143" y="2084442"/>
            <a:ext cx="2491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712143" y="2987448"/>
            <a:ext cx="2479395" cy="15841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 marL="0" indent="0"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C2D4DC47-4095-41D1-A72C-38F2DB9BD005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E0D7663F-211C-4B5E-AD2F-D8E0281AED56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80D36B36-0615-4C06-A71C-ED5963AC8101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xmlns="" id="{1669A142-89E3-4582-883F-DCE3E1C27BCA}"/>
              </a:ext>
            </a:extLst>
          </p:cNvPr>
          <p:cNvSpPr>
            <a:spLocks noGrp="1"/>
          </p:cNvSpPr>
          <p:nvPr>
            <p:ph type="pic" idx="17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xmlns="" id="{D8C9CEA0-39D5-4AE6-8D6C-22B721568C78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xmlns="" id="{F5F44214-EB01-4249-A132-86F02B550925}"/>
              </a:ext>
            </a:extLst>
          </p:cNvPr>
          <p:cNvSpPr>
            <a:spLocks noGrp="1"/>
          </p:cNvSpPr>
          <p:nvPr>
            <p:ph type="pic" idx="18"/>
          </p:nvPr>
        </p:nvSpPr>
        <p:spPr/>
      </p:sp>
    </p:spTree>
    <p:extLst>
      <p:ext uri="{BB962C8B-B14F-4D97-AF65-F5344CB8AC3E}">
        <p14:creationId xmlns:p14="http://schemas.microsoft.com/office/powerpoint/2010/main" val="2190975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그룹 298">
            <a:extLst>
              <a:ext uri="{FF2B5EF4-FFF2-40B4-BE49-F238E27FC236}">
                <a16:creationId xmlns:a16="http://schemas.microsoft.com/office/drawing/2014/main" xmlns="" id="{462A0F71-2005-42DB-975A-48C1DC7E6BAE}"/>
              </a:ext>
            </a:extLst>
          </p:cNvPr>
          <p:cNvGrpSpPr/>
          <p:nvPr/>
        </p:nvGrpSpPr>
        <p:grpSpPr>
          <a:xfrm>
            <a:off x="3681583" y="1281901"/>
            <a:ext cx="5390431" cy="3144693"/>
            <a:chOff x="635000" y="1382713"/>
            <a:chExt cx="7869238" cy="4572000"/>
          </a:xfrm>
          <a:solidFill>
            <a:schemeClr val="accent1"/>
          </a:solidFill>
        </p:grpSpPr>
        <p:sp>
          <p:nvSpPr>
            <p:cNvPr id="300" name="Freeform 8">
              <a:extLst>
                <a:ext uri="{FF2B5EF4-FFF2-40B4-BE49-F238E27FC236}">
                  <a16:creationId xmlns:a16="http://schemas.microsoft.com/office/drawing/2014/main" xmlns="" id="{1A5640C3-F5D7-4310-A574-9543041B39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Freeform 9">
              <a:extLst>
                <a:ext uri="{FF2B5EF4-FFF2-40B4-BE49-F238E27FC236}">
                  <a16:creationId xmlns:a16="http://schemas.microsoft.com/office/drawing/2014/main" xmlns="" id="{DD834949-2141-41FF-921D-78E61482FB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Freeform 10">
              <a:extLst>
                <a:ext uri="{FF2B5EF4-FFF2-40B4-BE49-F238E27FC236}">
                  <a16:creationId xmlns:a16="http://schemas.microsoft.com/office/drawing/2014/main" xmlns="" id="{2376A53F-B5A8-43B7-B51B-501C54905D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Freeform 11">
              <a:extLst>
                <a:ext uri="{FF2B5EF4-FFF2-40B4-BE49-F238E27FC236}">
                  <a16:creationId xmlns:a16="http://schemas.microsoft.com/office/drawing/2014/main" xmlns="" id="{B6E0F3B3-DDC7-4E90-B153-E11DBAF42D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" name="Pentagon 3"/>
          <p:cNvSpPr/>
          <p:nvPr/>
        </p:nvSpPr>
        <p:spPr>
          <a:xfrm>
            <a:off x="0" y="0"/>
            <a:ext cx="3923928" cy="2283718"/>
          </a:xfrm>
          <a:prstGeom prst="homePlate">
            <a:avLst>
              <a:gd name="adj" fmla="val 292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123478"/>
            <a:ext cx="3312368" cy="576064"/>
          </a:xfrm>
        </p:spPr>
        <p:txBody>
          <a:bodyPr/>
          <a:lstStyle/>
          <a:p>
            <a:pPr algn="l"/>
            <a:r>
              <a:rPr lang="en-US" altLang="ko-KR" dirty="0">
                <a:solidFill>
                  <a:schemeClr val="bg1"/>
                </a:solidFill>
              </a:rPr>
              <a:t>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3528" y="699542"/>
            <a:ext cx="3240360" cy="288032"/>
          </a:xfrm>
        </p:spPr>
        <p:txBody>
          <a:bodyPr/>
          <a:lstStyle/>
          <a:p>
            <a:pPr lvl="0" algn="l"/>
            <a:r>
              <a:rPr lang="en-US" altLang="ko-KR" dirty="0">
                <a:solidFill>
                  <a:schemeClr val="bg1"/>
                </a:solidFill>
              </a:rPr>
              <a:t>Insert the title of your subtitle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018" y="1147224"/>
            <a:ext cx="28808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528" y="2724396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8" y="3041712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3528" y="3359028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3676344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3993660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4310975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572000" y="2615610"/>
            <a:ext cx="301420" cy="30142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5292080" y="3470573"/>
            <a:ext cx="301420" cy="30142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6458790" y="3330430"/>
            <a:ext cx="301420" cy="30142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8133440" y="3687450"/>
            <a:ext cx="301420" cy="30142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7700401" y="2211821"/>
            <a:ext cx="301420" cy="30142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Oval 22"/>
          <p:cNvSpPr/>
          <p:nvPr/>
        </p:nvSpPr>
        <p:spPr>
          <a:xfrm>
            <a:off x="5442790" y="1560865"/>
            <a:ext cx="301420" cy="30142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334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hart 23">
            <a:extLst>
              <a:ext uri="{FF2B5EF4-FFF2-40B4-BE49-F238E27FC236}">
                <a16:creationId xmlns:a16="http://schemas.microsoft.com/office/drawing/2014/main" xmlns="" id="{AF5CBE77-BEAB-4A62-985B-71DEEDCD83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9294948"/>
              </p:ext>
            </p:extLst>
          </p:nvPr>
        </p:nvGraphicFramePr>
        <p:xfrm>
          <a:off x="6790237" y="1129101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Chart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3764" y="3881161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10%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25097" y="3651870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20%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9020" y="3320075"/>
            <a:ext cx="707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15%</a:t>
            </a:r>
            <a:endParaRPr lang="ko-KR" alt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33" y="3435846"/>
            <a:ext cx="9139767" cy="17076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32826" y="3677748"/>
            <a:ext cx="1728192" cy="1081951"/>
            <a:chOff x="1062658" y="3986014"/>
            <a:chExt cx="1728192" cy="1081951"/>
          </a:xfrm>
        </p:grpSpPr>
        <p:sp>
          <p:nvSpPr>
            <p:cNvPr id="13" name="TextBox 12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672666" y="3677748"/>
            <a:ext cx="1728192" cy="1081951"/>
            <a:chOff x="1062658" y="3986014"/>
            <a:chExt cx="1728192" cy="1081951"/>
          </a:xfrm>
        </p:grpSpPr>
        <p:sp>
          <p:nvSpPr>
            <p:cNvPr id="16" name="TextBox 15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2506" y="3677748"/>
            <a:ext cx="1728192" cy="1081951"/>
            <a:chOff x="1062658" y="3986014"/>
            <a:chExt cx="1728192" cy="1081951"/>
          </a:xfrm>
        </p:grpSpPr>
        <p:sp>
          <p:nvSpPr>
            <p:cNvPr id="19" name="TextBox 18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2345" y="3677748"/>
            <a:ext cx="1728192" cy="1081951"/>
            <a:chOff x="1062658" y="3986014"/>
            <a:chExt cx="1728192" cy="1081951"/>
          </a:xfrm>
        </p:grpSpPr>
        <p:sp>
          <p:nvSpPr>
            <p:cNvPr id="22" name="TextBox 21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</p:grp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561599256"/>
              </p:ext>
            </p:extLst>
          </p:nvPr>
        </p:nvGraphicFramePr>
        <p:xfrm>
          <a:off x="670718" y="1129101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Chart 23">
            <a:extLst>
              <a:ext uri="{FF2B5EF4-FFF2-40B4-BE49-F238E27FC236}">
                <a16:creationId xmlns:a16="http://schemas.microsoft.com/office/drawing/2014/main" xmlns="" id="{81D745D6-2923-4849-B678-B72239E19D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8334808"/>
              </p:ext>
            </p:extLst>
          </p:nvPr>
        </p:nvGraphicFramePr>
        <p:xfrm>
          <a:off x="2710558" y="1129101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Chart 23">
            <a:extLst>
              <a:ext uri="{FF2B5EF4-FFF2-40B4-BE49-F238E27FC236}">
                <a16:creationId xmlns:a16="http://schemas.microsoft.com/office/drawing/2014/main" xmlns="" id="{B930AFB0-DC94-4B17-880C-F83944AF82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4792824"/>
              </p:ext>
            </p:extLst>
          </p:nvPr>
        </p:nvGraphicFramePr>
        <p:xfrm>
          <a:off x="4750398" y="1129101"/>
          <a:ext cx="1679848" cy="2231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12257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EE4D7060-832C-45A5-845F-E2371690CD9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6" name="Picture 3" descr="D:\Fullppt\005-PNG이미지\노트북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347614"/>
            <a:ext cx="6797476" cy="345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379634" y="3356905"/>
            <a:ext cx="3816424" cy="1545071"/>
            <a:chOff x="5076056" y="2073670"/>
            <a:chExt cx="3504380" cy="1545071"/>
          </a:xfrm>
        </p:grpSpPr>
        <p:sp>
          <p:nvSpPr>
            <p:cNvPr id="13" name="TextBox 12"/>
            <p:cNvSpPr txBox="1"/>
            <p:nvPr/>
          </p:nvSpPr>
          <p:spPr>
            <a:xfrm>
              <a:off x="5076056" y="2418412"/>
              <a:ext cx="35043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76056" y="2073670"/>
              <a:ext cx="3504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E46C533A-18DC-4784-8EB5-925214AFF28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259965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Worldmap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710654"/>
            <a:ext cx="9144000" cy="2354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77024" y="885102"/>
            <a:ext cx="2886863" cy="4005663"/>
          </a:xfrm>
          <a:custGeom>
            <a:avLst/>
            <a:gdLst>
              <a:gd name="T0" fmla="*/ 1307 w 2407"/>
              <a:gd name="T1" fmla="*/ 3296 h 3449"/>
              <a:gd name="T2" fmla="*/ 1393 w 2407"/>
              <a:gd name="T3" fmla="*/ 3433 h 3449"/>
              <a:gd name="T4" fmla="*/ 1318 w 2407"/>
              <a:gd name="T5" fmla="*/ 3430 h 3449"/>
              <a:gd name="T6" fmla="*/ 1232 w 2407"/>
              <a:gd name="T7" fmla="*/ 3392 h 3449"/>
              <a:gd name="T8" fmla="*/ 1634 w 2407"/>
              <a:gd name="T9" fmla="*/ 3254 h 3449"/>
              <a:gd name="T10" fmla="*/ 1670 w 2407"/>
              <a:gd name="T11" fmla="*/ 3273 h 3449"/>
              <a:gd name="T12" fmla="*/ 1271 w 2407"/>
              <a:gd name="T13" fmla="*/ 2772 h 3449"/>
              <a:gd name="T14" fmla="*/ 1634 w 2407"/>
              <a:gd name="T15" fmla="*/ 719 h 3449"/>
              <a:gd name="T16" fmla="*/ 1040 w 2407"/>
              <a:gd name="T17" fmla="*/ 126 h 3449"/>
              <a:gd name="T18" fmla="*/ 543 w 2407"/>
              <a:gd name="T19" fmla="*/ 2 h 3449"/>
              <a:gd name="T20" fmla="*/ 509 w 2407"/>
              <a:gd name="T21" fmla="*/ 156 h 3449"/>
              <a:gd name="T22" fmla="*/ 550 w 2407"/>
              <a:gd name="T23" fmla="*/ 68 h 3449"/>
              <a:gd name="T24" fmla="*/ 672 w 2407"/>
              <a:gd name="T25" fmla="*/ 51 h 3449"/>
              <a:gd name="T26" fmla="*/ 1009 w 2407"/>
              <a:gd name="T27" fmla="*/ 100 h 3449"/>
              <a:gd name="T28" fmla="*/ 1065 w 2407"/>
              <a:gd name="T29" fmla="*/ 182 h 3449"/>
              <a:gd name="T30" fmla="*/ 1234 w 2407"/>
              <a:gd name="T31" fmla="*/ 302 h 3449"/>
              <a:gd name="T32" fmla="*/ 1454 w 2407"/>
              <a:gd name="T33" fmla="*/ 346 h 3449"/>
              <a:gd name="T34" fmla="*/ 1562 w 2407"/>
              <a:gd name="T35" fmla="*/ 475 h 3449"/>
              <a:gd name="T36" fmla="*/ 1613 w 2407"/>
              <a:gd name="T37" fmla="*/ 548 h 3449"/>
              <a:gd name="T38" fmla="*/ 1576 w 2407"/>
              <a:gd name="T39" fmla="*/ 711 h 3449"/>
              <a:gd name="T40" fmla="*/ 1869 w 2407"/>
              <a:gd name="T41" fmla="*/ 714 h 3449"/>
              <a:gd name="T42" fmla="*/ 2220 w 2407"/>
              <a:gd name="T43" fmla="*/ 840 h 3449"/>
              <a:gd name="T44" fmla="*/ 2292 w 2407"/>
              <a:gd name="T45" fmla="*/ 1194 h 3449"/>
              <a:gd name="T46" fmla="*/ 2206 w 2407"/>
              <a:gd name="T47" fmla="*/ 1477 h 3449"/>
              <a:gd name="T48" fmla="*/ 2136 w 2407"/>
              <a:gd name="T49" fmla="*/ 1733 h 3449"/>
              <a:gd name="T50" fmla="*/ 1948 w 2407"/>
              <a:gd name="T51" fmla="*/ 1824 h 3449"/>
              <a:gd name="T52" fmla="*/ 1787 w 2407"/>
              <a:gd name="T53" fmla="*/ 1924 h 3449"/>
              <a:gd name="T54" fmla="*/ 1716 w 2407"/>
              <a:gd name="T55" fmla="*/ 2220 h 3449"/>
              <a:gd name="T56" fmla="*/ 1658 w 2407"/>
              <a:gd name="T57" fmla="*/ 2231 h 3449"/>
              <a:gd name="T58" fmla="*/ 1618 w 2407"/>
              <a:gd name="T59" fmla="*/ 2379 h 3449"/>
              <a:gd name="T60" fmla="*/ 1454 w 2407"/>
              <a:gd name="T61" fmla="*/ 2418 h 3449"/>
              <a:gd name="T62" fmla="*/ 1339 w 2407"/>
              <a:gd name="T63" fmla="*/ 2615 h 3449"/>
              <a:gd name="T64" fmla="*/ 1288 w 2407"/>
              <a:gd name="T65" fmla="*/ 2718 h 3449"/>
              <a:gd name="T66" fmla="*/ 1220 w 2407"/>
              <a:gd name="T67" fmla="*/ 2777 h 3449"/>
              <a:gd name="T68" fmla="*/ 1236 w 2407"/>
              <a:gd name="T69" fmla="*/ 2882 h 3449"/>
              <a:gd name="T70" fmla="*/ 1166 w 2407"/>
              <a:gd name="T71" fmla="*/ 2960 h 3449"/>
              <a:gd name="T72" fmla="*/ 1213 w 2407"/>
              <a:gd name="T73" fmla="*/ 3201 h 3449"/>
              <a:gd name="T74" fmla="*/ 1197 w 2407"/>
              <a:gd name="T75" fmla="*/ 3297 h 3449"/>
              <a:gd name="T76" fmla="*/ 1099 w 2407"/>
              <a:gd name="T77" fmla="*/ 3341 h 3449"/>
              <a:gd name="T78" fmla="*/ 1033 w 2407"/>
              <a:gd name="T79" fmla="*/ 3273 h 3449"/>
              <a:gd name="T80" fmla="*/ 983 w 2407"/>
              <a:gd name="T81" fmla="*/ 3219 h 3449"/>
              <a:gd name="T82" fmla="*/ 921 w 2407"/>
              <a:gd name="T83" fmla="*/ 3156 h 3449"/>
              <a:gd name="T84" fmla="*/ 871 w 2407"/>
              <a:gd name="T85" fmla="*/ 3022 h 3449"/>
              <a:gd name="T86" fmla="*/ 817 w 2407"/>
              <a:gd name="T87" fmla="*/ 2964 h 3449"/>
              <a:gd name="T88" fmla="*/ 832 w 2407"/>
              <a:gd name="T89" fmla="*/ 2861 h 3449"/>
              <a:gd name="T90" fmla="*/ 832 w 2407"/>
              <a:gd name="T91" fmla="*/ 2795 h 3449"/>
              <a:gd name="T92" fmla="*/ 775 w 2407"/>
              <a:gd name="T93" fmla="*/ 2803 h 3449"/>
              <a:gd name="T94" fmla="*/ 733 w 2407"/>
              <a:gd name="T95" fmla="*/ 2624 h 3449"/>
              <a:gd name="T96" fmla="*/ 715 w 2407"/>
              <a:gd name="T97" fmla="*/ 2306 h 3449"/>
              <a:gd name="T98" fmla="*/ 672 w 2407"/>
              <a:gd name="T99" fmla="*/ 2086 h 3449"/>
              <a:gd name="T100" fmla="*/ 667 w 2407"/>
              <a:gd name="T101" fmla="*/ 1894 h 3449"/>
              <a:gd name="T102" fmla="*/ 611 w 2407"/>
              <a:gd name="T103" fmla="*/ 1555 h 3449"/>
              <a:gd name="T104" fmla="*/ 349 w 2407"/>
              <a:gd name="T105" fmla="*/ 1397 h 3449"/>
              <a:gd name="T106" fmla="*/ 215 w 2407"/>
              <a:gd name="T107" fmla="*/ 1198 h 3449"/>
              <a:gd name="T108" fmla="*/ 45 w 2407"/>
              <a:gd name="T109" fmla="*/ 962 h 3449"/>
              <a:gd name="T110" fmla="*/ 31 w 2407"/>
              <a:gd name="T111" fmla="*/ 770 h 3449"/>
              <a:gd name="T112" fmla="*/ 61 w 2407"/>
              <a:gd name="T113" fmla="*/ 618 h 3449"/>
              <a:gd name="T114" fmla="*/ 208 w 2407"/>
              <a:gd name="T115" fmla="*/ 414 h 3449"/>
              <a:gd name="T116" fmla="*/ 230 w 2407"/>
              <a:gd name="T117" fmla="*/ 227 h 3449"/>
              <a:gd name="T118" fmla="*/ 244 w 2407"/>
              <a:gd name="T119" fmla="*/ 215 h 3449"/>
              <a:gd name="T120" fmla="*/ 380 w 2407"/>
              <a:gd name="T121" fmla="*/ 73 h 3449"/>
              <a:gd name="T122" fmla="*/ 494 w 2407"/>
              <a:gd name="T123" fmla="*/ 14 h 3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07" h="3449">
                <a:moveTo>
                  <a:pt x="1489" y="3376"/>
                </a:moveTo>
                <a:lnTo>
                  <a:pt x="1539" y="3376"/>
                </a:lnTo>
                <a:lnTo>
                  <a:pt x="1541" y="3379"/>
                </a:lnTo>
                <a:lnTo>
                  <a:pt x="1541" y="3383"/>
                </a:lnTo>
                <a:lnTo>
                  <a:pt x="1543" y="3388"/>
                </a:lnTo>
                <a:lnTo>
                  <a:pt x="1543" y="3395"/>
                </a:lnTo>
                <a:lnTo>
                  <a:pt x="1536" y="3397"/>
                </a:lnTo>
                <a:lnTo>
                  <a:pt x="1527" y="3399"/>
                </a:lnTo>
                <a:lnTo>
                  <a:pt x="1517" y="3399"/>
                </a:lnTo>
                <a:lnTo>
                  <a:pt x="1511" y="3397"/>
                </a:lnTo>
                <a:lnTo>
                  <a:pt x="1506" y="3395"/>
                </a:lnTo>
                <a:lnTo>
                  <a:pt x="1501" y="3395"/>
                </a:lnTo>
                <a:lnTo>
                  <a:pt x="1492" y="3395"/>
                </a:lnTo>
                <a:lnTo>
                  <a:pt x="1489" y="3376"/>
                </a:lnTo>
                <a:close/>
                <a:moveTo>
                  <a:pt x="1271" y="3275"/>
                </a:moveTo>
                <a:lnTo>
                  <a:pt x="1279" y="3282"/>
                </a:lnTo>
                <a:lnTo>
                  <a:pt x="1290" y="3283"/>
                </a:lnTo>
                <a:lnTo>
                  <a:pt x="1300" y="3287"/>
                </a:lnTo>
                <a:lnTo>
                  <a:pt x="1307" y="3296"/>
                </a:lnTo>
                <a:lnTo>
                  <a:pt x="1312" y="3308"/>
                </a:lnTo>
                <a:lnTo>
                  <a:pt x="1319" y="3318"/>
                </a:lnTo>
                <a:lnTo>
                  <a:pt x="1353" y="3337"/>
                </a:lnTo>
                <a:lnTo>
                  <a:pt x="1393" y="3355"/>
                </a:lnTo>
                <a:lnTo>
                  <a:pt x="1436" y="3369"/>
                </a:lnTo>
                <a:lnTo>
                  <a:pt x="1482" y="3379"/>
                </a:lnTo>
                <a:lnTo>
                  <a:pt x="1482" y="3395"/>
                </a:lnTo>
                <a:lnTo>
                  <a:pt x="1473" y="3395"/>
                </a:lnTo>
                <a:lnTo>
                  <a:pt x="1459" y="3400"/>
                </a:lnTo>
                <a:lnTo>
                  <a:pt x="1445" y="3400"/>
                </a:lnTo>
                <a:lnTo>
                  <a:pt x="1431" y="3400"/>
                </a:lnTo>
                <a:lnTo>
                  <a:pt x="1421" y="3402"/>
                </a:lnTo>
                <a:lnTo>
                  <a:pt x="1415" y="3406"/>
                </a:lnTo>
                <a:lnTo>
                  <a:pt x="1412" y="3407"/>
                </a:lnTo>
                <a:lnTo>
                  <a:pt x="1408" y="3411"/>
                </a:lnTo>
                <a:lnTo>
                  <a:pt x="1401" y="3413"/>
                </a:lnTo>
                <a:lnTo>
                  <a:pt x="1389" y="3414"/>
                </a:lnTo>
                <a:lnTo>
                  <a:pt x="1389" y="3433"/>
                </a:lnTo>
                <a:lnTo>
                  <a:pt x="1393" y="3433"/>
                </a:lnTo>
                <a:lnTo>
                  <a:pt x="1396" y="3428"/>
                </a:lnTo>
                <a:lnTo>
                  <a:pt x="1398" y="3425"/>
                </a:lnTo>
                <a:lnTo>
                  <a:pt x="1400" y="3423"/>
                </a:lnTo>
                <a:lnTo>
                  <a:pt x="1403" y="3423"/>
                </a:lnTo>
                <a:lnTo>
                  <a:pt x="1408" y="3421"/>
                </a:lnTo>
                <a:lnTo>
                  <a:pt x="1415" y="3421"/>
                </a:lnTo>
                <a:lnTo>
                  <a:pt x="1415" y="3430"/>
                </a:lnTo>
                <a:lnTo>
                  <a:pt x="1419" y="3433"/>
                </a:lnTo>
                <a:lnTo>
                  <a:pt x="1419" y="3437"/>
                </a:lnTo>
                <a:lnTo>
                  <a:pt x="1419" y="3442"/>
                </a:lnTo>
                <a:lnTo>
                  <a:pt x="1421" y="3449"/>
                </a:lnTo>
                <a:lnTo>
                  <a:pt x="1401" y="3446"/>
                </a:lnTo>
                <a:lnTo>
                  <a:pt x="1387" y="3439"/>
                </a:lnTo>
                <a:lnTo>
                  <a:pt x="1375" y="3432"/>
                </a:lnTo>
                <a:lnTo>
                  <a:pt x="1363" y="3425"/>
                </a:lnTo>
                <a:lnTo>
                  <a:pt x="1354" y="3425"/>
                </a:lnTo>
                <a:lnTo>
                  <a:pt x="1342" y="3427"/>
                </a:lnTo>
                <a:lnTo>
                  <a:pt x="1330" y="3428"/>
                </a:lnTo>
                <a:lnTo>
                  <a:pt x="1318" y="3430"/>
                </a:lnTo>
                <a:lnTo>
                  <a:pt x="1309" y="3430"/>
                </a:lnTo>
                <a:lnTo>
                  <a:pt x="1304" y="3427"/>
                </a:lnTo>
                <a:lnTo>
                  <a:pt x="1300" y="3423"/>
                </a:lnTo>
                <a:lnTo>
                  <a:pt x="1295" y="3418"/>
                </a:lnTo>
                <a:lnTo>
                  <a:pt x="1290" y="3413"/>
                </a:lnTo>
                <a:lnTo>
                  <a:pt x="1286" y="3409"/>
                </a:lnTo>
                <a:lnTo>
                  <a:pt x="1281" y="3406"/>
                </a:lnTo>
                <a:lnTo>
                  <a:pt x="1279" y="3406"/>
                </a:lnTo>
                <a:lnTo>
                  <a:pt x="1277" y="3406"/>
                </a:lnTo>
                <a:lnTo>
                  <a:pt x="1277" y="3407"/>
                </a:lnTo>
                <a:lnTo>
                  <a:pt x="1277" y="3409"/>
                </a:lnTo>
                <a:lnTo>
                  <a:pt x="1277" y="3411"/>
                </a:lnTo>
                <a:lnTo>
                  <a:pt x="1277" y="3413"/>
                </a:lnTo>
                <a:lnTo>
                  <a:pt x="1277" y="3414"/>
                </a:lnTo>
                <a:lnTo>
                  <a:pt x="1262" y="3414"/>
                </a:lnTo>
                <a:lnTo>
                  <a:pt x="1246" y="3409"/>
                </a:lnTo>
                <a:lnTo>
                  <a:pt x="1236" y="3402"/>
                </a:lnTo>
                <a:lnTo>
                  <a:pt x="1232" y="3402"/>
                </a:lnTo>
                <a:lnTo>
                  <a:pt x="1232" y="3392"/>
                </a:lnTo>
                <a:lnTo>
                  <a:pt x="1251" y="3392"/>
                </a:lnTo>
                <a:lnTo>
                  <a:pt x="1251" y="3388"/>
                </a:lnTo>
                <a:lnTo>
                  <a:pt x="1253" y="3386"/>
                </a:lnTo>
                <a:lnTo>
                  <a:pt x="1253" y="3386"/>
                </a:lnTo>
                <a:lnTo>
                  <a:pt x="1253" y="3385"/>
                </a:lnTo>
                <a:lnTo>
                  <a:pt x="1255" y="3383"/>
                </a:lnTo>
                <a:lnTo>
                  <a:pt x="1250" y="3371"/>
                </a:lnTo>
                <a:lnTo>
                  <a:pt x="1243" y="3358"/>
                </a:lnTo>
                <a:lnTo>
                  <a:pt x="1236" y="3346"/>
                </a:lnTo>
                <a:lnTo>
                  <a:pt x="1230" y="3332"/>
                </a:lnTo>
                <a:lnTo>
                  <a:pt x="1232" y="3322"/>
                </a:lnTo>
                <a:lnTo>
                  <a:pt x="1236" y="3310"/>
                </a:lnTo>
                <a:lnTo>
                  <a:pt x="1241" y="3297"/>
                </a:lnTo>
                <a:lnTo>
                  <a:pt x="1246" y="3287"/>
                </a:lnTo>
                <a:lnTo>
                  <a:pt x="1257" y="3278"/>
                </a:lnTo>
                <a:lnTo>
                  <a:pt x="1271" y="3275"/>
                </a:lnTo>
                <a:close/>
                <a:moveTo>
                  <a:pt x="1642" y="3222"/>
                </a:moveTo>
                <a:lnTo>
                  <a:pt x="1641" y="3238"/>
                </a:lnTo>
                <a:lnTo>
                  <a:pt x="1634" y="3254"/>
                </a:lnTo>
                <a:lnTo>
                  <a:pt x="1623" y="3264"/>
                </a:lnTo>
                <a:lnTo>
                  <a:pt x="1621" y="3266"/>
                </a:lnTo>
                <a:lnTo>
                  <a:pt x="1618" y="3269"/>
                </a:lnTo>
                <a:lnTo>
                  <a:pt x="1616" y="3271"/>
                </a:lnTo>
                <a:lnTo>
                  <a:pt x="1581" y="3264"/>
                </a:lnTo>
                <a:lnTo>
                  <a:pt x="1578" y="3238"/>
                </a:lnTo>
                <a:lnTo>
                  <a:pt x="1593" y="3233"/>
                </a:lnTo>
                <a:lnTo>
                  <a:pt x="1606" y="3228"/>
                </a:lnTo>
                <a:lnTo>
                  <a:pt x="1621" y="3224"/>
                </a:lnTo>
                <a:lnTo>
                  <a:pt x="1642" y="3222"/>
                </a:lnTo>
                <a:close/>
                <a:moveTo>
                  <a:pt x="1689" y="3217"/>
                </a:moveTo>
                <a:lnTo>
                  <a:pt x="1728" y="3217"/>
                </a:lnTo>
                <a:lnTo>
                  <a:pt x="1730" y="3228"/>
                </a:lnTo>
                <a:lnTo>
                  <a:pt x="1733" y="3236"/>
                </a:lnTo>
                <a:lnTo>
                  <a:pt x="1735" y="3248"/>
                </a:lnTo>
                <a:lnTo>
                  <a:pt x="1716" y="3254"/>
                </a:lnTo>
                <a:lnTo>
                  <a:pt x="1702" y="3261"/>
                </a:lnTo>
                <a:lnTo>
                  <a:pt x="1688" y="3268"/>
                </a:lnTo>
                <a:lnTo>
                  <a:pt x="1670" y="3273"/>
                </a:lnTo>
                <a:lnTo>
                  <a:pt x="1651" y="3275"/>
                </a:lnTo>
                <a:lnTo>
                  <a:pt x="1649" y="3271"/>
                </a:lnTo>
                <a:lnTo>
                  <a:pt x="1648" y="3269"/>
                </a:lnTo>
                <a:lnTo>
                  <a:pt x="1648" y="3266"/>
                </a:lnTo>
                <a:lnTo>
                  <a:pt x="1646" y="3261"/>
                </a:lnTo>
                <a:lnTo>
                  <a:pt x="1651" y="3255"/>
                </a:lnTo>
                <a:lnTo>
                  <a:pt x="1655" y="3250"/>
                </a:lnTo>
                <a:lnTo>
                  <a:pt x="1656" y="3245"/>
                </a:lnTo>
                <a:lnTo>
                  <a:pt x="1658" y="3240"/>
                </a:lnTo>
                <a:lnTo>
                  <a:pt x="1661" y="3233"/>
                </a:lnTo>
                <a:lnTo>
                  <a:pt x="1665" y="3229"/>
                </a:lnTo>
                <a:lnTo>
                  <a:pt x="1670" y="3228"/>
                </a:lnTo>
                <a:lnTo>
                  <a:pt x="1675" y="3226"/>
                </a:lnTo>
                <a:lnTo>
                  <a:pt x="1681" y="3222"/>
                </a:lnTo>
                <a:lnTo>
                  <a:pt x="1684" y="3221"/>
                </a:lnTo>
                <a:lnTo>
                  <a:pt x="1689" y="3217"/>
                </a:lnTo>
                <a:close/>
                <a:moveTo>
                  <a:pt x="1248" y="2761"/>
                </a:moveTo>
                <a:lnTo>
                  <a:pt x="1267" y="2761"/>
                </a:lnTo>
                <a:lnTo>
                  <a:pt x="1271" y="2772"/>
                </a:lnTo>
                <a:lnTo>
                  <a:pt x="1276" y="2782"/>
                </a:lnTo>
                <a:lnTo>
                  <a:pt x="1277" y="2795"/>
                </a:lnTo>
                <a:lnTo>
                  <a:pt x="1277" y="2810"/>
                </a:lnTo>
                <a:lnTo>
                  <a:pt x="1255" y="2814"/>
                </a:lnTo>
                <a:lnTo>
                  <a:pt x="1251" y="2800"/>
                </a:lnTo>
                <a:lnTo>
                  <a:pt x="1250" y="2788"/>
                </a:lnTo>
                <a:lnTo>
                  <a:pt x="1246" y="2775"/>
                </a:lnTo>
                <a:lnTo>
                  <a:pt x="1248" y="2761"/>
                </a:lnTo>
                <a:close/>
                <a:moveTo>
                  <a:pt x="1635" y="622"/>
                </a:moveTo>
                <a:lnTo>
                  <a:pt x="1635" y="634"/>
                </a:lnTo>
                <a:lnTo>
                  <a:pt x="1665" y="643"/>
                </a:lnTo>
                <a:lnTo>
                  <a:pt x="1696" y="653"/>
                </a:lnTo>
                <a:lnTo>
                  <a:pt x="1696" y="676"/>
                </a:lnTo>
                <a:lnTo>
                  <a:pt x="1688" y="688"/>
                </a:lnTo>
                <a:lnTo>
                  <a:pt x="1682" y="700"/>
                </a:lnTo>
                <a:lnTo>
                  <a:pt x="1674" y="711"/>
                </a:lnTo>
                <a:lnTo>
                  <a:pt x="1661" y="718"/>
                </a:lnTo>
                <a:lnTo>
                  <a:pt x="1649" y="721"/>
                </a:lnTo>
                <a:lnTo>
                  <a:pt x="1634" y="719"/>
                </a:lnTo>
                <a:lnTo>
                  <a:pt x="1618" y="716"/>
                </a:lnTo>
                <a:lnTo>
                  <a:pt x="1602" y="711"/>
                </a:lnTo>
                <a:lnTo>
                  <a:pt x="1588" y="707"/>
                </a:lnTo>
                <a:lnTo>
                  <a:pt x="1588" y="679"/>
                </a:lnTo>
                <a:lnTo>
                  <a:pt x="1586" y="672"/>
                </a:lnTo>
                <a:lnTo>
                  <a:pt x="1585" y="660"/>
                </a:lnTo>
                <a:lnTo>
                  <a:pt x="1585" y="649"/>
                </a:lnTo>
                <a:lnTo>
                  <a:pt x="1604" y="649"/>
                </a:lnTo>
                <a:lnTo>
                  <a:pt x="1607" y="637"/>
                </a:lnTo>
                <a:lnTo>
                  <a:pt x="1613" y="630"/>
                </a:lnTo>
                <a:lnTo>
                  <a:pt x="1621" y="625"/>
                </a:lnTo>
                <a:lnTo>
                  <a:pt x="1635" y="622"/>
                </a:lnTo>
                <a:close/>
                <a:moveTo>
                  <a:pt x="1075" y="89"/>
                </a:moveTo>
                <a:lnTo>
                  <a:pt x="1073" y="100"/>
                </a:lnTo>
                <a:lnTo>
                  <a:pt x="1070" y="114"/>
                </a:lnTo>
                <a:lnTo>
                  <a:pt x="1066" y="124"/>
                </a:lnTo>
                <a:lnTo>
                  <a:pt x="1059" y="131"/>
                </a:lnTo>
                <a:lnTo>
                  <a:pt x="1051" y="128"/>
                </a:lnTo>
                <a:lnTo>
                  <a:pt x="1040" y="126"/>
                </a:lnTo>
                <a:lnTo>
                  <a:pt x="1028" y="126"/>
                </a:lnTo>
                <a:lnTo>
                  <a:pt x="1024" y="119"/>
                </a:lnTo>
                <a:lnTo>
                  <a:pt x="1047" y="119"/>
                </a:lnTo>
                <a:lnTo>
                  <a:pt x="1047" y="112"/>
                </a:lnTo>
                <a:lnTo>
                  <a:pt x="1047" y="107"/>
                </a:lnTo>
                <a:lnTo>
                  <a:pt x="1045" y="101"/>
                </a:lnTo>
                <a:lnTo>
                  <a:pt x="1045" y="98"/>
                </a:lnTo>
                <a:lnTo>
                  <a:pt x="1044" y="93"/>
                </a:lnTo>
                <a:lnTo>
                  <a:pt x="1075" y="89"/>
                </a:lnTo>
                <a:close/>
                <a:moveTo>
                  <a:pt x="925" y="68"/>
                </a:moveTo>
                <a:lnTo>
                  <a:pt x="925" y="89"/>
                </a:lnTo>
                <a:lnTo>
                  <a:pt x="897" y="89"/>
                </a:lnTo>
                <a:lnTo>
                  <a:pt x="897" y="80"/>
                </a:lnTo>
                <a:lnTo>
                  <a:pt x="904" y="77"/>
                </a:lnTo>
                <a:lnTo>
                  <a:pt x="909" y="73"/>
                </a:lnTo>
                <a:lnTo>
                  <a:pt x="916" y="72"/>
                </a:lnTo>
                <a:lnTo>
                  <a:pt x="925" y="68"/>
                </a:lnTo>
                <a:close/>
                <a:moveTo>
                  <a:pt x="527" y="0"/>
                </a:moveTo>
                <a:lnTo>
                  <a:pt x="543" y="2"/>
                </a:lnTo>
                <a:lnTo>
                  <a:pt x="557" y="4"/>
                </a:lnTo>
                <a:lnTo>
                  <a:pt x="557" y="12"/>
                </a:lnTo>
                <a:lnTo>
                  <a:pt x="558" y="16"/>
                </a:lnTo>
                <a:lnTo>
                  <a:pt x="558" y="19"/>
                </a:lnTo>
                <a:lnTo>
                  <a:pt x="560" y="25"/>
                </a:lnTo>
                <a:lnTo>
                  <a:pt x="560" y="32"/>
                </a:lnTo>
                <a:lnTo>
                  <a:pt x="539" y="37"/>
                </a:lnTo>
                <a:lnTo>
                  <a:pt x="509" y="39"/>
                </a:lnTo>
                <a:lnTo>
                  <a:pt x="515" y="54"/>
                </a:lnTo>
                <a:lnTo>
                  <a:pt x="520" y="72"/>
                </a:lnTo>
                <a:lnTo>
                  <a:pt x="523" y="89"/>
                </a:lnTo>
                <a:lnTo>
                  <a:pt x="522" y="107"/>
                </a:lnTo>
                <a:lnTo>
                  <a:pt x="516" y="117"/>
                </a:lnTo>
                <a:lnTo>
                  <a:pt x="509" y="124"/>
                </a:lnTo>
                <a:lnTo>
                  <a:pt x="503" y="131"/>
                </a:lnTo>
                <a:lnTo>
                  <a:pt x="499" y="142"/>
                </a:lnTo>
                <a:lnTo>
                  <a:pt x="503" y="147"/>
                </a:lnTo>
                <a:lnTo>
                  <a:pt x="506" y="150"/>
                </a:lnTo>
                <a:lnTo>
                  <a:pt x="509" y="156"/>
                </a:lnTo>
                <a:lnTo>
                  <a:pt x="511" y="159"/>
                </a:lnTo>
                <a:lnTo>
                  <a:pt x="515" y="163"/>
                </a:lnTo>
                <a:lnTo>
                  <a:pt x="520" y="166"/>
                </a:lnTo>
                <a:lnTo>
                  <a:pt x="525" y="169"/>
                </a:lnTo>
                <a:lnTo>
                  <a:pt x="527" y="169"/>
                </a:lnTo>
                <a:lnTo>
                  <a:pt x="527" y="169"/>
                </a:lnTo>
                <a:lnTo>
                  <a:pt x="527" y="171"/>
                </a:lnTo>
                <a:lnTo>
                  <a:pt x="529" y="169"/>
                </a:lnTo>
                <a:lnTo>
                  <a:pt x="529" y="169"/>
                </a:lnTo>
                <a:lnTo>
                  <a:pt x="536" y="164"/>
                </a:lnTo>
                <a:lnTo>
                  <a:pt x="539" y="157"/>
                </a:lnTo>
                <a:lnTo>
                  <a:pt x="543" y="152"/>
                </a:lnTo>
                <a:lnTo>
                  <a:pt x="548" y="147"/>
                </a:lnTo>
                <a:lnTo>
                  <a:pt x="546" y="133"/>
                </a:lnTo>
                <a:lnTo>
                  <a:pt x="541" y="117"/>
                </a:lnTo>
                <a:lnTo>
                  <a:pt x="536" y="101"/>
                </a:lnTo>
                <a:lnTo>
                  <a:pt x="534" y="87"/>
                </a:lnTo>
                <a:lnTo>
                  <a:pt x="537" y="77"/>
                </a:lnTo>
                <a:lnTo>
                  <a:pt x="550" y="68"/>
                </a:lnTo>
                <a:lnTo>
                  <a:pt x="567" y="63"/>
                </a:lnTo>
                <a:lnTo>
                  <a:pt x="585" y="60"/>
                </a:lnTo>
                <a:lnTo>
                  <a:pt x="600" y="54"/>
                </a:lnTo>
                <a:lnTo>
                  <a:pt x="614" y="46"/>
                </a:lnTo>
                <a:lnTo>
                  <a:pt x="607" y="44"/>
                </a:lnTo>
                <a:lnTo>
                  <a:pt x="604" y="42"/>
                </a:lnTo>
                <a:lnTo>
                  <a:pt x="600" y="40"/>
                </a:lnTo>
                <a:lnTo>
                  <a:pt x="599" y="37"/>
                </a:lnTo>
                <a:lnTo>
                  <a:pt x="597" y="33"/>
                </a:lnTo>
                <a:lnTo>
                  <a:pt x="595" y="26"/>
                </a:lnTo>
                <a:lnTo>
                  <a:pt x="595" y="19"/>
                </a:lnTo>
                <a:lnTo>
                  <a:pt x="597" y="18"/>
                </a:lnTo>
                <a:lnTo>
                  <a:pt x="599" y="16"/>
                </a:lnTo>
                <a:lnTo>
                  <a:pt x="600" y="14"/>
                </a:lnTo>
                <a:lnTo>
                  <a:pt x="602" y="12"/>
                </a:lnTo>
                <a:lnTo>
                  <a:pt x="621" y="16"/>
                </a:lnTo>
                <a:lnTo>
                  <a:pt x="625" y="46"/>
                </a:lnTo>
                <a:lnTo>
                  <a:pt x="649" y="47"/>
                </a:lnTo>
                <a:lnTo>
                  <a:pt x="672" y="51"/>
                </a:lnTo>
                <a:lnTo>
                  <a:pt x="691" y="58"/>
                </a:lnTo>
                <a:lnTo>
                  <a:pt x="696" y="75"/>
                </a:lnTo>
                <a:lnTo>
                  <a:pt x="700" y="87"/>
                </a:lnTo>
                <a:lnTo>
                  <a:pt x="707" y="96"/>
                </a:lnTo>
                <a:lnTo>
                  <a:pt x="715" y="100"/>
                </a:lnTo>
                <a:lnTo>
                  <a:pt x="731" y="101"/>
                </a:lnTo>
                <a:lnTo>
                  <a:pt x="756" y="100"/>
                </a:lnTo>
                <a:lnTo>
                  <a:pt x="770" y="93"/>
                </a:lnTo>
                <a:lnTo>
                  <a:pt x="784" y="93"/>
                </a:lnTo>
                <a:lnTo>
                  <a:pt x="801" y="98"/>
                </a:lnTo>
                <a:lnTo>
                  <a:pt x="818" y="107"/>
                </a:lnTo>
                <a:lnTo>
                  <a:pt x="836" y="115"/>
                </a:lnTo>
                <a:lnTo>
                  <a:pt x="852" y="122"/>
                </a:lnTo>
                <a:lnTo>
                  <a:pt x="867" y="126"/>
                </a:lnTo>
                <a:lnTo>
                  <a:pt x="893" y="108"/>
                </a:lnTo>
                <a:lnTo>
                  <a:pt x="925" y="98"/>
                </a:lnTo>
                <a:lnTo>
                  <a:pt x="963" y="93"/>
                </a:lnTo>
                <a:lnTo>
                  <a:pt x="1009" y="93"/>
                </a:lnTo>
                <a:lnTo>
                  <a:pt x="1009" y="100"/>
                </a:lnTo>
                <a:lnTo>
                  <a:pt x="996" y="100"/>
                </a:lnTo>
                <a:lnTo>
                  <a:pt x="986" y="101"/>
                </a:lnTo>
                <a:lnTo>
                  <a:pt x="979" y="107"/>
                </a:lnTo>
                <a:lnTo>
                  <a:pt x="986" y="114"/>
                </a:lnTo>
                <a:lnTo>
                  <a:pt x="991" y="121"/>
                </a:lnTo>
                <a:lnTo>
                  <a:pt x="996" y="128"/>
                </a:lnTo>
                <a:lnTo>
                  <a:pt x="1003" y="131"/>
                </a:lnTo>
                <a:lnTo>
                  <a:pt x="1017" y="135"/>
                </a:lnTo>
                <a:lnTo>
                  <a:pt x="1026" y="142"/>
                </a:lnTo>
                <a:lnTo>
                  <a:pt x="1037" y="142"/>
                </a:lnTo>
                <a:lnTo>
                  <a:pt x="1049" y="142"/>
                </a:lnTo>
                <a:lnTo>
                  <a:pt x="1063" y="147"/>
                </a:lnTo>
                <a:lnTo>
                  <a:pt x="1066" y="149"/>
                </a:lnTo>
                <a:lnTo>
                  <a:pt x="1070" y="154"/>
                </a:lnTo>
                <a:lnTo>
                  <a:pt x="1073" y="157"/>
                </a:lnTo>
                <a:lnTo>
                  <a:pt x="1079" y="161"/>
                </a:lnTo>
                <a:lnTo>
                  <a:pt x="1079" y="166"/>
                </a:lnTo>
                <a:lnTo>
                  <a:pt x="1075" y="166"/>
                </a:lnTo>
                <a:lnTo>
                  <a:pt x="1065" y="182"/>
                </a:lnTo>
                <a:lnTo>
                  <a:pt x="1052" y="196"/>
                </a:lnTo>
                <a:lnTo>
                  <a:pt x="1040" y="211"/>
                </a:lnTo>
                <a:lnTo>
                  <a:pt x="1051" y="211"/>
                </a:lnTo>
                <a:lnTo>
                  <a:pt x="1068" y="203"/>
                </a:lnTo>
                <a:lnTo>
                  <a:pt x="1087" y="199"/>
                </a:lnTo>
                <a:lnTo>
                  <a:pt x="1106" y="201"/>
                </a:lnTo>
                <a:lnTo>
                  <a:pt x="1127" y="206"/>
                </a:lnTo>
                <a:lnTo>
                  <a:pt x="1148" y="215"/>
                </a:lnTo>
                <a:lnTo>
                  <a:pt x="1166" y="225"/>
                </a:lnTo>
                <a:lnTo>
                  <a:pt x="1178" y="238"/>
                </a:lnTo>
                <a:lnTo>
                  <a:pt x="1185" y="250"/>
                </a:lnTo>
                <a:lnTo>
                  <a:pt x="1192" y="264"/>
                </a:lnTo>
                <a:lnTo>
                  <a:pt x="1190" y="278"/>
                </a:lnTo>
                <a:lnTo>
                  <a:pt x="1185" y="292"/>
                </a:lnTo>
                <a:lnTo>
                  <a:pt x="1199" y="292"/>
                </a:lnTo>
                <a:lnTo>
                  <a:pt x="1213" y="292"/>
                </a:lnTo>
                <a:lnTo>
                  <a:pt x="1223" y="293"/>
                </a:lnTo>
                <a:lnTo>
                  <a:pt x="1232" y="300"/>
                </a:lnTo>
                <a:lnTo>
                  <a:pt x="1234" y="302"/>
                </a:lnTo>
                <a:lnTo>
                  <a:pt x="1234" y="304"/>
                </a:lnTo>
                <a:lnTo>
                  <a:pt x="1234" y="306"/>
                </a:lnTo>
                <a:lnTo>
                  <a:pt x="1236" y="307"/>
                </a:lnTo>
                <a:lnTo>
                  <a:pt x="1236" y="311"/>
                </a:lnTo>
                <a:lnTo>
                  <a:pt x="1251" y="311"/>
                </a:lnTo>
                <a:lnTo>
                  <a:pt x="1251" y="321"/>
                </a:lnTo>
                <a:lnTo>
                  <a:pt x="1251" y="332"/>
                </a:lnTo>
                <a:lnTo>
                  <a:pt x="1255" y="342"/>
                </a:lnTo>
                <a:lnTo>
                  <a:pt x="1264" y="334"/>
                </a:lnTo>
                <a:lnTo>
                  <a:pt x="1274" y="332"/>
                </a:lnTo>
                <a:lnTo>
                  <a:pt x="1284" y="335"/>
                </a:lnTo>
                <a:lnTo>
                  <a:pt x="1297" y="337"/>
                </a:lnTo>
                <a:lnTo>
                  <a:pt x="1312" y="337"/>
                </a:lnTo>
                <a:lnTo>
                  <a:pt x="1333" y="335"/>
                </a:lnTo>
                <a:lnTo>
                  <a:pt x="1360" y="334"/>
                </a:lnTo>
                <a:lnTo>
                  <a:pt x="1386" y="332"/>
                </a:lnTo>
                <a:lnTo>
                  <a:pt x="1412" y="334"/>
                </a:lnTo>
                <a:lnTo>
                  <a:pt x="1435" y="337"/>
                </a:lnTo>
                <a:lnTo>
                  <a:pt x="1454" y="346"/>
                </a:lnTo>
                <a:lnTo>
                  <a:pt x="1469" y="356"/>
                </a:lnTo>
                <a:lnTo>
                  <a:pt x="1483" y="367"/>
                </a:lnTo>
                <a:lnTo>
                  <a:pt x="1499" y="377"/>
                </a:lnTo>
                <a:lnTo>
                  <a:pt x="1517" y="384"/>
                </a:lnTo>
                <a:lnTo>
                  <a:pt x="1517" y="395"/>
                </a:lnTo>
                <a:lnTo>
                  <a:pt x="1531" y="395"/>
                </a:lnTo>
                <a:lnTo>
                  <a:pt x="1532" y="407"/>
                </a:lnTo>
                <a:lnTo>
                  <a:pt x="1534" y="416"/>
                </a:lnTo>
                <a:lnTo>
                  <a:pt x="1531" y="426"/>
                </a:lnTo>
                <a:lnTo>
                  <a:pt x="1536" y="426"/>
                </a:lnTo>
                <a:lnTo>
                  <a:pt x="1538" y="424"/>
                </a:lnTo>
                <a:lnTo>
                  <a:pt x="1539" y="423"/>
                </a:lnTo>
                <a:lnTo>
                  <a:pt x="1539" y="423"/>
                </a:lnTo>
                <a:lnTo>
                  <a:pt x="1539" y="423"/>
                </a:lnTo>
                <a:lnTo>
                  <a:pt x="1541" y="423"/>
                </a:lnTo>
                <a:lnTo>
                  <a:pt x="1543" y="423"/>
                </a:lnTo>
                <a:lnTo>
                  <a:pt x="1553" y="437"/>
                </a:lnTo>
                <a:lnTo>
                  <a:pt x="1559" y="454"/>
                </a:lnTo>
                <a:lnTo>
                  <a:pt x="1562" y="475"/>
                </a:lnTo>
                <a:lnTo>
                  <a:pt x="1565" y="494"/>
                </a:lnTo>
                <a:lnTo>
                  <a:pt x="1571" y="513"/>
                </a:lnTo>
                <a:lnTo>
                  <a:pt x="1581" y="526"/>
                </a:lnTo>
                <a:lnTo>
                  <a:pt x="1583" y="527"/>
                </a:lnTo>
                <a:lnTo>
                  <a:pt x="1585" y="527"/>
                </a:lnTo>
                <a:lnTo>
                  <a:pt x="1585" y="527"/>
                </a:lnTo>
                <a:lnTo>
                  <a:pt x="1586" y="527"/>
                </a:lnTo>
                <a:lnTo>
                  <a:pt x="1588" y="527"/>
                </a:lnTo>
                <a:lnTo>
                  <a:pt x="1593" y="526"/>
                </a:lnTo>
                <a:lnTo>
                  <a:pt x="1593" y="533"/>
                </a:lnTo>
                <a:lnTo>
                  <a:pt x="1593" y="536"/>
                </a:lnTo>
                <a:lnTo>
                  <a:pt x="1595" y="540"/>
                </a:lnTo>
                <a:lnTo>
                  <a:pt x="1597" y="541"/>
                </a:lnTo>
                <a:lnTo>
                  <a:pt x="1600" y="543"/>
                </a:lnTo>
                <a:lnTo>
                  <a:pt x="1604" y="545"/>
                </a:lnTo>
                <a:lnTo>
                  <a:pt x="1606" y="547"/>
                </a:lnTo>
                <a:lnTo>
                  <a:pt x="1607" y="548"/>
                </a:lnTo>
                <a:lnTo>
                  <a:pt x="1609" y="548"/>
                </a:lnTo>
                <a:lnTo>
                  <a:pt x="1613" y="548"/>
                </a:lnTo>
                <a:lnTo>
                  <a:pt x="1616" y="550"/>
                </a:lnTo>
                <a:lnTo>
                  <a:pt x="1618" y="571"/>
                </a:lnTo>
                <a:lnTo>
                  <a:pt x="1614" y="588"/>
                </a:lnTo>
                <a:lnTo>
                  <a:pt x="1607" y="608"/>
                </a:lnTo>
                <a:lnTo>
                  <a:pt x="1604" y="606"/>
                </a:lnTo>
                <a:lnTo>
                  <a:pt x="1602" y="604"/>
                </a:lnTo>
                <a:lnTo>
                  <a:pt x="1599" y="604"/>
                </a:lnTo>
                <a:lnTo>
                  <a:pt x="1593" y="602"/>
                </a:lnTo>
                <a:lnTo>
                  <a:pt x="1576" y="623"/>
                </a:lnTo>
                <a:lnTo>
                  <a:pt x="1560" y="644"/>
                </a:lnTo>
                <a:lnTo>
                  <a:pt x="1546" y="669"/>
                </a:lnTo>
                <a:lnTo>
                  <a:pt x="1553" y="670"/>
                </a:lnTo>
                <a:lnTo>
                  <a:pt x="1559" y="670"/>
                </a:lnTo>
                <a:lnTo>
                  <a:pt x="1564" y="674"/>
                </a:lnTo>
                <a:lnTo>
                  <a:pt x="1567" y="677"/>
                </a:lnTo>
                <a:lnTo>
                  <a:pt x="1569" y="684"/>
                </a:lnTo>
                <a:lnTo>
                  <a:pt x="1572" y="693"/>
                </a:lnTo>
                <a:lnTo>
                  <a:pt x="1574" y="702"/>
                </a:lnTo>
                <a:lnTo>
                  <a:pt x="1576" y="711"/>
                </a:lnTo>
                <a:lnTo>
                  <a:pt x="1581" y="718"/>
                </a:lnTo>
                <a:lnTo>
                  <a:pt x="1602" y="730"/>
                </a:lnTo>
                <a:lnTo>
                  <a:pt x="1628" y="735"/>
                </a:lnTo>
                <a:lnTo>
                  <a:pt x="1658" y="737"/>
                </a:lnTo>
                <a:lnTo>
                  <a:pt x="1663" y="733"/>
                </a:lnTo>
                <a:lnTo>
                  <a:pt x="1668" y="732"/>
                </a:lnTo>
                <a:lnTo>
                  <a:pt x="1675" y="730"/>
                </a:lnTo>
                <a:lnTo>
                  <a:pt x="1681" y="726"/>
                </a:lnTo>
                <a:lnTo>
                  <a:pt x="1691" y="716"/>
                </a:lnTo>
                <a:lnTo>
                  <a:pt x="1698" y="704"/>
                </a:lnTo>
                <a:lnTo>
                  <a:pt x="1705" y="693"/>
                </a:lnTo>
                <a:lnTo>
                  <a:pt x="1716" y="684"/>
                </a:lnTo>
                <a:lnTo>
                  <a:pt x="1730" y="677"/>
                </a:lnTo>
                <a:lnTo>
                  <a:pt x="1749" y="677"/>
                </a:lnTo>
                <a:lnTo>
                  <a:pt x="1773" y="681"/>
                </a:lnTo>
                <a:lnTo>
                  <a:pt x="1798" y="686"/>
                </a:lnTo>
                <a:lnTo>
                  <a:pt x="1824" y="695"/>
                </a:lnTo>
                <a:lnTo>
                  <a:pt x="1847" y="705"/>
                </a:lnTo>
                <a:lnTo>
                  <a:pt x="1869" y="714"/>
                </a:lnTo>
                <a:lnTo>
                  <a:pt x="1885" y="725"/>
                </a:lnTo>
                <a:lnTo>
                  <a:pt x="1895" y="733"/>
                </a:lnTo>
                <a:lnTo>
                  <a:pt x="1908" y="765"/>
                </a:lnTo>
                <a:lnTo>
                  <a:pt x="1920" y="761"/>
                </a:lnTo>
                <a:lnTo>
                  <a:pt x="1920" y="768"/>
                </a:lnTo>
                <a:lnTo>
                  <a:pt x="1923" y="772"/>
                </a:lnTo>
                <a:lnTo>
                  <a:pt x="1958" y="761"/>
                </a:lnTo>
                <a:lnTo>
                  <a:pt x="1974" y="766"/>
                </a:lnTo>
                <a:lnTo>
                  <a:pt x="1991" y="777"/>
                </a:lnTo>
                <a:lnTo>
                  <a:pt x="2007" y="784"/>
                </a:lnTo>
                <a:lnTo>
                  <a:pt x="2045" y="779"/>
                </a:lnTo>
                <a:lnTo>
                  <a:pt x="2058" y="787"/>
                </a:lnTo>
                <a:lnTo>
                  <a:pt x="2080" y="789"/>
                </a:lnTo>
                <a:lnTo>
                  <a:pt x="2103" y="786"/>
                </a:lnTo>
                <a:lnTo>
                  <a:pt x="2124" y="784"/>
                </a:lnTo>
                <a:lnTo>
                  <a:pt x="2145" y="787"/>
                </a:lnTo>
                <a:lnTo>
                  <a:pt x="2173" y="801"/>
                </a:lnTo>
                <a:lnTo>
                  <a:pt x="2197" y="821"/>
                </a:lnTo>
                <a:lnTo>
                  <a:pt x="2220" y="840"/>
                </a:lnTo>
                <a:lnTo>
                  <a:pt x="2243" y="859"/>
                </a:lnTo>
                <a:lnTo>
                  <a:pt x="2269" y="876"/>
                </a:lnTo>
                <a:lnTo>
                  <a:pt x="2283" y="880"/>
                </a:lnTo>
                <a:lnTo>
                  <a:pt x="2302" y="883"/>
                </a:lnTo>
                <a:lnTo>
                  <a:pt x="2327" y="887"/>
                </a:lnTo>
                <a:lnTo>
                  <a:pt x="2349" y="892"/>
                </a:lnTo>
                <a:lnTo>
                  <a:pt x="2367" y="897"/>
                </a:lnTo>
                <a:lnTo>
                  <a:pt x="2375" y="903"/>
                </a:lnTo>
                <a:lnTo>
                  <a:pt x="2382" y="918"/>
                </a:lnTo>
                <a:lnTo>
                  <a:pt x="2386" y="936"/>
                </a:lnTo>
                <a:lnTo>
                  <a:pt x="2391" y="953"/>
                </a:lnTo>
                <a:lnTo>
                  <a:pt x="2403" y="988"/>
                </a:lnTo>
                <a:lnTo>
                  <a:pt x="2407" y="1021"/>
                </a:lnTo>
                <a:lnTo>
                  <a:pt x="2405" y="1051"/>
                </a:lnTo>
                <a:lnTo>
                  <a:pt x="2396" y="1079"/>
                </a:lnTo>
                <a:lnTo>
                  <a:pt x="2384" y="1105"/>
                </a:lnTo>
                <a:lnTo>
                  <a:pt x="2368" y="1129"/>
                </a:lnTo>
                <a:lnTo>
                  <a:pt x="2349" y="1156"/>
                </a:lnTo>
                <a:lnTo>
                  <a:pt x="2292" y="1194"/>
                </a:lnTo>
                <a:lnTo>
                  <a:pt x="2281" y="1215"/>
                </a:lnTo>
                <a:lnTo>
                  <a:pt x="2272" y="1236"/>
                </a:lnTo>
                <a:lnTo>
                  <a:pt x="2265" y="1259"/>
                </a:lnTo>
                <a:lnTo>
                  <a:pt x="2257" y="1273"/>
                </a:lnTo>
                <a:lnTo>
                  <a:pt x="2246" y="1285"/>
                </a:lnTo>
                <a:lnTo>
                  <a:pt x="2237" y="1299"/>
                </a:lnTo>
                <a:lnTo>
                  <a:pt x="2218" y="1302"/>
                </a:lnTo>
                <a:lnTo>
                  <a:pt x="2215" y="1283"/>
                </a:lnTo>
                <a:lnTo>
                  <a:pt x="2208" y="1283"/>
                </a:lnTo>
                <a:lnTo>
                  <a:pt x="2208" y="1321"/>
                </a:lnTo>
                <a:lnTo>
                  <a:pt x="2199" y="1339"/>
                </a:lnTo>
                <a:lnTo>
                  <a:pt x="2197" y="1360"/>
                </a:lnTo>
                <a:lnTo>
                  <a:pt x="2201" y="1383"/>
                </a:lnTo>
                <a:lnTo>
                  <a:pt x="2204" y="1404"/>
                </a:lnTo>
                <a:lnTo>
                  <a:pt x="2211" y="1424"/>
                </a:lnTo>
                <a:lnTo>
                  <a:pt x="2215" y="1440"/>
                </a:lnTo>
                <a:lnTo>
                  <a:pt x="2215" y="1454"/>
                </a:lnTo>
                <a:lnTo>
                  <a:pt x="2211" y="1466"/>
                </a:lnTo>
                <a:lnTo>
                  <a:pt x="2206" y="1477"/>
                </a:lnTo>
                <a:lnTo>
                  <a:pt x="2203" y="1486"/>
                </a:lnTo>
                <a:lnTo>
                  <a:pt x="2208" y="1552"/>
                </a:lnTo>
                <a:lnTo>
                  <a:pt x="2196" y="1557"/>
                </a:lnTo>
                <a:lnTo>
                  <a:pt x="2187" y="1564"/>
                </a:lnTo>
                <a:lnTo>
                  <a:pt x="2182" y="1573"/>
                </a:lnTo>
                <a:lnTo>
                  <a:pt x="2180" y="1590"/>
                </a:lnTo>
                <a:lnTo>
                  <a:pt x="2189" y="1606"/>
                </a:lnTo>
                <a:lnTo>
                  <a:pt x="2192" y="1625"/>
                </a:lnTo>
                <a:lnTo>
                  <a:pt x="2180" y="1637"/>
                </a:lnTo>
                <a:lnTo>
                  <a:pt x="2176" y="1650"/>
                </a:lnTo>
                <a:lnTo>
                  <a:pt x="2171" y="1662"/>
                </a:lnTo>
                <a:lnTo>
                  <a:pt x="2164" y="1678"/>
                </a:lnTo>
                <a:lnTo>
                  <a:pt x="2157" y="1688"/>
                </a:lnTo>
                <a:lnTo>
                  <a:pt x="2152" y="1695"/>
                </a:lnTo>
                <a:lnTo>
                  <a:pt x="2145" y="1700"/>
                </a:lnTo>
                <a:lnTo>
                  <a:pt x="2141" y="1704"/>
                </a:lnTo>
                <a:lnTo>
                  <a:pt x="2138" y="1709"/>
                </a:lnTo>
                <a:lnTo>
                  <a:pt x="2136" y="1719"/>
                </a:lnTo>
                <a:lnTo>
                  <a:pt x="2136" y="1733"/>
                </a:lnTo>
                <a:lnTo>
                  <a:pt x="2138" y="1754"/>
                </a:lnTo>
                <a:lnTo>
                  <a:pt x="2112" y="1768"/>
                </a:lnTo>
                <a:lnTo>
                  <a:pt x="2087" y="1782"/>
                </a:lnTo>
                <a:lnTo>
                  <a:pt x="2091" y="1786"/>
                </a:lnTo>
                <a:lnTo>
                  <a:pt x="2093" y="1789"/>
                </a:lnTo>
                <a:lnTo>
                  <a:pt x="2093" y="1791"/>
                </a:lnTo>
                <a:lnTo>
                  <a:pt x="2093" y="1795"/>
                </a:lnTo>
                <a:lnTo>
                  <a:pt x="2093" y="1796"/>
                </a:lnTo>
                <a:lnTo>
                  <a:pt x="2075" y="1805"/>
                </a:lnTo>
                <a:lnTo>
                  <a:pt x="2058" y="1803"/>
                </a:lnTo>
                <a:lnTo>
                  <a:pt x="2040" y="1800"/>
                </a:lnTo>
                <a:lnTo>
                  <a:pt x="2026" y="1793"/>
                </a:lnTo>
                <a:lnTo>
                  <a:pt x="2018" y="1800"/>
                </a:lnTo>
                <a:lnTo>
                  <a:pt x="2004" y="1803"/>
                </a:lnTo>
                <a:lnTo>
                  <a:pt x="1988" y="1805"/>
                </a:lnTo>
                <a:lnTo>
                  <a:pt x="1972" y="1807"/>
                </a:lnTo>
                <a:lnTo>
                  <a:pt x="1958" y="1808"/>
                </a:lnTo>
                <a:lnTo>
                  <a:pt x="1955" y="1815"/>
                </a:lnTo>
                <a:lnTo>
                  <a:pt x="1948" y="1824"/>
                </a:lnTo>
                <a:lnTo>
                  <a:pt x="1939" y="1835"/>
                </a:lnTo>
                <a:lnTo>
                  <a:pt x="1930" y="1842"/>
                </a:lnTo>
                <a:lnTo>
                  <a:pt x="1923" y="1847"/>
                </a:lnTo>
                <a:lnTo>
                  <a:pt x="1892" y="1843"/>
                </a:lnTo>
                <a:lnTo>
                  <a:pt x="1881" y="1849"/>
                </a:lnTo>
                <a:lnTo>
                  <a:pt x="1867" y="1857"/>
                </a:lnTo>
                <a:lnTo>
                  <a:pt x="1850" y="1870"/>
                </a:lnTo>
                <a:lnTo>
                  <a:pt x="1833" y="1882"/>
                </a:lnTo>
                <a:lnTo>
                  <a:pt x="1820" y="1892"/>
                </a:lnTo>
                <a:lnTo>
                  <a:pt x="1812" y="1901"/>
                </a:lnTo>
                <a:lnTo>
                  <a:pt x="1808" y="1901"/>
                </a:lnTo>
                <a:lnTo>
                  <a:pt x="1805" y="1924"/>
                </a:lnTo>
                <a:lnTo>
                  <a:pt x="1801" y="1925"/>
                </a:lnTo>
                <a:lnTo>
                  <a:pt x="1798" y="1927"/>
                </a:lnTo>
                <a:lnTo>
                  <a:pt x="1796" y="1925"/>
                </a:lnTo>
                <a:lnTo>
                  <a:pt x="1794" y="1925"/>
                </a:lnTo>
                <a:lnTo>
                  <a:pt x="1792" y="1924"/>
                </a:lnTo>
                <a:lnTo>
                  <a:pt x="1789" y="1924"/>
                </a:lnTo>
                <a:lnTo>
                  <a:pt x="1787" y="1924"/>
                </a:lnTo>
                <a:lnTo>
                  <a:pt x="1784" y="1927"/>
                </a:lnTo>
                <a:lnTo>
                  <a:pt x="1780" y="1931"/>
                </a:lnTo>
                <a:lnTo>
                  <a:pt x="1785" y="1946"/>
                </a:lnTo>
                <a:lnTo>
                  <a:pt x="1784" y="1964"/>
                </a:lnTo>
                <a:lnTo>
                  <a:pt x="1780" y="1980"/>
                </a:lnTo>
                <a:lnTo>
                  <a:pt x="1780" y="1997"/>
                </a:lnTo>
                <a:lnTo>
                  <a:pt x="1784" y="2000"/>
                </a:lnTo>
                <a:lnTo>
                  <a:pt x="1787" y="2006"/>
                </a:lnTo>
                <a:lnTo>
                  <a:pt x="1791" y="2009"/>
                </a:lnTo>
                <a:lnTo>
                  <a:pt x="1794" y="2013"/>
                </a:lnTo>
                <a:lnTo>
                  <a:pt x="1798" y="2016"/>
                </a:lnTo>
                <a:lnTo>
                  <a:pt x="1799" y="2020"/>
                </a:lnTo>
                <a:lnTo>
                  <a:pt x="1792" y="2089"/>
                </a:lnTo>
                <a:lnTo>
                  <a:pt x="1773" y="2105"/>
                </a:lnTo>
                <a:lnTo>
                  <a:pt x="1757" y="2124"/>
                </a:lnTo>
                <a:lnTo>
                  <a:pt x="1747" y="2147"/>
                </a:lnTo>
                <a:lnTo>
                  <a:pt x="1738" y="2172"/>
                </a:lnTo>
                <a:lnTo>
                  <a:pt x="1728" y="2196"/>
                </a:lnTo>
                <a:lnTo>
                  <a:pt x="1716" y="2220"/>
                </a:lnTo>
                <a:lnTo>
                  <a:pt x="1707" y="2231"/>
                </a:lnTo>
                <a:lnTo>
                  <a:pt x="1695" y="2240"/>
                </a:lnTo>
                <a:lnTo>
                  <a:pt x="1684" y="2250"/>
                </a:lnTo>
                <a:lnTo>
                  <a:pt x="1681" y="2250"/>
                </a:lnTo>
                <a:lnTo>
                  <a:pt x="1681" y="2240"/>
                </a:lnTo>
                <a:lnTo>
                  <a:pt x="1698" y="2222"/>
                </a:lnTo>
                <a:lnTo>
                  <a:pt x="1712" y="2199"/>
                </a:lnTo>
                <a:lnTo>
                  <a:pt x="1719" y="2173"/>
                </a:lnTo>
                <a:lnTo>
                  <a:pt x="1716" y="2173"/>
                </a:lnTo>
                <a:lnTo>
                  <a:pt x="1716" y="2170"/>
                </a:lnTo>
                <a:lnTo>
                  <a:pt x="1709" y="2172"/>
                </a:lnTo>
                <a:lnTo>
                  <a:pt x="1700" y="2173"/>
                </a:lnTo>
                <a:lnTo>
                  <a:pt x="1689" y="2173"/>
                </a:lnTo>
                <a:lnTo>
                  <a:pt x="1688" y="2194"/>
                </a:lnTo>
                <a:lnTo>
                  <a:pt x="1682" y="2206"/>
                </a:lnTo>
                <a:lnTo>
                  <a:pt x="1677" y="2213"/>
                </a:lnTo>
                <a:lnTo>
                  <a:pt x="1670" y="2219"/>
                </a:lnTo>
                <a:lnTo>
                  <a:pt x="1663" y="2222"/>
                </a:lnTo>
                <a:lnTo>
                  <a:pt x="1658" y="2231"/>
                </a:lnTo>
                <a:lnTo>
                  <a:pt x="1655" y="2245"/>
                </a:lnTo>
                <a:lnTo>
                  <a:pt x="1655" y="2262"/>
                </a:lnTo>
                <a:lnTo>
                  <a:pt x="1658" y="2280"/>
                </a:lnTo>
                <a:lnTo>
                  <a:pt x="1658" y="2295"/>
                </a:lnTo>
                <a:lnTo>
                  <a:pt x="1655" y="2308"/>
                </a:lnTo>
                <a:lnTo>
                  <a:pt x="1649" y="2322"/>
                </a:lnTo>
                <a:lnTo>
                  <a:pt x="1642" y="2329"/>
                </a:lnTo>
                <a:lnTo>
                  <a:pt x="1635" y="2332"/>
                </a:lnTo>
                <a:lnTo>
                  <a:pt x="1628" y="2336"/>
                </a:lnTo>
                <a:lnTo>
                  <a:pt x="1620" y="2343"/>
                </a:lnTo>
                <a:lnTo>
                  <a:pt x="1620" y="2343"/>
                </a:lnTo>
                <a:lnTo>
                  <a:pt x="1621" y="2346"/>
                </a:lnTo>
                <a:lnTo>
                  <a:pt x="1623" y="2351"/>
                </a:lnTo>
                <a:lnTo>
                  <a:pt x="1623" y="2357"/>
                </a:lnTo>
                <a:lnTo>
                  <a:pt x="1623" y="2362"/>
                </a:lnTo>
                <a:lnTo>
                  <a:pt x="1625" y="2365"/>
                </a:lnTo>
                <a:lnTo>
                  <a:pt x="1623" y="2369"/>
                </a:lnTo>
                <a:lnTo>
                  <a:pt x="1621" y="2374"/>
                </a:lnTo>
                <a:lnTo>
                  <a:pt x="1618" y="2379"/>
                </a:lnTo>
                <a:lnTo>
                  <a:pt x="1614" y="2384"/>
                </a:lnTo>
                <a:lnTo>
                  <a:pt x="1609" y="2390"/>
                </a:lnTo>
                <a:lnTo>
                  <a:pt x="1606" y="2393"/>
                </a:lnTo>
                <a:lnTo>
                  <a:pt x="1600" y="2397"/>
                </a:lnTo>
                <a:lnTo>
                  <a:pt x="1579" y="2409"/>
                </a:lnTo>
                <a:lnTo>
                  <a:pt x="1555" y="2414"/>
                </a:lnTo>
                <a:lnTo>
                  <a:pt x="1529" y="2414"/>
                </a:lnTo>
                <a:lnTo>
                  <a:pt x="1501" y="2409"/>
                </a:lnTo>
                <a:lnTo>
                  <a:pt x="1471" y="2402"/>
                </a:lnTo>
                <a:lnTo>
                  <a:pt x="1442" y="2393"/>
                </a:lnTo>
                <a:lnTo>
                  <a:pt x="1415" y="2386"/>
                </a:lnTo>
                <a:lnTo>
                  <a:pt x="1389" y="2381"/>
                </a:lnTo>
                <a:lnTo>
                  <a:pt x="1389" y="2384"/>
                </a:lnTo>
                <a:lnTo>
                  <a:pt x="1393" y="2384"/>
                </a:lnTo>
                <a:lnTo>
                  <a:pt x="1393" y="2388"/>
                </a:lnTo>
                <a:lnTo>
                  <a:pt x="1410" y="2393"/>
                </a:lnTo>
                <a:lnTo>
                  <a:pt x="1426" y="2400"/>
                </a:lnTo>
                <a:lnTo>
                  <a:pt x="1442" y="2407"/>
                </a:lnTo>
                <a:lnTo>
                  <a:pt x="1454" y="2418"/>
                </a:lnTo>
                <a:lnTo>
                  <a:pt x="1463" y="2432"/>
                </a:lnTo>
                <a:lnTo>
                  <a:pt x="1464" y="2435"/>
                </a:lnTo>
                <a:lnTo>
                  <a:pt x="1464" y="2440"/>
                </a:lnTo>
                <a:lnTo>
                  <a:pt x="1464" y="2444"/>
                </a:lnTo>
                <a:lnTo>
                  <a:pt x="1463" y="2451"/>
                </a:lnTo>
                <a:lnTo>
                  <a:pt x="1463" y="2458"/>
                </a:lnTo>
                <a:lnTo>
                  <a:pt x="1475" y="2463"/>
                </a:lnTo>
                <a:lnTo>
                  <a:pt x="1489" y="2472"/>
                </a:lnTo>
                <a:lnTo>
                  <a:pt x="1501" y="2482"/>
                </a:lnTo>
                <a:lnTo>
                  <a:pt x="1508" y="2493"/>
                </a:lnTo>
                <a:lnTo>
                  <a:pt x="1503" y="2510"/>
                </a:lnTo>
                <a:lnTo>
                  <a:pt x="1496" y="2533"/>
                </a:lnTo>
                <a:lnTo>
                  <a:pt x="1489" y="2556"/>
                </a:lnTo>
                <a:lnTo>
                  <a:pt x="1478" y="2576"/>
                </a:lnTo>
                <a:lnTo>
                  <a:pt x="1461" y="2589"/>
                </a:lnTo>
                <a:lnTo>
                  <a:pt x="1436" y="2599"/>
                </a:lnTo>
                <a:lnTo>
                  <a:pt x="1407" y="2608"/>
                </a:lnTo>
                <a:lnTo>
                  <a:pt x="1373" y="2613"/>
                </a:lnTo>
                <a:lnTo>
                  <a:pt x="1339" y="2615"/>
                </a:lnTo>
                <a:lnTo>
                  <a:pt x="1305" y="2615"/>
                </a:lnTo>
                <a:lnTo>
                  <a:pt x="1274" y="2611"/>
                </a:lnTo>
                <a:lnTo>
                  <a:pt x="1274" y="2618"/>
                </a:lnTo>
                <a:lnTo>
                  <a:pt x="1279" y="2622"/>
                </a:lnTo>
                <a:lnTo>
                  <a:pt x="1284" y="2624"/>
                </a:lnTo>
                <a:lnTo>
                  <a:pt x="1288" y="2625"/>
                </a:lnTo>
                <a:lnTo>
                  <a:pt x="1290" y="2629"/>
                </a:lnTo>
                <a:lnTo>
                  <a:pt x="1291" y="2634"/>
                </a:lnTo>
                <a:lnTo>
                  <a:pt x="1293" y="2643"/>
                </a:lnTo>
                <a:lnTo>
                  <a:pt x="1295" y="2650"/>
                </a:lnTo>
                <a:lnTo>
                  <a:pt x="1293" y="2657"/>
                </a:lnTo>
                <a:lnTo>
                  <a:pt x="1290" y="2664"/>
                </a:lnTo>
                <a:lnTo>
                  <a:pt x="1288" y="2671"/>
                </a:lnTo>
                <a:lnTo>
                  <a:pt x="1290" y="2679"/>
                </a:lnTo>
                <a:lnTo>
                  <a:pt x="1293" y="2686"/>
                </a:lnTo>
                <a:lnTo>
                  <a:pt x="1298" y="2692"/>
                </a:lnTo>
                <a:lnTo>
                  <a:pt x="1302" y="2699"/>
                </a:lnTo>
                <a:lnTo>
                  <a:pt x="1305" y="2711"/>
                </a:lnTo>
                <a:lnTo>
                  <a:pt x="1288" y="2718"/>
                </a:lnTo>
                <a:lnTo>
                  <a:pt x="1271" y="2723"/>
                </a:lnTo>
                <a:lnTo>
                  <a:pt x="1250" y="2727"/>
                </a:lnTo>
                <a:lnTo>
                  <a:pt x="1223" y="2727"/>
                </a:lnTo>
                <a:lnTo>
                  <a:pt x="1215" y="2720"/>
                </a:lnTo>
                <a:lnTo>
                  <a:pt x="1202" y="2714"/>
                </a:lnTo>
                <a:lnTo>
                  <a:pt x="1187" y="2711"/>
                </a:lnTo>
                <a:lnTo>
                  <a:pt x="1175" y="2707"/>
                </a:lnTo>
                <a:lnTo>
                  <a:pt x="1175" y="2714"/>
                </a:lnTo>
                <a:lnTo>
                  <a:pt x="1187" y="2730"/>
                </a:lnTo>
                <a:lnTo>
                  <a:pt x="1197" y="2749"/>
                </a:lnTo>
                <a:lnTo>
                  <a:pt x="1197" y="2765"/>
                </a:lnTo>
                <a:lnTo>
                  <a:pt x="1201" y="2768"/>
                </a:lnTo>
                <a:lnTo>
                  <a:pt x="1204" y="2770"/>
                </a:lnTo>
                <a:lnTo>
                  <a:pt x="1208" y="2772"/>
                </a:lnTo>
                <a:lnTo>
                  <a:pt x="1211" y="2772"/>
                </a:lnTo>
                <a:lnTo>
                  <a:pt x="1213" y="2772"/>
                </a:lnTo>
                <a:lnTo>
                  <a:pt x="1216" y="2772"/>
                </a:lnTo>
                <a:lnTo>
                  <a:pt x="1218" y="2774"/>
                </a:lnTo>
                <a:lnTo>
                  <a:pt x="1220" y="2777"/>
                </a:lnTo>
                <a:lnTo>
                  <a:pt x="1223" y="2781"/>
                </a:lnTo>
                <a:lnTo>
                  <a:pt x="1223" y="2788"/>
                </a:lnTo>
                <a:lnTo>
                  <a:pt x="1222" y="2791"/>
                </a:lnTo>
                <a:lnTo>
                  <a:pt x="1222" y="2793"/>
                </a:lnTo>
                <a:lnTo>
                  <a:pt x="1222" y="2795"/>
                </a:lnTo>
                <a:lnTo>
                  <a:pt x="1222" y="2796"/>
                </a:lnTo>
                <a:lnTo>
                  <a:pt x="1223" y="2800"/>
                </a:lnTo>
                <a:lnTo>
                  <a:pt x="1223" y="2803"/>
                </a:lnTo>
                <a:lnTo>
                  <a:pt x="1236" y="2803"/>
                </a:lnTo>
                <a:lnTo>
                  <a:pt x="1234" y="2817"/>
                </a:lnTo>
                <a:lnTo>
                  <a:pt x="1229" y="2826"/>
                </a:lnTo>
                <a:lnTo>
                  <a:pt x="1223" y="2833"/>
                </a:lnTo>
                <a:lnTo>
                  <a:pt x="1220" y="2842"/>
                </a:lnTo>
                <a:lnTo>
                  <a:pt x="1222" y="2849"/>
                </a:lnTo>
                <a:lnTo>
                  <a:pt x="1227" y="2857"/>
                </a:lnTo>
                <a:lnTo>
                  <a:pt x="1232" y="2864"/>
                </a:lnTo>
                <a:lnTo>
                  <a:pt x="1236" y="2871"/>
                </a:lnTo>
                <a:lnTo>
                  <a:pt x="1236" y="2878"/>
                </a:lnTo>
                <a:lnTo>
                  <a:pt x="1236" y="2882"/>
                </a:lnTo>
                <a:lnTo>
                  <a:pt x="1234" y="2885"/>
                </a:lnTo>
                <a:lnTo>
                  <a:pt x="1232" y="2889"/>
                </a:lnTo>
                <a:lnTo>
                  <a:pt x="1230" y="2891"/>
                </a:lnTo>
                <a:lnTo>
                  <a:pt x="1229" y="2894"/>
                </a:lnTo>
                <a:lnTo>
                  <a:pt x="1229" y="2896"/>
                </a:lnTo>
                <a:lnTo>
                  <a:pt x="1229" y="2899"/>
                </a:lnTo>
                <a:lnTo>
                  <a:pt x="1229" y="2901"/>
                </a:lnTo>
                <a:lnTo>
                  <a:pt x="1230" y="2905"/>
                </a:lnTo>
                <a:lnTo>
                  <a:pt x="1232" y="2906"/>
                </a:lnTo>
                <a:lnTo>
                  <a:pt x="1234" y="2910"/>
                </a:lnTo>
                <a:lnTo>
                  <a:pt x="1236" y="2915"/>
                </a:lnTo>
                <a:lnTo>
                  <a:pt x="1202" y="2924"/>
                </a:lnTo>
                <a:lnTo>
                  <a:pt x="1175" y="2938"/>
                </a:lnTo>
                <a:lnTo>
                  <a:pt x="1173" y="2943"/>
                </a:lnTo>
                <a:lnTo>
                  <a:pt x="1171" y="2947"/>
                </a:lnTo>
                <a:lnTo>
                  <a:pt x="1169" y="2952"/>
                </a:lnTo>
                <a:lnTo>
                  <a:pt x="1168" y="2955"/>
                </a:lnTo>
                <a:lnTo>
                  <a:pt x="1166" y="2959"/>
                </a:lnTo>
                <a:lnTo>
                  <a:pt x="1166" y="2960"/>
                </a:lnTo>
                <a:lnTo>
                  <a:pt x="1176" y="2978"/>
                </a:lnTo>
                <a:lnTo>
                  <a:pt x="1190" y="2990"/>
                </a:lnTo>
                <a:lnTo>
                  <a:pt x="1209" y="2999"/>
                </a:lnTo>
                <a:lnTo>
                  <a:pt x="1232" y="3006"/>
                </a:lnTo>
                <a:lnTo>
                  <a:pt x="1255" y="3011"/>
                </a:lnTo>
                <a:lnTo>
                  <a:pt x="1277" y="3015"/>
                </a:lnTo>
                <a:lnTo>
                  <a:pt x="1286" y="3069"/>
                </a:lnTo>
                <a:lnTo>
                  <a:pt x="1271" y="3077"/>
                </a:lnTo>
                <a:lnTo>
                  <a:pt x="1255" y="3091"/>
                </a:lnTo>
                <a:lnTo>
                  <a:pt x="1243" y="3107"/>
                </a:lnTo>
                <a:lnTo>
                  <a:pt x="1236" y="3126"/>
                </a:lnTo>
                <a:lnTo>
                  <a:pt x="1241" y="3137"/>
                </a:lnTo>
                <a:lnTo>
                  <a:pt x="1243" y="3151"/>
                </a:lnTo>
                <a:lnTo>
                  <a:pt x="1243" y="3168"/>
                </a:lnTo>
                <a:lnTo>
                  <a:pt x="1229" y="3172"/>
                </a:lnTo>
                <a:lnTo>
                  <a:pt x="1218" y="3175"/>
                </a:lnTo>
                <a:lnTo>
                  <a:pt x="1204" y="3180"/>
                </a:lnTo>
                <a:lnTo>
                  <a:pt x="1204" y="3194"/>
                </a:lnTo>
                <a:lnTo>
                  <a:pt x="1213" y="3201"/>
                </a:lnTo>
                <a:lnTo>
                  <a:pt x="1223" y="3212"/>
                </a:lnTo>
                <a:lnTo>
                  <a:pt x="1234" y="3226"/>
                </a:lnTo>
                <a:lnTo>
                  <a:pt x="1246" y="3240"/>
                </a:lnTo>
                <a:lnTo>
                  <a:pt x="1255" y="3252"/>
                </a:lnTo>
                <a:lnTo>
                  <a:pt x="1258" y="3261"/>
                </a:lnTo>
                <a:lnTo>
                  <a:pt x="1253" y="3262"/>
                </a:lnTo>
                <a:lnTo>
                  <a:pt x="1250" y="3262"/>
                </a:lnTo>
                <a:lnTo>
                  <a:pt x="1243" y="3264"/>
                </a:lnTo>
                <a:lnTo>
                  <a:pt x="1236" y="3264"/>
                </a:lnTo>
                <a:lnTo>
                  <a:pt x="1234" y="3275"/>
                </a:lnTo>
                <a:lnTo>
                  <a:pt x="1230" y="3285"/>
                </a:lnTo>
                <a:lnTo>
                  <a:pt x="1229" y="3296"/>
                </a:lnTo>
                <a:lnTo>
                  <a:pt x="1222" y="3297"/>
                </a:lnTo>
                <a:lnTo>
                  <a:pt x="1215" y="3303"/>
                </a:lnTo>
                <a:lnTo>
                  <a:pt x="1209" y="3306"/>
                </a:lnTo>
                <a:lnTo>
                  <a:pt x="1204" y="3304"/>
                </a:lnTo>
                <a:lnTo>
                  <a:pt x="1201" y="3303"/>
                </a:lnTo>
                <a:lnTo>
                  <a:pt x="1199" y="3299"/>
                </a:lnTo>
                <a:lnTo>
                  <a:pt x="1197" y="3297"/>
                </a:lnTo>
                <a:lnTo>
                  <a:pt x="1194" y="3296"/>
                </a:lnTo>
                <a:lnTo>
                  <a:pt x="1194" y="3315"/>
                </a:lnTo>
                <a:lnTo>
                  <a:pt x="1202" y="3325"/>
                </a:lnTo>
                <a:lnTo>
                  <a:pt x="1208" y="3341"/>
                </a:lnTo>
                <a:lnTo>
                  <a:pt x="1209" y="3360"/>
                </a:lnTo>
                <a:lnTo>
                  <a:pt x="1188" y="3365"/>
                </a:lnTo>
                <a:lnTo>
                  <a:pt x="1171" y="3371"/>
                </a:lnTo>
                <a:lnTo>
                  <a:pt x="1152" y="3376"/>
                </a:lnTo>
                <a:lnTo>
                  <a:pt x="1152" y="3367"/>
                </a:lnTo>
                <a:lnTo>
                  <a:pt x="1150" y="3365"/>
                </a:lnTo>
                <a:lnTo>
                  <a:pt x="1148" y="3364"/>
                </a:lnTo>
                <a:lnTo>
                  <a:pt x="1148" y="3362"/>
                </a:lnTo>
                <a:lnTo>
                  <a:pt x="1148" y="3360"/>
                </a:lnTo>
                <a:lnTo>
                  <a:pt x="1147" y="3357"/>
                </a:lnTo>
                <a:lnTo>
                  <a:pt x="1134" y="3357"/>
                </a:lnTo>
                <a:lnTo>
                  <a:pt x="1126" y="3355"/>
                </a:lnTo>
                <a:lnTo>
                  <a:pt x="1117" y="3357"/>
                </a:lnTo>
                <a:lnTo>
                  <a:pt x="1105" y="3357"/>
                </a:lnTo>
                <a:lnTo>
                  <a:pt x="1099" y="3341"/>
                </a:lnTo>
                <a:lnTo>
                  <a:pt x="1091" y="3331"/>
                </a:lnTo>
                <a:lnTo>
                  <a:pt x="1080" y="3322"/>
                </a:lnTo>
                <a:lnTo>
                  <a:pt x="1063" y="3318"/>
                </a:lnTo>
                <a:lnTo>
                  <a:pt x="1063" y="3311"/>
                </a:lnTo>
                <a:lnTo>
                  <a:pt x="1063" y="3308"/>
                </a:lnTo>
                <a:lnTo>
                  <a:pt x="1065" y="3304"/>
                </a:lnTo>
                <a:lnTo>
                  <a:pt x="1065" y="3301"/>
                </a:lnTo>
                <a:lnTo>
                  <a:pt x="1063" y="3299"/>
                </a:lnTo>
                <a:lnTo>
                  <a:pt x="1058" y="3296"/>
                </a:lnTo>
                <a:lnTo>
                  <a:pt x="1052" y="3296"/>
                </a:lnTo>
                <a:lnTo>
                  <a:pt x="1049" y="3294"/>
                </a:lnTo>
                <a:lnTo>
                  <a:pt x="1044" y="3294"/>
                </a:lnTo>
                <a:lnTo>
                  <a:pt x="1040" y="3290"/>
                </a:lnTo>
                <a:lnTo>
                  <a:pt x="1037" y="3287"/>
                </a:lnTo>
                <a:lnTo>
                  <a:pt x="1033" y="3283"/>
                </a:lnTo>
                <a:lnTo>
                  <a:pt x="1033" y="3280"/>
                </a:lnTo>
                <a:lnTo>
                  <a:pt x="1033" y="3278"/>
                </a:lnTo>
                <a:lnTo>
                  <a:pt x="1033" y="3275"/>
                </a:lnTo>
                <a:lnTo>
                  <a:pt x="1033" y="3273"/>
                </a:lnTo>
                <a:lnTo>
                  <a:pt x="1033" y="3271"/>
                </a:lnTo>
                <a:lnTo>
                  <a:pt x="1031" y="3269"/>
                </a:lnTo>
                <a:lnTo>
                  <a:pt x="1028" y="3268"/>
                </a:lnTo>
                <a:lnTo>
                  <a:pt x="1024" y="3269"/>
                </a:lnTo>
                <a:lnTo>
                  <a:pt x="1019" y="3269"/>
                </a:lnTo>
                <a:lnTo>
                  <a:pt x="1016" y="3269"/>
                </a:lnTo>
                <a:lnTo>
                  <a:pt x="1012" y="3268"/>
                </a:lnTo>
                <a:lnTo>
                  <a:pt x="1007" y="3266"/>
                </a:lnTo>
                <a:lnTo>
                  <a:pt x="1002" y="3264"/>
                </a:lnTo>
                <a:lnTo>
                  <a:pt x="1002" y="3252"/>
                </a:lnTo>
                <a:lnTo>
                  <a:pt x="989" y="3252"/>
                </a:lnTo>
                <a:lnTo>
                  <a:pt x="991" y="3240"/>
                </a:lnTo>
                <a:lnTo>
                  <a:pt x="995" y="3233"/>
                </a:lnTo>
                <a:lnTo>
                  <a:pt x="1000" y="3226"/>
                </a:lnTo>
                <a:lnTo>
                  <a:pt x="1005" y="3217"/>
                </a:lnTo>
                <a:lnTo>
                  <a:pt x="986" y="3217"/>
                </a:lnTo>
                <a:lnTo>
                  <a:pt x="986" y="3214"/>
                </a:lnTo>
                <a:lnTo>
                  <a:pt x="983" y="3214"/>
                </a:lnTo>
                <a:lnTo>
                  <a:pt x="983" y="3219"/>
                </a:lnTo>
                <a:lnTo>
                  <a:pt x="981" y="3222"/>
                </a:lnTo>
                <a:lnTo>
                  <a:pt x="981" y="3224"/>
                </a:lnTo>
                <a:lnTo>
                  <a:pt x="981" y="3226"/>
                </a:lnTo>
                <a:lnTo>
                  <a:pt x="979" y="3226"/>
                </a:lnTo>
                <a:lnTo>
                  <a:pt x="977" y="3228"/>
                </a:lnTo>
                <a:lnTo>
                  <a:pt x="974" y="3229"/>
                </a:lnTo>
                <a:lnTo>
                  <a:pt x="962" y="3236"/>
                </a:lnTo>
                <a:lnTo>
                  <a:pt x="944" y="3241"/>
                </a:lnTo>
                <a:lnTo>
                  <a:pt x="948" y="3207"/>
                </a:lnTo>
                <a:lnTo>
                  <a:pt x="944" y="3198"/>
                </a:lnTo>
                <a:lnTo>
                  <a:pt x="941" y="3194"/>
                </a:lnTo>
                <a:lnTo>
                  <a:pt x="939" y="3193"/>
                </a:lnTo>
                <a:lnTo>
                  <a:pt x="939" y="3189"/>
                </a:lnTo>
                <a:lnTo>
                  <a:pt x="941" y="3184"/>
                </a:lnTo>
                <a:lnTo>
                  <a:pt x="944" y="3172"/>
                </a:lnTo>
                <a:lnTo>
                  <a:pt x="937" y="3168"/>
                </a:lnTo>
                <a:lnTo>
                  <a:pt x="932" y="3165"/>
                </a:lnTo>
                <a:lnTo>
                  <a:pt x="927" y="3159"/>
                </a:lnTo>
                <a:lnTo>
                  <a:pt x="921" y="3156"/>
                </a:lnTo>
                <a:lnTo>
                  <a:pt x="916" y="3152"/>
                </a:lnTo>
                <a:lnTo>
                  <a:pt x="883" y="3149"/>
                </a:lnTo>
                <a:lnTo>
                  <a:pt x="883" y="3140"/>
                </a:lnTo>
                <a:lnTo>
                  <a:pt x="878" y="3132"/>
                </a:lnTo>
                <a:lnTo>
                  <a:pt x="876" y="3123"/>
                </a:lnTo>
                <a:lnTo>
                  <a:pt x="880" y="3114"/>
                </a:lnTo>
                <a:lnTo>
                  <a:pt x="883" y="3105"/>
                </a:lnTo>
                <a:lnTo>
                  <a:pt x="887" y="3095"/>
                </a:lnTo>
                <a:lnTo>
                  <a:pt x="855" y="3098"/>
                </a:lnTo>
                <a:lnTo>
                  <a:pt x="852" y="3088"/>
                </a:lnTo>
                <a:lnTo>
                  <a:pt x="845" y="3072"/>
                </a:lnTo>
                <a:lnTo>
                  <a:pt x="845" y="3055"/>
                </a:lnTo>
                <a:lnTo>
                  <a:pt x="848" y="3037"/>
                </a:lnTo>
                <a:lnTo>
                  <a:pt x="853" y="3039"/>
                </a:lnTo>
                <a:lnTo>
                  <a:pt x="859" y="3039"/>
                </a:lnTo>
                <a:lnTo>
                  <a:pt x="862" y="3041"/>
                </a:lnTo>
                <a:lnTo>
                  <a:pt x="866" y="3043"/>
                </a:lnTo>
                <a:lnTo>
                  <a:pt x="871" y="3046"/>
                </a:lnTo>
                <a:lnTo>
                  <a:pt x="871" y="3022"/>
                </a:lnTo>
                <a:lnTo>
                  <a:pt x="867" y="3020"/>
                </a:lnTo>
                <a:lnTo>
                  <a:pt x="866" y="3016"/>
                </a:lnTo>
                <a:lnTo>
                  <a:pt x="862" y="3015"/>
                </a:lnTo>
                <a:lnTo>
                  <a:pt x="860" y="3013"/>
                </a:lnTo>
                <a:lnTo>
                  <a:pt x="855" y="3011"/>
                </a:lnTo>
                <a:lnTo>
                  <a:pt x="850" y="3008"/>
                </a:lnTo>
                <a:lnTo>
                  <a:pt x="843" y="3004"/>
                </a:lnTo>
                <a:lnTo>
                  <a:pt x="836" y="3002"/>
                </a:lnTo>
                <a:lnTo>
                  <a:pt x="829" y="2999"/>
                </a:lnTo>
                <a:lnTo>
                  <a:pt x="824" y="3008"/>
                </a:lnTo>
                <a:lnTo>
                  <a:pt x="817" y="3009"/>
                </a:lnTo>
                <a:lnTo>
                  <a:pt x="810" y="3009"/>
                </a:lnTo>
                <a:lnTo>
                  <a:pt x="797" y="3006"/>
                </a:lnTo>
                <a:lnTo>
                  <a:pt x="797" y="2983"/>
                </a:lnTo>
                <a:lnTo>
                  <a:pt x="803" y="2981"/>
                </a:lnTo>
                <a:lnTo>
                  <a:pt x="808" y="2978"/>
                </a:lnTo>
                <a:lnTo>
                  <a:pt x="811" y="2974"/>
                </a:lnTo>
                <a:lnTo>
                  <a:pt x="815" y="2971"/>
                </a:lnTo>
                <a:lnTo>
                  <a:pt x="817" y="2964"/>
                </a:lnTo>
                <a:lnTo>
                  <a:pt x="813" y="2953"/>
                </a:lnTo>
                <a:lnTo>
                  <a:pt x="815" y="2941"/>
                </a:lnTo>
                <a:lnTo>
                  <a:pt x="818" y="2926"/>
                </a:lnTo>
                <a:lnTo>
                  <a:pt x="820" y="2906"/>
                </a:lnTo>
                <a:lnTo>
                  <a:pt x="815" y="2906"/>
                </a:lnTo>
                <a:lnTo>
                  <a:pt x="808" y="2905"/>
                </a:lnTo>
                <a:lnTo>
                  <a:pt x="804" y="2903"/>
                </a:lnTo>
                <a:lnTo>
                  <a:pt x="801" y="2899"/>
                </a:lnTo>
                <a:lnTo>
                  <a:pt x="797" y="2896"/>
                </a:lnTo>
                <a:lnTo>
                  <a:pt x="796" y="2891"/>
                </a:lnTo>
                <a:lnTo>
                  <a:pt x="794" y="2884"/>
                </a:lnTo>
                <a:lnTo>
                  <a:pt x="797" y="2882"/>
                </a:lnTo>
                <a:lnTo>
                  <a:pt x="801" y="2880"/>
                </a:lnTo>
                <a:lnTo>
                  <a:pt x="803" y="2880"/>
                </a:lnTo>
                <a:lnTo>
                  <a:pt x="804" y="2878"/>
                </a:lnTo>
                <a:lnTo>
                  <a:pt x="808" y="2877"/>
                </a:lnTo>
                <a:lnTo>
                  <a:pt x="813" y="2877"/>
                </a:lnTo>
                <a:lnTo>
                  <a:pt x="813" y="2861"/>
                </a:lnTo>
                <a:lnTo>
                  <a:pt x="832" y="2861"/>
                </a:lnTo>
                <a:lnTo>
                  <a:pt x="832" y="2864"/>
                </a:lnTo>
                <a:lnTo>
                  <a:pt x="836" y="2864"/>
                </a:lnTo>
                <a:lnTo>
                  <a:pt x="836" y="2870"/>
                </a:lnTo>
                <a:lnTo>
                  <a:pt x="836" y="2873"/>
                </a:lnTo>
                <a:lnTo>
                  <a:pt x="836" y="2875"/>
                </a:lnTo>
                <a:lnTo>
                  <a:pt x="834" y="2877"/>
                </a:lnTo>
                <a:lnTo>
                  <a:pt x="836" y="2878"/>
                </a:lnTo>
                <a:lnTo>
                  <a:pt x="836" y="2880"/>
                </a:lnTo>
                <a:lnTo>
                  <a:pt x="839" y="2884"/>
                </a:lnTo>
                <a:lnTo>
                  <a:pt x="843" y="2885"/>
                </a:lnTo>
                <a:lnTo>
                  <a:pt x="846" y="2885"/>
                </a:lnTo>
                <a:lnTo>
                  <a:pt x="850" y="2887"/>
                </a:lnTo>
                <a:lnTo>
                  <a:pt x="855" y="2887"/>
                </a:lnTo>
                <a:lnTo>
                  <a:pt x="855" y="2880"/>
                </a:lnTo>
                <a:lnTo>
                  <a:pt x="855" y="2871"/>
                </a:lnTo>
                <a:lnTo>
                  <a:pt x="852" y="2856"/>
                </a:lnTo>
                <a:lnTo>
                  <a:pt x="846" y="2837"/>
                </a:lnTo>
                <a:lnTo>
                  <a:pt x="839" y="2816"/>
                </a:lnTo>
                <a:lnTo>
                  <a:pt x="832" y="2795"/>
                </a:lnTo>
                <a:lnTo>
                  <a:pt x="825" y="2774"/>
                </a:lnTo>
                <a:lnTo>
                  <a:pt x="818" y="2760"/>
                </a:lnTo>
                <a:lnTo>
                  <a:pt x="813" y="2749"/>
                </a:lnTo>
                <a:lnTo>
                  <a:pt x="813" y="2756"/>
                </a:lnTo>
                <a:lnTo>
                  <a:pt x="808" y="2763"/>
                </a:lnTo>
                <a:lnTo>
                  <a:pt x="803" y="2774"/>
                </a:lnTo>
                <a:lnTo>
                  <a:pt x="801" y="2782"/>
                </a:lnTo>
                <a:lnTo>
                  <a:pt x="801" y="2788"/>
                </a:lnTo>
                <a:lnTo>
                  <a:pt x="810" y="2796"/>
                </a:lnTo>
                <a:lnTo>
                  <a:pt x="815" y="2803"/>
                </a:lnTo>
                <a:lnTo>
                  <a:pt x="820" y="2814"/>
                </a:lnTo>
                <a:lnTo>
                  <a:pt x="820" y="2830"/>
                </a:lnTo>
                <a:lnTo>
                  <a:pt x="813" y="2830"/>
                </a:lnTo>
                <a:lnTo>
                  <a:pt x="804" y="2833"/>
                </a:lnTo>
                <a:lnTo>
                  <a:pt x="794" y="2835"/>
                </a:lnTo>
                <a:lnTo>
                  <a:pt x="782" y="2835"/>
                </a:lnTo>
                <a:lnTo>
                  <a:pt x="780" y="2824"/>
                </a:lnTo>
                <a:lnTo>
                  <a:pt x="778" y="2816"/>
                </a:lnTo>
                <a:lnTo>
                  <a:pt x="775" y="2803"/>
                </a:lnTo>
                <a:lnTo>
                  <a:pt x="773" y="2800"/>
                </a:lnTo>
                <a:lnTo>
                  <a:pt x="770" y="2796"/>
                </a:lnTo>
                <a:lnTo>
                  <a:pt x="764" y="2791"/>
                </a:lnTo>
                <a:lnTo>
                  <a:pt x="761" y="2788"/>
                </a:lnTo>
                <a:lnTo>
                  <a:pt x="759" y="2784"/>
                </a:lnTo>
                <a:lnTo>
                  <a:pt x="761" y="2774"/>
                </a:lnTo>
                <a:lnTo>
                  <a:pt x="764" y="2763"/>
                </a:lnTo>
                <a:lnTo>
                  <a:pt x="763" y="2749"/>
                </a:lnTo>
                <a:lnTo>
                  <a:pt x="761" y="2746"/>
                </a:lnTo>
                <a:lnTo>
                  <a:pt x="757" y="2742"/>
                </a:lnTo>
                <a:lnTo>
                  <a:pt x="754" y="2741"/>
                </a:lnTo>
                <a:lnTo>
                  <a:pt x="750" y="2739"/>
                </a:lnTo>
                <a:lnTo>
                  <a:pt x="747" y="2737"/>
                </a:lnTo>
                <a:lnTo>
                  <a:pt x="743" y="2734"/>
                </a:lnTo>
                <a:lnTo>
                  <a:pt x="743" y="2692"/>
                </a:lnTo>
                <a:lnTo>
                  <a:pt x="736" y="2688"/>
                </a:lnTo>
                <a:lnTo>
                  <a:pt x="740" y="2634"/>
                </a:lnTo>
                <a:lnTo>
                  <a:pt x="738" y="2629"/>
                </a:lnTo>
                <a:lnTo>
                  <a:pt x="733" y="2624"/>
                </a:lnTo>
                <a:lnTo>
                  <a:pt x="729" y="2620"/>
                </a:lnTo>
                <a:lnTo>
                  <a:pt x="724" y="2615"/>
                </a:lnTo>
                <a:lnTo>
                  <a:pt x="721" y="2611"/>
                </a:lnTo>
                <a:lnTo>
                  <a:pt x="708" y="2592"/>
                </a:lnTo>
                <a:lnTo>
                  <a:pt x="698" y="2568"/>
                </a:lnTo>
                <a:lnTo>
                  <a:pt x="689" y="2542"/>
                </a:lnTo>
                <a:lnTo>
                  <a:pt x="686" y="2515"/>
                </a:lnTo>
                <a:lnTo>
                  <a:pt x="701" y="2515"/>
                </a:lnTo>
                <a:lnTo>
                  <a:pt x="705" y="2498"/>
                </a:lnTo>
                <a:lnTo>
                  <a:pt x="707" y="2475"/>
                </a:lnTo>
                <a:lnTo>
                  <a:pt x="707" y="2453"/>
                </a:lnTo>
                <a:lnTo>
                  <a:pt x="705" y="2432"/>
                </a:lnTo>
                <a:lnTo>
                  <a:pt x="714" y="2414"/>
                </a:lnTo>
                <a:lnTo>
                  <a:pt x="717" y="2395"/>
                </a:lnTo>
                <a:lnTo>
                  <a:pt x="717" y="2374"/>
                </a:lnTo>
                <a:lnTo>
                  <a:pt x="715" y="2353"/>
                </a:lnTo>
                <a:lnTo>
                  <a:pt x="714" y="2332"/>
                </a:lnTo>
                <a:lnTo>
                  <a:pt x="714" y="2316"/>
                </a:lnTo>
                <a:lnTo>
                  <a:pt x="715" y="2306"/>
                </a:lnTo>
                <a:lnTo>
                  <a:pt x="719" y="2295"/>
                </a:lnTo>
                <a:lnTo>
                  <a:pt x="717" y="2285"/>
                </a:lnTo>
                <a:lnTo>
                  <a:pt x="703" y="2254"/>
                </a:lnTo>
                <a:lnTo>
                  <a:pt x="688" y="2222"/>
                </a:lnTo>
                <a:lnTo>
                  <a:pt x="675" y="2189"/>
                </a:lnTo>
                <a:lnTo>
                  <a:pt x="674" y="2175"/>
                </a:lnTo>
                <a:lnTo>
                  <a:pt x="677" y="2166"/>
                </a:lnTo>
                <a:lnTo>
                  <a:pt x="682" y="2158"/>
                </a:lnTo>
                <a:lnTo>
                  <a:pt x="684" y="2147"/>
                </a:lnTo>
                <a:lnTo>
                  <a:pt x="682" y="2135"/>
                </a:lnTo>
                <a:lnTo>
                  <a:pt x="679" y="2128"/>
                </a:lnTo>
                <a:lnTo>
                  <a:pt x="672" y="2123"/>
                </a:lnTo>
                <a:lnTo>
                  <a:pt x="667" y="2116"/>
                </a:lnTo>
                <a:lnTo>
                  <a:pt x="663" y="2109"/>
                </a:lnTo>
                <a:lnTo>
                  <a:pt x="663" y="2096"/>
                </a:lnTo>
                <a:lnTo>
                  <a:pt x="665" y="2095"/>
                </a:lnTo>
                <a:lnTo>
                  <a:pt x="667" y="2091"/>
                </a:lnTo>
                <a:lnTo>
                  <a:pt x="668" y="2089"/>
                </a:lnTo>
                <a:lnTo>
                  <a:pt x="672" y="2086"/>
                </a:lnTo>
                <a:lnTo>
                  <a:pt x="674" y="2083"/>
                </a:lnTo>
                <a:lnTo>
                  <a:pt x="675" y="2081"/>
                </a:lnTo>
                <a:lnTo>
                  <a:pt x="679" y="1959"/>
                </a:lnTo>
                <a:lnTo>
                  <a:pt x="675" y="1950"/>
                </a:lnTo>
                <a:lnTo>
                  <a:pt x="670" y="1939"/>
                </a:lnTo>
                <a:lnTo>
                  <a:pt x="672" y="1924"/>
                </a:lnTo>
                <a:lnTo>
                  <a:pt x="672" y="1922"/>
                </a:lnTo>
                <a:lnTo>
                  <a:pt x="674" y="1920"/>
                </a:lnTo>
                <a:lnTo>
                  <a:pt x="675" y="1920"/>
                </a:lnTo>
                <a:lnTo>
                  <a:pt x="677" y="1918"/>
                </a:lnTo>
                <a:lnTo>
                  <a:pt x="679" y="1917"/>
                </a:lnTo>
                <a:lnTo>
                  <a:pt x="679" y="1913"/>
                </a:lnTo>
                <a:lnTo>
                  <a:pt x="679" y="1908"/>
                </a:lnTo>
                <a:lnTo>
                  <a:pt x="677" y="1906"/>
                </a:lnTo>
                <a:lnTo>
                  <a:pt x="675" y="1904"/>
                </a:lnTo>
                <a:lnTo>
                  <a:pt x="674" y="1901"/>
                </a:lnTo>
                <a:lnTo>
                  <a:pt x="670" y="1897"/>
                </a:lnTo>
                <a:lnTo>
                  <a:pt x="668" y="1896"/>
                </a:lnTo>
                <a:lnTo>
                  <a:pt x="667" y="1894"/>
                </a:lnTo>
                <a:lnTo>
                  <a:pt x="667" y="1836"/>
                </a:lnTo>
                <a:lnTo>
                  <a:pt x="661" y="1828"/>
                </a:lnTo>
                <a:lnTo>
                  <a:pt x="656" y="1819"/>
                </a:lnTo>
                <a:lnTo>
                  <a:pt x="653" y="1805"/>
                </a:lnTo>
                <a:lnTo>
                  <a:pt x="661" y="1796"/>
                </a:lnTo>
                <a:lnTo>
                  <a:pt x="667" y="1784"/>
                </a:lnTo>
                <a:lnTo>
                  <a:pt x="668" y="1768"/>
                </a:lnTo>
                <a:lnTo>
                  <a:pt x="668" y="1751"/>
                </a:lnTo>
                <a:lnTo>
                  <a:pt x="668" y="1733"/>
                </a:lnTo>
                <a:lnTo>
                  <a:pt x="667" y="1716"/>
                </a:lnTo>
                <a:lnTo>
                  <a:pt x="663" y="1709"/>
                </a:lnTo>
                <a:lnTo>
                  <a:pt x="660" y="1692"/>
                </a:lnTo>
                <a:lnTo>
                  <a:pt x="654" y="1671"/>
                </a:lnTo>
                <a:lnTo>
                  <a:pt x="647" y="1644"/>
                </a:lnTo>
                <a:lnTo>
                  <a:pt x="642" y="1620"/>
                </a:lnTo>
                <a:lnTo>
                  <a:pt x="639" y="1597"/>
                </a:lnTo>
                <a:lnTo>
                  <a:pt x="635" y="1578"/>
                </a:lnTo>
                <a:lnTo>
                  <a:pt x="633" y="1568"/>
                </a:lnTo>
                <a:lnTo>
                  <a:pt x="611" y="1555"/>
                </a:lnTo>
                <a:lnTo>
                  <a:pt x="592" y="1540"/>
                </a:lnTo>
                <a:lnTo>
                  <a:pt x="576" y="1526"/>
                </a:lnTo>
                <a:lnTo>
                  <a:pt x="558" y="1510"/>
                </a:lnTo>
                <a:lnTo>
                  <a:pt x="541" y="1498"/>
                </a:lnTo>
                <a:lnTo>
                  <a:pt x="516" y="1487"/>
                </a:lnTo>
                <a:lnTo>
                  <a:pt x="490" y="1480"/>
                </a:lnTo>
                <a:lnTo>
                  <a:pt x="462" y="1473"/>
                </a:lnTo>
                <a:lnTo>
                  <a:pt x="441" y="1463"/>
                </a:lnTo>
                <a:lnTo>
                  <a:pt x="436" y="1459"/>
                </a:lnTo>
                <a:lnTo>
                  <a:pt x="433" y="1454"/>
                </a:lnTo>
                <a:lnTo>
                  <a:pt x="427" y="1449"/>
                </a:lnTo>
                <a:lnTo>
                  <a:pt x="422" y="1444"/>
                </a:lnTo>
                <a:lnTo>
                  <a:pt x="417" y="1440"/>
                </a:lnTo>
                <a:lnTo>
                  <a:pt x="405" y="1435"/>
                </a:lnTo>
                <a:lnTo>
                  <a:pt x="393" y="1433"/>
                </a:lnTo>
                <a:lnTo>
                  <a:pt x="379" y="1430"/>
                </a:lnTo>
                <a:lnTo>
                  <a:pt x="368" y="1424"/>
                </a:lnTo>
                <a:lnTo>
                  <a:pt x="365" y="1409"/>
                </a:lnTo>
                <a:lnTo>
                  <a:pt x="349" y="1397"/>
                </a:lnTo>
                <a:lnTo>
                  <a:pt x="333" y="1383"/>
                </a:lnTo>
                <a:lnTo>
                  <a:pt x="302" y="1356"/>
                </a:lnTo>
                <a:lnTo>
                  <a:pt x="298" y="1309"/>
                </a:lnTo>
                <a:lnTo>
                  <a:pt x="290" y="1295"/>
                </a:lnTo>
                <a:lnTo>
                  <a:pt x="277" y="1283"/>
                </a:lnTo>
                <a:lnTo>
                  <a:pt x="263" y="1271"/>
                </a:lnTo>
                <a:lnTo>
                  <a:pt x="253" y="1259"/>
                </a:lnTo>
                <a:lnTo>
                  <a:pt x="249" y="1250"/>
                </a:lnTo>
                <a:lnTo>
                  <a:pt x="248" y="1239"/>
                </a:lnTo>
                <a:lnTo>
                  <a:pt x="244" y="1229"/>
                </a:lnTo>
                <a:lnTo>
                  <a:pt x="242" y="1225"/>
                </a:lnTo>
                <a:lnTo>
                  <a:pt x="239" y="1222"/>
                </a:lnTo>
                <a:lnTo>
                  <a:pt x="234" y="1220"/>
                </a:lnTo>
                <a:lnTo>
                  <a:pt x="228" y="1219"/>
                </a:lnTo>
                <a:lnTo>
                  <a:pt x="225" y="1217"/>
                </a:lnTo>
                <a:lnTo>
                  <a:pt x="221" y="1213"/>
                </a:lnTo>
                <a:lnTo>
                  <a:pt x="218" y="1208"/>
                </a:lnTo>
                <a:lnTo>
                  <a:pt x="216" y="1203"/>
                </a:lnTo>
                <a:lnTo>
                  <a:pt x="215" y="1198"/>
                </a:lnTo>
                <a:lnTo>
                  <a:pt x="213" y="1192"/>
                </a:lnTo>
                <a:lnTo>
                  <a:pt x="211" y="1187"/>
                </a:lnTo>
                <a:lnTo>
                  <a:pt x="199" y="1182"/>
                </a:lnTo>
                <a:lnTo>
                  <a:pt x="195" y="1159"/>
                </a:lnTo>
                <a:lnTo>
                  <a:pt x="185" y="1142"/>
                </a:lnTo>
                <a:lnTo>
                  <a:pt x="171" y="1124"/>
                </a:lnTo>
                <a:lnTo>
                  <a:pt x="160" y="1107"/>
                </a:lnTo>
                <a:lnTo>
                  <a:pt x="157" y="1095"/>
                </a:lnTo>
                <a:lnTo>
                  <a:pt x="157" y="1086"/>
                </a:lnTo>
                <a:lnTo>
                  <a:pt x="153" y="1075"/>
                </a:lnTo>
                <a:lnTo>
                  <a:pt x="139" y="1060"/>
                </a:lnTo>
                <a:lnTo>
                  <a:pt x="124" y="1047"/>
                </a:lnTo>
                <a:lnTo>
                  <a:pt x="110" y="1033"/>
                </a:lnTo>
                <a:lnTo>
                  <a:pt x="101" y="1018"/>
                </a:lnTo>
                <a:lnTo>
                  <a:pt x="92" y="1000"/>
                </a:lnTo>
                <a:lnTo>
                  <a:pt x="80" y="983"/>
                </a:lnTo>
                <a:lnTo>
                  <a:pt x="68" y="972"/>
                </a:lnTo>
                <a:lnTo>
                  <a:pt x="56" y="965"/>
                </a:lnTo>
                <a:lnTo>
                  <a:pt x="45" y="962"/>
                </a:lnTo>
                <a:lnTo>
                  <a:pt x="35" y="958"/>
                </a:lnTo>
                <a:lnTo>
                  <a:pt x="26" y="951"/>
                </a:lnTo>
                <a:lnTo>
                  <a:pt x="19" y="943"/>
                </a:lnTo>
                <a:lnTo>
                  <a:pt x="14" y="929"/>
                </a:lnTo>
                <a:lnTo>
                  <a:pt x="19" y="918"/>
                </a:lnTo>
                <a:lnTo>
                  <a:pt x="16" y="908"/>
                </a:lnTo>
                <a:lnTo>
                  <a:pt x="9" y="896"/>
                </a:lnTo>
                <a:lnTo>
                  <a:pt x="2" y="882"/>
                </a:lnTo>
                <a:lnTo>
                  <a:pt x="0" y="868"/>
                </a:lnTo>
                <a:lnTo>
                  <a:pt x="3" y="852"/>
                </a:lnTo>
                <a:lnTo>
                  <a:pt x="14" y="833"/>
                </a:lnTo>
                <a:lnTo>
                  <a:pt x="29" y="815"/>
                </a:lnTo>
                <a:lnTo>
                  <a:pt x="50" y="801"/>
                </a:lnTo>
                <a:lnTo>
                  <a:pt x="71" y="791"/>
                </a:lnTo>
                <a:lnTo>
                  <a:pt x="77" y="772"/>
                </a:lnTo>
                <a:lnTo>
                  <a:pt x="64" y="772"/>
                </a:lnTo>
                <a:lnTo>
                  <a:pt x="52" y="777"/>
                </a:lnTo>
                <a:lnTo>
                  <a:pt x="42" y="775"/>
                </a:lnTo>
                <a:lnTo>
                  <a:pt x="31" y="770"/>
                </a:lnTo>
                <a:lnTo>
                  <a:pt x="21" y="765"/>
                </a:lnTo>
                <a:lnTo>
                  <a:pt x="10" y="761"/>
                </a:lnTo>
                <a:lnTo>
                  <a:pt x="10" y="733"/>
                </a:lnTo>
                <a:lnTo>
                  <a:pt x="16" y="733"/>
                </a:lnTo>
                <a:lnTo>
                  <a:pt x="17" y="732"/>
                </a:lnTo>
                <a:lnTo>
                  <a:pt x="19" y="732"/>
                </a:lnTo>
                <a:lnTo>
                  <a:pt x="19" y="732"/>
                </a:lnTo>
                <a:lnTo>
                  <a:pt x="19" y="732"/>
                </a:lnTo>
                <a:lnTo>
                  <a:pt x="21" y="730"/>
                </a:lnTo>
                <a:lnTo>
                  <a:pt x="23" y="726"/>
                </a:lnTo>
                <a:lnTo>
                  <a:pt x="17" y="714"/>
                </a:lnTo>
                <a:lnTo>
                  <a:pt x="14" y="698"/>
                </a:lnTo>
                <a:lnTo>
                  <a:pt x="14" y="679"/>
                </a:lnTo>
                <a:lnTo>
                  <a:pt x="21" y="674"/>
                </a:lnTo>
                <a:lnTo>
                  <a:pt x="29" y="663"/>
                </a:lnTo>
                <a:lnTo>
                  <a:pt x="40" y="651"/>
                </a:lnTo>
                <a:lnTo>
                  <a:pt x="49" y="637"/>
                </a:lnTo>
                <a:lnTo>
                  <a:pt x="57" y="625"/>
                </a:lnTo>
                <a:lnTo>
                  <a:pt x="61" y="618"/>
                </a:lnTo>
                <a:lnTo>
                  <a:pt x="63" y="604"/>
                </a:lnTo>
                <a:lnTo>
                  <a:pt x="64" y="594"/>
                </a:lnTo>
                <a:lnTo>
                  <a:pt x="68" y="583"/>
                </a:lnTo>
                <a:lnTo>
                  <a:pt x="80" y="578"/>
                </a:lnTo>
                <a:lnTo>
                  <a:pt x="92" y="574"/>
                </a:lnTo>
                <a:lnTo>
                  <a:pt x="106" y="571"/>
                </a:lnTo>
                <a:lnTo>
                  <a:pt x="119" y="564"/>
                </a:lnTo>
                <a:lnTo>
                  <a:pt x="124" y="555"/>
                </a:lnTo>
                <a:lnTo>
                  <a:pt x="131" y="543"/>
                </a:lnTo>
                <a:lnTo>
                  <a:pt x="139" y="529"/>
                </a:lnTo>
                <a:lnTo>
                  <a:pt x="146" y="517"/>
                </a:lnTo>
                <a:lnTo>
                  <a:pt x="153" y="510"/>
                </a:lnTo>
                <a:lnTo>
                  <a:pt x="167" y="505"/>
                </a:lnTo>
                <a:lnTo>
                  <a:pt x="187" y="503"/>
                </a:lnTo>
                <a:lnTo>
                  <a:pt x="195" y="482"/>
                </a:lnTo>
                <a:lnTo>
                  <a:pt x="206" y="463"/>
                </a:lnTo>
                <a:lnTo>
                  <a:pt x="218" y="445"/>
                </a:lnTo>
                <a:lnTo>
                  <a:pt x="211" y="433"/>
                </a:lnTo>
                <a:lnTo>
                  <a:pt x="208" y="414"/>
                </a:lnTo>
                <a:lnTo>
                  <a:pt x="206" y="391"/>
                </a:lnTo>
                <a:lnTo>
                  <a:pt x="206" y="367"/>
                </a:lnTo>
                <a:lnTo>
                  <a:pt x="206" y="346"/>
                </a:lnTo>
                <a:lnTo>
                  <a:pt x="211" y="346"/>
                </a:lnTo>
                <a:lnTo>
                  <a:pt x="213" y="344"/>
                </a:lnTo>
                <a:lnTo>
                  <a:pt x="215" y="344"/>
                </a:lnTo>
                <a:lnTo>
                  <a:pt x="216" y="342"/>
                </a:lnTo>
                <a:lnTo>
                  <a:pt x="218" y="342"/>
                </a:lnTo>
                <a:lnTo>
                  <a:pt x="209" y="332"/>
                </a:lnTo>
                <a:lnTo>
                  <a:pt x="208" y="323"/>
                </a:lnTo>
                <a:lnTo>
                  <a:pt x="211" y="318"/>
                </a:lnTo>
                <a:lnTo>
                  <a:pt x="213" y="313"/>
                </a:lnTo>
                <a:lnTo>
                  <a:pt x="215" y="307"/>
                </a:lnTo>
                <a:lnTo>
                  <a:pt x="209" y="297"/>
                </a:lnTo>
                <a:lnTo>
                  <a:pt x="202" y="288"/>
                </a:lnTo>
                <a:lnTo>
                  <a:pt x="195" y="278"/>
                </a:lnTo>
                <a:lnTo>
                  <a:pt x="192" y="265"/>
                </a:lnTo>
                <a:lnTo>
                  <a:pt x="213" y="248"/>
                </a:lnTo>
                <a:lnTo>
                  <a:pt x="230" y="227"/>
                </a:lnTo>
                <a:lnTo>
                  <a:pt x="225" y="225"/>
                </a:lnTo>
                <a:lnTo>
                  <a:pt x="223" y="224"/>
                </a:lnTo>
                <a:lnTo>
                  <a:pt x="221" y="224"/>
                </a:lnTo>
                <a:lnTo>
                  <a:pt x="220" y="222"/>
                </a:lnTo>
                <a:lnTo>
                  <a:pt x="220" y="220"/>
                </a:lnTo>
                <a:lnTo>
                  <a:pt x="220" y="217"/>
                </a:lnTo>
                <a:lnTo>
                  <a:pt x="218" y="211"/>
                </a:lnTo>
                <a:lnTo>
                  <a:pt x="220" y="208"/>
                </a:lnTo>
                <a:lnTo>
                  <a:pt x="223" y="203"/>
                </a:lnTo>
                <a:lnTo>
                  <a:pt x="225" y="199"/>
                </a:lnTo>
                <a:lnTo>
                  <a:pt x="228" y="199"/>
                </a:lnTo>
                <a:lnTo>
                  <a:pt x="228" y="197"/>
                </a:lnTo>
                <a:lnTo>
                  <a:pt x="230" y="197"/>
                </a:lnTo>
                <a:lnTo>
                  <a:pt x="234" y="197"/>
                </a:lnTo>
                <a:lnTo>
                  <a:pt x="237" y="196"/>
                </a:lnTo>
                <a:lnTo>
                  <a:pt x="239" y="201"/>
                </a:lnTo>
                <a:lnTo>
                  <a:pt x="241" y="204"/>
                </a:lnTo>
                <a:lnTo>
                  <a:pt x="242" y="210"/>
                </a:lnTo>
                <a:lnTo>
                  <a:pt x="244" y="215"/>
                </a:lnTo>
                <a:lnTo>
                  <a:pt x="249" y="215"/>
                </a:lnTo>
                <a:lnTo>
                  <a:pt x="244" y="196"/>
                </a:lnTo>
                <a:lnTo>
                  <a:pt x="256" y="196"/>
                </a:lnTo>
                <a:lnTo>
                  <a:pt x="256" y="183"/>
                </a:lnTo>
                <a:lnTo>
                  <a:pt x="272" y="183"/>
                </a:lnTo>
                <a:lnTo>
                  <a:pt x="277" y="171"/>
                </a:lnTo>
                <a:lnTo>
                  <a:pt x="286" y="163"/>
                </a:lnTo>
                <a:lnTo>
                  <a:pt x="295" y="154"/>
                </a:lnTo>
                <a:lnTo>
                  <a:pt x="311" y="154"/>
                </a:lnTo>
                <a:lnTo>
                  <a:pt x="312" y="138"/>
                </a:lnTo>
                <a:lnTo>
                  <a:pt x="314" y="126"/>
                </a:lnTo>
                <a:lnTo>
                  <a:pt x="316" y="115"/>
                </a:lnTo>
                <a:lnTo>
                  <a:pt x="317" y="100"/>
                </a:lnTo>
                <a:lnTo>
                  <a:pt x="328" y="91"/>
                </a:lnTo>
                <a:lnTo>
                  <a:pt x="337" y="82"/>
                </a:lnTo>
                <a:lnTo>
                  <a:pt x="347" y="75"/>
                </a:lnTo>
                <a:lnTo>
                  <a:pt x="359" y="72"/>
                </a:lnTo>
                <a:lnTo>
                  <a:pt x="379" y="68"/>
                </a:lnTo>
                <a:lnTo>
                  <a:pt x="380" y="73"/>
                </a:lnTo>
                <a:lnTo>
                  <a:pt x="380" y="75"/>
                </a:lnTo>
                <a:lnTo>
                  <a:pt x="380" y="77"/>
                </a:lnTo>
                <a:lnTo>
                  <a:pt x="382" y="79"/>
                </a:lnTo>
                <a:lnTo>
                  <a:pt x="384" y="80"/>
                </a:lnTo>
                <a:lnTo>
                  <a:pt x="384" y="77"/>
                </a:lnTo>
                <a:lnTo>
                  <a:pt x="389" y="68"/>
                </a:lnTo>
                <a:lnTo>
                  <a:pt x="393" y="61"/>
                </a:lnTo>
                <a:lnTo>
                  <a:pt x="396" y="58"/>
                </a:lnTo>
                <a:lnTo>
                  <a:pt x="403" y="54"/>
                </a:lnTo>
                <a:lnTo>
                  <a:pt x="417" y="54"/>
                </a:lnTo>
                <a:lnTo>
                  <a:pt x="426" y="54"/>
                </a:lnTo>
                <a:lnTo>
                  <a:pt x="440" y="51"/>
                </a:lnTo>
                <a:lnTo>
                  <a:pt x="455" y="46"/>
                </a:lnTo>
                <a:lnTo>
                  <a:pt x="471" y="39"/>
                </a:lnTo>
                <a:lnTo>
                  <a:pt x="483" y="32"/>
                </a:lnTo>
                <a:lnTo>
                  <a:pt x="490" y="26"/>
                </a:lnTo>
                <a:lnTo>
                  <a:pt x="492" y="23"/>
                </a:lnTo>
                <a:lnTo>
                  <a:pt x="494" y="19"/>
                </a:lnTo>
                <a:lnTo>
                  <a:pt x="494" y="14"/>
                </a:lnTo>
                <a:lnTo>
                  <a:pt x="496" y="11"/>
                </a:lnTo>
                <a:lnTo>
                  <a:pt x="499" y="7"/>
                </a:lnTo>
                <a:lnTo>
                  <a:pt x="511" y="2"/>
                </a:lnTo>
                <a:lnTo>
                  <a:pt x="52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1835695" y="2684286"/>
            <a:ext cx="931331" cy="931331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3995936" y="2106747"/>
            <a:ext cx="4521003" cy="1113075"/>
            <a:chOff x="300361" y="1376682"/>
            <a:chExt cx="2936827" cy="1113075"/>
          </a:xfrm>
        </p:grpSpPr>
        <p:sp>
          <p:nvSpPr>
            <p:cNvPr id="9" name="TextBox 8"/>
            <p:cNvSpPr txBox="1"/>
            <p:nvPr/>
          </p:nvSpPr>
          <p:spPr>
            <a:xfrm>
              <a:off x="300361" y="1658760"/>
              <a:ext cx="29368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525603" y="3363838"/>
            <a:ext cx="196864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" name="Trapezoid 13"/>
          <p:cNvSpPr/>
          <p:nvPr/>
        </p:nvSpPr>
        <p:spPr>
          <a:xfrm>
            <a:off x="2086599" y="2968358"/>
            <a:ext cx="429521" cy="36318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458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Table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471034"/>
              </p:ext>
            </p:extLst>
          </p:nvPr>
        </p:nvGraphicFramePr>
        <p:xfrm>
          <a:off x="787829" y="1243353"/>
          <a:ext cx="1548000" cy="3428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903304"/>
              </p:ext>
            </p:extLst>
          </p:nvPr>
        </p:nvGraphicFramePr>
        <p:xfrm>
          <a:off x="2792109" y="1243353"/>
          <a:ext cx="1548000" cy="3428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$180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656889"/>
              </p:ext>
            </p:extLst>
          </p:nvPr>
        </p:nvGraphicFramePr>
        <p:xfrm>
          <a:off x="4796389" y="1243353"/>
          <a:ext cx="1548000" cy="3428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$200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009484"/>
              </p:ext>
            </p:extLst>
          </p:nvPr>
        </p:nvGraphicFramePr>
        <p:xfrm>
          <a:off x="6800669" y="1243353"/>
          <a:ext cx="1548000" cy="3428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$90</a:t>
                      </a:r>
                      <a:endParaRPr lang="ko-KR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37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251520" y="195486"/>
            <a:ext cx="2952328" cy="115212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Agenda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cs typeface="Arial" pitchFamily="34" charset="0"/>
              </a:rPr>
              <a:t>Style</a:t>
            </a:r>
          </a:p>
        </p:txBody>
      </p:sp>
      <p:sp>
        <p:nvSpPr>
          <p:cNvPr id="3" name="Oval 2"/>
          <p:cNvSpPr/>
          <p:nvPr/>
        </p:nvSpPr>
        <p:spPr>
          <a:xfrm>
            <a:off x="2829178" y="661825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829178" y="1721382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2829178" y="2780939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2829178" y="3840496"/>
            <a:ext cx="720080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alpha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30"/>
          <p:cNvSpPr/>
          <p:nvPr/>
        </p:nvSpPr>
        <p:spPr>
          <a:xfrm>
            <a:off x="3009040" y="849716"/>
            <a:ext cx="345306" cy="344297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Pie 24"/>
          <p:cNvSpPr/>
          <p:nvPr/>
        </p:nvSpPr>
        <p:spPr>
          <a:xfrm>
            <a:off x="2970227" y="1859950"/>
            <a:ext cx="409255" cy="406988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Rectangle 36"/>
          <p:cNvSpPr/>
          <p:nvPr/>
        </p:nvSpPr>
        <p:spPr>
          <a:xfrm>
            <a:off x="3013903" y="2988181"/>
            <a:ext cx="365579" cy="3055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21"/>
          <p:cNvSpPr>
            <a:spLocks noChangeAspect="1"/>
          </p:cNvSpPr>
          <p:nvPr/>
        </p:nvSpPr>
        <p:spPr>
          <a:xfrm>
            <a:off x="3009604" y="4027010"/>
            <a:ext cx="344177" cy="3470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779912" y="682519"/>
            <a:ext cx="4320480" cy="678692"/>
            <a:chOff x="803640" y="3362835"/>
            <a:chExt cx="2059657" cy="678692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779912" y="1742076"/>
            <a:ext cx="4320480" cy="678692"/>
            <a:chOff x="803640" y="3362835"/>
            <a:chExt cx="2059657" cy="678692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779912" y="2801633"/>
            <a:ext cx="4320480" cy="678692"/>
            <a:chOff x="803640" y="3362835"/>
            <a:chExt cx="2059657" cy="678692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779912" y="3861190"/>
            <a:ext cx="4320480" cy="678692"/>
            <a:chOff x="803640" y="3362835"/>
            <a:chExt cx="2059657" cy="678692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0277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39552" y="1664813"/>
            <a:ext cx="8043192" cy="2995169"/>
            <a:chOff x="539552" y="1664813"/>
            <a:chExt cx="8043192" cy="2995169"/>
          </a:xfrm>
        </p:grpSpPr>
        <p:sp>
          <p:nvSpPr>
            <p:cNvPr id="9" name="Rectangle 8"/>
            <p:cNvSpPr/>
            <p:nvPr/>
          </p:nvSpPr>
          <p:spPr>
            <a:xfrm>
              <a:off x="4581165" y="3809320"/>
              <a:ext cx="3384376" cy="6406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Block Arc 6"/>
            <p:cNvSpPr/>
            <p:nvPr/>
          </p:nvSpPr>
          <p:spPr>
            <a:xfrm rot="10800000">
              <a:off x="3275856" y="1879355"/>
              <a:ext cx="2570584" cy="2570584"/>
            </a:xfrm>
            <a:prstGeom prst="blockArc">
              <a:avLst>
                <a:gd name="adj1" fmla="val 5399885"/>
                <a:gd name="adj2" fmla="val 16270511"/>
                <a:gd name="adj3" fmla="val 25497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Block Arc 3"/>
            <p:cNvSpPr/>
            <p:nvPr/>
          </p:nvSpPr>
          <p:spPr>
            <a:xfrm>
              <a:off x="3275856" y="1879356"/>
              <a:ext cx="2570584" cy="2570584"/>
            </a:xfrm>
            <a:prstGeom prst="blockArc">
              <a:avLst>
                <a:gd name="adj1" fmla="val 5399885"/>
                <a:gd name="adj2" fmla="val 16270511"/>
                <a:gd name="adj3" fmla="val 2549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Isosceles Triangle 4"/>
            <p:cNvSpPr/>
            <p:nvPr/>
          </p:nvSpPr>
          <p:spPr>
            <a:xfrm rot="5400000">
              <a:off x="4487996" y="1737965"/>
              <a:ext cx="1060704" cy="9144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94068" y="3809320"/>
              <a:ext cx="3384376" cy="6406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" name="Isosceles Triangle 9"/>
            <p:cNvSpPr/>
            <p:nvPr/>
          </p:nvSpPr>
          <p:spPr>
            <a:xfrm rot="5400000">
              <a:off x="7595192" y="3672430"/>
              <a:ext cx="1060704" cy="91440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Isosceles Triangle 10"/>
            <p:cNvSpPr/>
            <p:nvPr/>
          </p:nvSpPr>
          <p:spPr>
            <a:xfrm rot="16200000">
              <a:off x="466400" y="3672430"/>
              <a:ext cx="1060704" cy="914400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484370" y="3898797"/>
            <a:ext cx="8009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66714" y="3898796"/>
            <a:ext cx="8009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41666" y="1454316"/>
            <a:ext cx="2553620" cy="1667073"/>
            <a:chOff x="300361" y="1376682"/>
            <a:chExt cx="2936827" cy="1667073"/>
          </a:xfrm>
        </p:grpSpPr>
        <p:sp>
          <p:nvSpPr>
            <p:cNvPr id="16" name="TextBox 15"/>
            <p:cNvSpPr txBox="1"/>
            <p:nvPr/>
          </p:nvSpPr>
          <p:spPr>
            <a:xfrm>
              <a:off x="300361" y="1658760"/>
              <a:ext cx="29368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90543" y="1454316"/>
            <a:ext cx="2553620" cy="1667073"/>
            <a:chOff x="300361" y="1376682"/>
            <a:chExt cx="2936827" cy="1667073"/>
          </a:xfrm>
        </p:grpSpPr>
        <p:sp>
          <p:nvSpPr>
            <p:cNvPr id="19" name="TextBox 18"/>
            <p:cNvSpPr txBox="1"/>
            <p:nvPr/>
          </p:nvSpPr>
          <p:spPr>
            <a:xfrm>
              <a:off x="300361" y="1658760"/>
              <a:ext cx="29368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7458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22907" y="813054"/>
            <a:ext cx="1919111" cy="860885"/>
            <a:chOff x="1472558" y="998559"/>
            <a:chExt cx="2765965" cy="860885"/>
          </a:xfrm>
        </p:grpSpPr>
        <p:sp>
          <p:nvSpPr>
            <p:cNvPr id="6" name="TextBox 5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22907" y="2238003"/>
            <a:ext cx="1919111" cy="860885"/>
            <a:chOff x="1472558" y="998559"/>
            <a:chExt cx="2765965" cy="860885"/>
          </a:xfrm>
        </p:grpSpPr>
        <p:sp>
          <p:nvSpPr>
            <p:cNvPr id="9" name="TextBox 8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2907" y="3805292"/>
            <a:ext cx="1919111" cy="860885"/>
            <a:chOff x="1472558" y="998559"/>
            <a:chExt cx="2765965" cy="860885"/>
          </a:xfrm>
        </p:grpSpPr>
        <p:sp>
          <p:nvSpPr>
            <p:cNvPr id="12" name="TextBox 11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Oval 21"/>
          <p:cNvSpPr>
            <a:spLocks noChangeAspect="1"/>
          </p:cNvSpPr>
          <p:nvPr/>
        </p:nvSpPr>
        <p:spPr>
          <a:xfrm>
            <a:off x="1515234" y="3378500"/>
            <a:ext cx="334457" cy="3372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>
            <a:off x="1532187" y="1867123"/>
            <a:ext cx="300550" cy="28134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7"/>
          <p:cNvSpPr/>
          <p:nvPr/>
        </p:nvSpPr>
        <p:spPr>
          <a:xfrm>
            <a:off x="1524725" y="451265"/>
            <a:ext cx="315474" cy="2722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588224" y="814361"/>
            <a:ext cx="1919111" cy="860885"/>
            <a:chOff x="1472558" y="998559"/>
            <a:chExt cx="2765965" cy="860885"/>
          </a:xfrm>
        </p:grpSpPr>
        <p:sp>
          <p:nvSpPr>
            <p:cNvPr id="18" name="TextBox 17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88224" y="2239310"/>
            <a:ext cx="1919111" cy="860885"/>
            <a:chOff x="1472558" y="998559"/>
            <a:chExt cx="2765965" cy="860885"/>
          </a:xfrm>
        </p:grpSpPr>
        <p:sp>
          <p:nvSpPr>
            <p:cNvPr id="21" name="TextBox 20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588224" y="3806599"/>
            <a:ext cx="1919111" cy="860885"/>
            <a:chOff x="1472558" y="998559"/>
            <a:chExt cx="2765965" cy="860885"/>
          </a:xfrm>
        </p:grpSpPr>
        <p:sp>
          <p:nvSpPr>
            <p:cNvPr id="24" name="TextBox 23"/>
            <p:cNvSpPr txBox="1"/>
            <p:nvPr/>
          </p:nvSpPr>
          <p:spPr>
            <a:xfrm>
              <a:off x="1472558" y="1213113"/>
              <a:ext cx="27659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72558" y="998559"/>
              <a:ext cx="2765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Oval 21"/>
          <p:cNvSpPr>
            <a:spLocks noChangeAspect="1"/>
          </p:cNvSpPr>
          <p:nvPr/>
        </p:nvSpPr>
        <p:spPr>
          <a:xfrm>
            <a:off x="7380551" y="3379807"/>
            <a:ext cx="334457" cy="3372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ectangle 9"/>
          <p:cNvSpPr/>
          <p:nvPr/>
        </p:nvSpPr>
        <p:spPr>
          <a:xfrm>
            <a:off x="7397504" y="1868430"/>
            <a:ext cx="300550" cy="28134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ounded Rectangle 7"/>
          <p:cNvSpPr/>
          <p:nvPr/>
        </p:nvSpPr>
        <p:spPr>
          <a:xfrm>
            <a:off x="7390042" y="452572"/>
            <a:ext cx="315474" cy="2722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561067F-0F06-4178-B637-400CF85B49A1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xmlns="" id="{1B8C8DCC-ED78-4B11-AAEF-1A49F6EC6EEF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31" name="그림 개체 틀 30">
            <a:extLst>
              <a:ext uri="{FF2B5EF4-FFF2-40B4-BE49-F238E27FC236}">
                <a16:creationId xmlns:a16="http://schemas.microsoft.com/office/drawing/2014/main" xmlns="" id="{2A9EC802-C4C2-41B4-9FC3-02353B0EF2D0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804848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sp>
        <p:nvSpPr>
          <p:cNvPr id="7" name="Teardrop 6"/>
          <p:cNvSpPr/>
          <p:nvPr/>
        </p:nvSpPr>
        <p:spPr>
          <a:xfrm rot="8100000">
            <a:off x="4114799" y="1753016"/>
            <a:ext cx="914400" cy="914401"/>
          </a:xfrm>
          <a:custGeom>
            <a:avLst/>
            <a:gdLst/>
            <a:ahLst/>
            <a:cxnLst/>
            <a:rect l="l" t="t" r="r" b="b"/>
            <a:pathLst>
              <a:path w="914400" h="914401">
                <a:moveTo>
                  <a:pt x="0" y="914400"/>
                </a:moveTo>
                <a:lnTo>
                  <a:pt x="0" y="457204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lnTo>
                  <a:pt x="914400" y="0"/>
                </a:lnTo>
                <a:lnTo>
                  <a:pt x="914400" y="457197"/>
                </a:lnTo>
                <a:cubicBezTo>
                  <a:pt x="914400" y="457198"/>
                  <a:pt x="914400" y="457199"/>
                  <a:pt x="914400" y="457201"/>
                </a:cubicBezTo>
                <a:cubicBezTo>
                  <a:pt x="914400" y="709706"/>
                  <a:pt x="709705" y="914401"/>
                  <a:pt x="457200" y="914401"/>
                </a:cubicBezTo>
                <a:close/>
              </a:path>
            </a:pathLst>
          </a:cu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ardrop 6"/>
          <p:cNvSpPr/>
          <p:nvPr/>
        </p:nvSpPr>
        <p:spPr>
          <a:xfrm rot="2700000">
            <a:off x="3321218" y="2509723"/>
            <a:ext cx="914400" cy="914401"/>
          </a:xfrm>
          <a:custGeom>
            <a:avLst/>
            <a:gdLst/>
            <a:ahLst/>
            <a:cxnLst/>
            <a:rect l="l" t="t" r="r" b="b"/>
            <a:pathLst>
              <a:path w="914400" h="914401">
                <a:moveTo>
                  <a:pt x="0" y="914400"/>
                </a:moveTo>
                <a:lnTo>
                  <a:pt x="0" y="457204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lnTo>
                  <a:pt x="914400" y="0"/>
                </a:lnTo>
                <a:lnTo>
                  <a:pt x="914400" y="457197"/>
                </a:lnTo>
                <a:cubicBezTo>
                  <a:pt x="914400" y="457198"/>
                  <a:pt x="914400" y="457199"/>
                  <a:pt x="914400" y="457201"/>
                </a:cubicBezTo>
                <a:cubicBezTo>
                  <a:pt x="914400" y="709706"/>
                  <a:pt x="709705" y="914401"/>
                  <a:pt x="457200" y="914401"/>
                </a:cubicBezTo>
                <a:close/>
              </a:path>
            </a:pathLst>
          </a:cu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ardrop 6"/>
          <p:cNvSpPr/>
          <p:nvPr/>
        </p:nvSpPr>
        <p:spPr>
          <a:xfrm rot="18900000">
            <a:off x="4114799" y="3265184"/>
            <a:ext cx="914400" cy="914401"/>
          </a:xfrm>
          <a:custGeom>
            <a:avLst/>
            <a:gdLst/>
            <a:ahLst/>
            <a:cxnLst/>
            <a:rect l="l" t="t" r="r" b="b"/>
            <a:pathLst>
              <a:path w="914400" h="914401">
                <a:moveTo>
                  <a:pt x="0" y="914400"/>
                </a:moveTo>
                <a:lnTo>
                  <a:pt x="0" y="457204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lnTo>
                  <a:pt x="914400" y="0"/>
                </a:lnTo>
                <a:lnTo>
                  <a:pt x="914400" y="457197"/>
                </a:lnTo>
                <a:cubicBezTo>
                  <a:pt x="914400" y="457198"/>
                  <a:pt x="914400" y="457199"/>
                  <a:pt x="914400" y="457201"/>
                </a:cubicBezTo>
                <a:cubicBezTo>
                  <a:pt x="914400" y="709706"/>
                  <a:pt x="709705" y="914401"/>
                  <a:pt x="457200" y="914401"/>
                </a:cubicBezTo>
                <a:close/>
              </a:path>
            </a:pathLst>
          </a:cu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ardrop 6"/>
          <p:cNvSpPr/>
          <p:nvPr/>
        </p:nvSpPr>
        <p:spPr>
          <a:xfrm rot="2700000">
            <a:off x="4908380" y="2509723"/>
            <a:ext cx="914400" cy="914401"/>
          </a:xfrm>
          <a:custGeom>
            <a:avLst/>
            <a:gdLst/>
            <a:ahLst/>
            <a:cxnLst/>
            <a:rect l="l" t="t" r="r" b="b"/>
            <a:pathLst>
              <a:path w="914400" h="914401">
                <a:moveTo>
                  <a:pt x="0" y="914400"/>
                </a:moveTo>
                <a:lnTo>
                  <a:pt x="0" y="457204"/>
                </a:lnTo>
                <a:lnTo>
                  <a:pt x="0" y="457200"/>
                </a:lnTo>
                <a:cubicBezTo>
                  <a:pt x="0" y="204695"/>
                  <a:pt x="204695" y="0"/>
                  <a:pt x="457200" y="0"/>
                </a:cubicBezTo>
                <a:lnTo>
                  <a:pt x="914400" y="0"/>
                </a:lnTo>
                <a:lnTo>
                  <a:pt x="914400" y="457197"/>
                </a:lnTo>
                <a:cubicBezTo>
                  <a:pt x="914400" y="457198"/>
                  <a:pt x="914400" y="457199"/>
                  <a:pt x="914400" y="457201"/>
                </a:cubicBezTo>
                <a:cubicBezTo>
                  <a:pt x="914400" y="709706"/>
                  <a:pt x="709705" y="914401"/>
                  <a:pt x="457200" y="914401"/>
                </a:cubicBezTo>
                <a:close/>
              </a:path>
            </a:pathLst>
          </a:cu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21"/>
          <p:cNvSpPr>
            <a:spLocks noChangeAspect="1"/>
          </p:cNvSpPr>
          <p:nvPr/>
        </p:nvSpPr>
        <p:spPr>
          <a:xfrm>
            <a:off x="3590963" y="2798297"/>
            <a:ext cx="334457" cy="3372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9"/>
          <p:cNvSpPr/>
          <p:nvPr/>
        </p:nvSpPr>
        <p:spPr>
          <a:xfrm>
            <a:off x="4425674" y="2039003"/>
            <a:ext cx="300550" cy="28134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ounded Rectangle 7"/>
          <p:cNvSpPr/>
          <p:nvPr/>
        </p:nvSpPr>
        <p:spPr>
          <a:xfrm>
            <a:off x="5218578" y="2805113"/>
            <a:ext cx="315474" cy="27225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36"/>
          <p:cNvSpPr/>
          <p:nvPr/>
        </p:nvSpPr>
        <p:spPr>
          <a:xfrm>
            <a:off x="4409862" y="3583548"/>
            <a:ext cx="332174" cy="277671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580423" y="1409604"/>
            <a:ext cx="3022844" cy="863358"/>
            <a:chOff x="803640" y="3362835"/>
            <a:chExt cx="2059657" cy="863358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80423" y="3584087"/>
            <a:ext cx="3022844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3674" y="3584087"/>
            <a:ext cx="3022844" cy="863358"/>
            <a:chOff x="803640" y="3362835"/>
            <a:chExt cx="2059657" cy="86335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13674" y="1409604"/>
            <a:ext cx="3022844" cy="863358"/>
            <a:chOff x="803640" y="3362835"/>
            <a:chExt cx="2059657" cy="86335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664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3419871" y="2499742"/>
            <a:ext cx="1946251" cy="1953032"/>
          </a:xfrm>
          <a:custGeom>
            <a:avLst/>
            <a:gdLst>
              <a:gd name="connsiteX0" fmla="*/ 305796 w 1944216"/>
              <a:gd name="connsiteY0" fmla="*/ 0 h 1953032"/>
              <a:gd name="connsiteX1" fmla="*/ 440227 w 1944216"/>
              <a:gd name="connsiteY1" fmla="*/ 501707 h 1953032"/>
              <a:gd name="connsiteX2" fmla="*/ 441057 w 1944216"/>
              <a:gd name="connsiteY2" fmla="*/ 501707 h 1953032"/>
              <a:gd name="connsiteX3" fmla="*/ 487118 w 1944216"/>
              <a:gd name="connsiteY3" fmla="*/ 674936 h 1953032"/>
              <a:gd name="connsiteX4" fmla="*/ 486644 w 1944216"/>
              <a:gd name="connsiteY4" fmla="*/ 674936 h 1953032"/>
              <a:gd name="connsiteX5" fmla="*/ 548427 w 1944216"/>
              <a:gd name="connsiteY5" fmla="*/ 905512 h 1953032"/>
              <a:gd name="connsiteX6" fmla="*/ 613777 w 1944216"/>
              <a:gd name="connsiteY6" fmla="*/ 1151288 h 1953032"/>
              <a:gd name="connsiteX7" fmla="*/ 616347 w 1944216"/>
              <a:gd name="connsiteY7" fmla="*/ 1151294 h 1953032"/>
              <a:gd name="connsiteX8" fmla="*/ 616347 w 1944216"/>
              <a:gd name="connsiteY8" fmla="*/ 1152129 h 1953032"/>
              <a:gd name="connsiteX9" fmla="*/ 963091 w 1944216"/>
              <a:gd name="connsiteY9" fmla="*/ 1152129 h 1953032"/>
              <a:gd name="connsiteX10" fmla="*/ 1602741 w 1944216"/>
              <a:gd name="connsiteY10" fmla="*/ 1153669 h 1953032"/>
              <a:gd name="connsiteX11" fmla="*/ 1796867 w 1944216"/>
              <a:gd name="connsiteY11" fmla="*/ 501707 h 1953032"/>
              <a:gd name="connsiteX12" fmla="*/ 1852445 w 1944216"/>
              <a:gd name="connsiteY12" fmla="*/ 501707 h 1953032"/>
              <a:gd name="connsiteX13" fmla="*/ 1852445 w 1944216"/>
              <a:gd name="connsiteY13" fmla="*/ 503899 h 1953032"/>
              <a:gd name="connsiteX14" fmla="*/ 1880678 w 1944216"/>
              <a:gd name="connsiteY14" fmla="*/ 506601 h 1953032"/>
              <a:gd name="connsiteX15" fmla="*/ 1883944 w 1944216"/>
              <a:gd name="connsiteY15" fmla="*/ 507592 h 1953032"/>
              <a:gd name="connsiteX16" fmla="*/ 1940535 w 1944216"/>
              <a:gd name="connsiteY16" fmla="*/ 613499 h 1953032"/>
              <a:gd name="connsiteX17" fmla="*/ 1742623 w 1944216"/>
              <a:gd name="connsiteY17" fmla="*/ 1265630 h 1953032"/>
              <a:gd name="connsiteX18" fmla="*/ 1636716 w 1944216"/>
              <a:gd name="connsiteY18" fmla="*/ 1322221 h 1953032"/>
              <a:gd name="connsiteX19" fmla="*/ 1635884 w 1944216"/>
              <a:gd name="connsiteY19" fmla="*/ 1321969 h 1953032"/>
              <a:gd name="connsiteX20" fmla="*/ 660016 w 1944216"/>
              <a:gd name="connsiteY20" fmla="*/ 1321969 h 1953032"/>
              <a:gd name="connsiteX21" fmla="*/ 700378 w 1944216"/>
              <a:gd name="connsiteY21" fmla="*/ 1472600 h 1953032"/>
              <a:gd name="connsiteX22" fmla="*/ 1678511 w 1944216"/>
              <a:gd name="connsiteY22" fmla="*/ 1472600 h 1953032"/>
              <a:gd name="connsiteX23" fmla="*/ 1678511 w 1944216"/>
              <a:gd name="connsiteY23" fmla="*/ 1640438 h 1953032"/>
              <a:gd name="connsiteX24" fmla="*/ 1758697 w 1944216"/>
              <a:gd name="connsiteY24" fmla="*/ 1783795 h 1953032"/>
              <a:gd name="connsiteX25" fmla="*/ 1589460 w 1944216"/>
              <a:gd name="connsiteY25" fmla="*/ 1953032 h 1953032"/>
              <a:gd name="connsiteX26" fmla="*/ 1420223 w 1944216"/>
              <a:gd name="connsiteY26" fmla="*/ 1783795 h 1953032"/>
              <a:gd name="connsiteX27" fmla="*/ 1491967 w 1944216"/>
              <a:gd name="connsiteY27" fmla="*/ 1645830 h 1953032"/>
              <a:gd name="connsiteX28" fmla="*/ 746794 w 1944216"/>
              <a:gd name="connsiteY28" fmla="*/ 1645830 h 1953032"/>
              <a:gd name="connsiteX29" fmla="*/ 747053 w 1944216"/>
              <a:gd name="connsiteY29" fmla="*/ 1646798 h 1953032"/>
              <a:gd name="connsiteX30" fmla="*/ 817625 w 1944216"/>
              <a:gd name="connsiteY30" fmla="*/ 1783795 h 1953032"/>
              <a:gd name="connsiteX31" fmla="*/ 648388 w 1944216"/>
              <a:gd name="connsiteY31" fmla="*/ 1953032 h 1953032"/>
              <a:gd name="connsiteX32" fmla="*/ 479151 w 1944216"/>
              <a:gd name="connsiteY32" fmla="*/ 1783795 h 1953032"/>
              <a:gd name="connsiteX33" fmla="*/ 565162 w 1944216"/>
              <a:gd name="connsiteY33" fmla="*/ 1637276 h 1953032"/>
              <a:gd name="connsiteX34" fmla="*/ 175355 w 1944216"/>
              <a:gd name="connsiteY34" fmla="*/ 182498 h 1953032"/>
              <a:gd name="connsiteX35" fmla="*/ 0 w 1944216"/>
              <a:gd name="connsiteY35" fmla="*/ 182498 h 1953032"/>
              <a:gd name="connsiteX36" fmla="*/ 0 w 1944216"/>
              <a:gd name="connsiteY36" fmla="*/ 9269 h 1953032"/>
              <a:gd name="connsiteX37" fmla="*/ 305796 w 1944216"/>
              <a:gd name="connsiteY37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852445 w 1940535"/>
              <a:gd name="connsiteY12" fmla="*/ 501707 h 1953032"/>
              <a:gd name="connsiteX13" fmla="*/ 1852445 w 1940535"/>
              <a:gd name="connsiteY13" fmla="*/ 503899 h 1953032"/>
              <a:gd name="connsiteX14" fmla="*/ 1880678 w 1940535"/>
              <a:gd name="connsiteY14" fmla="*/ 506601 h 1953032"/>
              <a:gd name="connsiteX15" fmla="*/ 1940535 w 1940535"/>
              <a:gd name="connsiteY15" fmla="*/ 613499 h 1953032"/>
              <a:gd name="connsiteX16" fmla="*/ 1742623 w 1940535"/>
              <a:gd name="connsiteY16" fmla="*/ 1265630 h 1953032"/>
              <a:gd name="connsiteX17" fmla="*/ 1636716 w 1940535"/>
              <a:gd name="connsiteY17" fmla="*/ 1322221 h 1953032"/>
              <a:gd name="connsiteX18" fmla="*/ 1635884 w 1940535"/>
              <a:gd name="connsiteY18" fmla="*/ 1321969 h 1953032"/>
              <a:gd name="connsiteX19" fmla="*/ 660016 w 1940535"/>
              <a:gd name="connsiteY19" fmla="*/ 1321969 h 1953032"/>
              <a:gd name="connsiteX20" fmla="*/ 700378 w 1940535"/>
              <a:gd name="connsiteY20" fmla="*/ 1472600 h 1953032"/>
              <a:gd name="connsiteX21" fmla="*/ 1678511 w 1940535"/>
              <a:gd name="connsiteY21" fmla="*/ 1472600 h 1953032"/>
              <a:gd name="connsiteX22" fmla="*/ 1678511 w 1940535"/>
              <a:gd name="connsiteY22" fmla="*/ 1640438 h 1953032"/>
              <a:gd name="connsiteX23" fmla="*/ 1758697 w 1940535"/>
              <a:gd name="connsiteY23" fmla="*/ 1783795 h 1953032"/>
              <a:gd name="connsiteX24" fmla="*/ 1589460 w 1940535"/>
              <a:gd name="connsiteY24" fmla="*/ 1953032 h 1953032"/>
              <a:gd name="connsiteX25" fmla="*/ 1420223 w 1940535"/>
              <a:gd name="connsiteY25" fmla="*/ 1783795 h 1953032"/>
              <a:gd name="connsiteX26" fmla="*/ 1491967 w 1940535"/>
              <a:gd name="connsiteY26" fmla="*/ 1645830 h 1953032"/>
              <a:gd name="connsiteX27" fmla="*/ 746794 w 1940535"/>
              <a:gd name="connsiteY27" fmla="*/ 1645830 h 1953032"/>
              <a:gd name="connsiteX28" fmla="*/ 747053 w 1940535"/>
              <a:gd name="connsiteY28" fmla="*/ 1646798 h 1953032"/>
              <a:gd name="connsiteX29" fmla="*/ 817625 w 1940535"/>
              <a:gd name="connsiteY29" fmla="*/ 1783795 h 1953032"/>
              <a:gd name="connsiteX30" fmla="*/ 648388 w 1940535"/>
              <a:gd name="connsiteY30" fmla="*/ 1953032 h 1953032"/>
              <a:gd name="connsiteX31" fmla="*/ 479151 w 1940535"/>
              <a:gd name="connsiteY31" fmla="*/ 1783795 h 1953032"/>
              <a:gd name="connsiteX32" fmla="*/ 565162 w 1940535"/>
              <a:gd name="connsiteY32" fmla="*/ 1637276 h 1953032"/>
              <a:gd name="connsiteX33" fmla="*/ 175355 w 1940535"/>
              <a:gd name="connsiteY33" fmla="*/ 182498 h 1953032"/>
              <a:gd name="connsiteX34" fmla="*/ 0 w 1940535"/>
              <a:gd name="connsiteY34" fmla="*/ 182498 h 1953032"/>
              <a:gd name="connsiteX35" fmla="*/ 0 w 1940535"/>
              <a:gd name="connsiteY35" fmla="*/ 9269 h 1953032"/>
              <a:gd name="connsiteX36" fmla="*/ 305796 w 1940535"/>
              <a:gd name="connsiteY36" fmla="*/ 0 h 1953032"/>
              <a:gd name="connsiteX0" fmla="*/ 305796 w 1942940"/>
              <a:gd name="connsiteY0" fmla="*/ 0 h 1953032"/>
              <a:gd name="connsiteX1" fmla="*/ 440227 w 1942940"/>
              <a:gd name="connsiteY1" fmla="*/ 501707 h 1953032"/>
              <a:gd name="connsiteX2" fmla="*/ 441057 w 1942940"/>
              <a:gd name="connsiteY2" fmla="*/ 501707 h 1953032"/>
              <a:gd name="connsiteX3" fmla="*/ 487118 w 1942940"/>
              <a:gd name="connsiteY3" fmla="*/ 674936 h 1953032"/>
              <a:gd name="connsiteX4" fmla="*/ 486644 w 1942940"/>
              <a:gd name="connsiteY4" fmla="*/ 674936 h 1953032"/>
              <a:gd name="connsiteX5" fmla="*/ 548427 w 1942940"/>
              <a:gd name="connsiteY5" fmla="*/ 905512 h 1953032"/>
              <a:gd name="connsiteX6" fmla="*/ 613777 w 1942940"/>
              <a:gd name="connsiteY6" fmla="*/ 1151288 h 1953032"/>
              <a:gd name="connsiteX7" fmla="*/ 616347 w 1942940"/>
              <a:gd name="connsiteY7" fmla="*/ 1151294 h 1953032"/>
              <a:gd name="connsiteX8" fmla="*/ 616347 w 1942940"/>
              <a:gd name="connsiteY8" fmla="*/ 1152129 h 1953032"/>
              <a:gd name="connsiteX9" fmla="*/ 963091 w 1942940"/>
              <a:gd name="connsiteY9" fmla="*/ 1152129 h 1953032"/>
              <a:gd name="connsiteX10" fmla="*/ 1602741 w 1942940"/>
              <a:gd name="connsiteY10" fmla="*/ 1153669 h 1953032"/>
              <a:gd name="connsiteX11" fmla="*/ 1796867 w 1942940"/>
              <a:gd name="connsiteY11" fmla="*/ 501707 h 1953032"/>
              <a:gd name="connsiteX12" fmla="*/ 1852445 w 1942940"/>
              <a:gd name="connsiteY12" fmla="*/ 501707 h 1953032"/>
              <a:gd name="connsiteX13" fmla="*/ 1852445 w 1942940"/>
              <a:gd name="connsiteY13" fmla="*/ 503899 h 1953032"/>
              <a:gd name="connsiteX14" fmla="*/ 1940535 w 1942940"/>
              <a:gd name="connsiteY14" fmla="*/ 613499 h 1953032"/>
              <a:gd name="connsiteX15" fmla="*/ 1742623 w 1942940"/>
              <a:gd name="connsiteY15" fmla="*/ 1265630 h 1953032"/>
              <a:gd name="connsiteX16" fmla="*/ 1636716 w 1942940"/>
              <a:gd name="connsiteY16" fmla="*/ 1322221 h 1953032"/>
              <a:gd name="connsiteX17" fmla="*/ 1635884 w 1942940"/>
              <a:gd name="connsiteY17" fmla="*/ 1321969 h 1953032"/>
              <a:gd name="connsiteX18" fmla="*/ 660016 w 1942940"/>
              <a:gd name="connsiteY18" fmla="*/ 1321969 h 1953032"/>
              <a:gd name="connsiteX19" fmla="*/ 700378 w 1942940"/>
              <a:gd name="connsiteY19" fmla="*/ 1472600 h 1953032"/>
              <a:gd name="connsiteX20" fmla="*/ 1678511 w 1942940"/>
              <a:gd name="connsiteY20" fmla="*/ 1472600 h 1953032"/>
              <a:gd name="connsiteX21" fmla="*/ 1678511 w 1942940"/>
              <a:gd name="connsiteY21" fmla="*/ 1640438 h 1953032"/>
              <a:gd name="connsiteX22" fmla="*/ 1758697 w 1942940"/>
              <a:gd name="connsiteY22" fmla="*/ 1783795 h 1953032"/>
              <a:gd name="connsiteX23" fmla="*/ 1589460 w 1942940"/>
              <a:gd name="connsiteY23" fmla="*/ 1953032 h 1953032"/>
              <a:gd name="connsiteX24" fmla="*/ 1420223 w 1942940"/>
              <a:gd name="connsiteY24" fmla="*/ 1783795 h 1953032"/>
              <a:gd name="connsiteX25" fmla="*/ 1491967 w 1942940"/>
              <a:gd name="connsiteY25" fmla="*/ 1645830 h 1953032"/>
              <a:gd name="connsiteX26" fmla="*/ 746794 w 1942940"/>
              <a:gd name="connsiteY26" fmla="*/ 1645830 h 1953032"/>
              <a:gd name="connsiteX27" fmla="*/ 747053 w 1942940"/>
              <a:gd name="connsiteY27" fmla="*/ 1646798 h 1953032"/>
              <a:gd name="connsiteX28" fmla="*/ 817625 w 1942940"/>
              <a:gd name="connsiteY28" fmla="*/ 1783795 h 1953032"/>
              <a:gd name="connsiteX29" fmla="*/ 648388 w 1942940"/>
              <a:gd name="connsiteY29" fmla="*/ 1953032 h 1953032"/>
              <a:gd name="connsiteX30" fmla="*/ 479151 w 1942940"/>
              <a:gd name="connsiteY30" fmla="*/ 1783795 h 1953032"/>
              <a:gd name="connsiteX31" fmla="*/ 565162 w 1942940"/>
              <a:gd name="connsiteY31" fmla="*/ 1637276 h 1953032"/>
              <a:gd name="connsiteX32" fmla="*/ 175355 w 1942940"/>
              <a:gd name="connsiteY32" fmla="*/ 182498 h 1953032"/>
              <a:gd name="connsiteX33" fmla="*/ 0 w 1942940"/>
              <a:gd name="connsiteY33" fmla="*/ 182498 h 1953032"/>
              <a:gd name="connsiteX34" fmla="*/ 0 w 1942940"/>
              <a:gd name="connsiteY34" fmla="*/ 9269 h 1953032"/>
              <a:gd name="connsiteX35" fmla="*/ 305796 w 1942940"/>
              <a:gd name="connsiteY35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852445 w 1940535"/>
              <a:gd name="connsiteY12" fmla="*/ 501707 h 1953032"/>
              <a:gd name="connsiteX13" fmla="*/ 1940535 w 1940535"/>
              <a:gd name="connsiteY13" fmla="*/ 613499 h 1953032"/>
              <a:gd name="connsiteX14" fmla="*/ 1742623 w 1940535"/>
              <a:gd name="connsiteY14" fmla="*/ 1265630 h 1953032"/>
              <a:gd name="connsiteX15" fmla="*/ 1636716 w 1940535"/>
              <a:gd name="connsiteY15" fmla="*/ 1322221 h 1953032"/>
              <a:gd name="connsiteX16" fmla="*/ 1635884 w 1940535"/>
              <a:gd name="connsiteY16" fmla="*/ 1321969 h 1953032"/>
              <a:gd name="connsiteX17" fmla="*/ 660016 w 1940535"/>
              <a:gd name="connsiteY17" fmla="*/ 1321969 h 1953032"/>
              <a:gd name="connsiteX18" fmla="*/ 700378 w 1940535"/>
              <a:gd name="connsiteY18" fmla="*/ 1472600 h 1953032"/>
              <a:gd name="connsiteX19" fmla="*/ 1678511 w 1940535"/>
              <a:gd name="connsiteY19" fmla="*/ 1472600 h 1953032"/>
              <a:gd name="connsiteX20" fmla="*/ 1678511 w 1940535"/>
              <a:gd name="connsiteY20" fmla="*/ 1640438 h 1953032"/>
              <a:gd name="connsiteX21" fmla="*/ 1758697 w 1940535"/>
              <a:gd name="connsiteY21" fmla="*/ 1783795 h 1953032"/>
              <a:gd name="connsiteX22" fmla="*/ 1589460 w 1940535"/>
              <a:gd name="connsiteY22" fmla="*/ 1953032 h 1953032"/>
              <a:gd name="connsiteX23" fmla="*/ 1420223 w 1940535"/>
              <a:gd name="connsiteY23" fmla="*/ 1783795 h 1953032"/>
              <a:gd name="connsiteX24" fmla="*/ 1491967 w 1940535"/>
              <a:gd name="connsiteY24" fmla="*/ 1645830 h 1953032"/>
              <a:gd name="connsiteX25" fmla="*/ 746794 w 1940535"/>
              <a:gd name="connsiteY25" fmla="*/ 1645830 h 1953032"/>
              <a:gd name="connsiteX26" fmla="*/ 747053 w 1940535"/>
              <a:gd name="connsiteY26" fmla="*/ 1646798 h 1953032"/>
              <a:gd name="connsiteX27" fmla="*/ 817625 w 1940535"/>
              <a:gd name="connsiteY27" fmla="*/ 1783795 h 1953032"/>
              <a:gd name="connsiteX28" fmla="*/ 648388 w 1940535"/>
              <a:gd name="connsiteY28" fmla="*/ 1953032 h 1953032"/>
              <a:gd name="connsiteX29" fmla="*/ 479151 w 1940535"/>
              <a:gd name="connsiteY29" fmla="*/ 1783795 h 1953032"/>
              <a:gd name="connsiteX30" fmla="*/ 565162 w 1940535"/>
              <a:gd name="connsiteY30" fmla="*/ 1637276 h 1953032"/>
              <a:gd name="connsiteX31" fmla="*/ 175355 w 1940535"/>
              <a:gd name="connsiteY31" fmla="*/ 182498 h 1953032"/>
              <a:gd name="connsiteX32" fmla="*/ 0 w 1940535"/>
              <a:gd name="connsiteY32" fmla="*/ 182498 h 1953032"/>
              <a:gd name="connsiteX33" fmla="*/ 0 w 1940535"/>
              <a:gd name="connsiteY33" fmla="*/ 9269 h 1953032"/>
              <a:gd name="connsiteX34" fmla="*/ 305796 w 1940535"/>
              <a:gd name="connsiteY34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940535 w 1940535"/>
              <a:gd name="connsiteY12" fmla="*/ 613499 h 1953032"/>
              <a:gd name="connsiteX13" fmla="*/ 1742623 w 1940535"/>
              <a:gd name="connsiteY13" fmla="*/ 1265630 h 1953032"/>
              <a:gd name="connsiteX14" fmla="*/ 1636716 w 1940535"/>
              <a:gd name="connsiteY14" fmla="*/ 1322221 h 1953032"/>
              <a:gd name="connsiteX15" fmla="*/ 1635884 w 1940535"/>
              <a:gd name="connsiteY15" fmla="*/ 1321969 h 1953032"/>
              <a:gd name="connsiteX16" fmla="*/ 660016 w 1940535"/>
              <a:gd name="connsiteY16" fmla="*/ 1321969 h 1953032"/>
              <a:gd name="connsiteX17" fmla="*/ 700378 w 1940535"/>
              <a:gd name="connsiteY17" fmla="*/ 1472600 h 1953032"/>
              <a:gd name="connsiteX18" fmla="*/ 1678511 w 1940535"/>
              <a:gd name="connsiteY18" fmla="*/ 1472600 h 1953032"/>
              <a:gd name="connsiteX19" fmla="*/ 1678511 w 1940535"/>
              <a:gd name="connsiteY19" fmla="*/ 1640438 h 1953032"/>
              <a:gd name="connsiteX20" fmla="*/ 1758697 w 1940535"/>
              <a:gd name="connsiteY20" fmla="*/ 1783795 h 1953032"/>
              <a:gd name="connsiteX21" fmla="*/ 1589460 w 1940535"/>
              <a:gd name="connsiteY21" fmla="*/ 1953032 h 1953032"/>
              <a:gd name="connsiteX22" fmla="*/ 1420223 w 1940535"/>
              <a:gd name="connsiteY22" fmla="*/ 1783795 h 1953032"/>
              <a:gd name="connsiteX23" fmla="*/ 1491967 w 1940535"/>
              <a:gd name="connsiteY23" fmla="*/ 1645830 h 1953032"/>
              <a:gd name="connsiteX24" fmla="*/ 746794 w 1940535"/>
              <a:gd name="connsiteY24" fmla="*/ 1645830 h 1953032"/>
              <a:gd name="connsiteX25" fmla="*/ 747053 w 1940535"/>
              <a:gd name="connsiteY25" fmla="*/ 1646798 h 1953032"/>
              <a:gd name="connsiteX26" fmla="*/ 817625 w 1940535"/>
              <a:gd name="connsiteY26" fmla="*/ 1783795 h 1953032"/>
              <a:gd name="connsiteX27" fmla="*/ 648388 w 1940535"/>
              <a:gd name="connsiteY27" fmla="*/ 1953032 h 1953032"/>
              <a:gd name="connsiteX28" fmla="*/ 479151 w 1940535"/>
              <a:gd name="connsiteY28" fmla="*/ 1783795 h 1953032"/>
              <a:gd name="connsiteX29" fmla="*/ 565162 w 1940535"/>
              <a:gd name="connsiteY29" fmla="*/ 1637276 h 1953032"/>
              <a:gd name="connsiteX30" fmla="*/ 175355 w 1940535"/>
              <a:gd name="connsiteY30" fmla="*/ 182498 h 1953032"/>
              <a:gd name="connsiteX31" fmla="*/ 0 w 1940535"/>
              <a:gd name="connsiteY31" fmla="*/ 182498 h 1953032"/>
              <a:gd name="connsiteX32" fmla="*/ 0 w 1940535"/>
              <a:gd name="connsiteY32" fmla="*/ 9269 h 1953032"/>
              <a:gd name="connsiteX33" fmla="*/ 305796 w 1940535"/>
              <a:gd name="connsiteY33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940535 w 1940535"/>
              <a:gd name="connsiteY12" fmla="*/ 613499 h 1953032"/>
              <a:gd name="connsiteX13" fmla="*/ 1742623 w 1940535"/>
              <a:gd name="connsiteY13" fmla="*/ 1265630 h 1953032"/>
              <a:gd name="connsiteX14" fmla="*/ 1636716 w 1940535"/>
              <a:gd name="connsiteY14" fmla="*/ 1322221 h 1953032"/>
              <a:gd name="connsiteX15" fmla="*/ 1635884 w 1940535"/>
              <a:gd name="connsiteY15" fmla="*/ 1321969 h 1953032"/>
              <a:gd name="connsiteX16" fmla="*/ 660016 w 1940535"/>
              <a:gd name="connsiteY16" fmla="*/ 1321969 h 1953032"/>
              <a:gd name="connsiteX17" fmla="*/ 700378 w 1940535"/>
              <a:gd name="connsiteY17" fmla="*/ 1472600 h 1953032"/>
              <a:gd name="connsiteX18" fmla="*/ 1678511 w 1940535"/>
              <a:gd name="connsiteY18" fmla="*/ 1472600 h 1953032"/>
              <a:gd name="connsiteX19" fmla="*/ 1678511 w 1940535"/>
              <a:gd name="connsiteY19" fmla="*/ 1640438 h 1953032"/>
              <a:gd name="connsiteX20" fmla="*/ 1758697 w 1940535"/>
              <a:gd name="connsiteY20" fmla="*/ 1783795 h 1953032"/>
              <a:gd name="connsiteX21" fmla="*/ 1589460 w 1940535"/>
              <a:gd name="connsiteY21" fmla="*/ 1953032 h 1953032"/>
              <a:gd name="connsiteX22" fmla="*/ 1420223 w 1940535"/>
              <a:gd name="connsiteY22" fmla="*/ 1783795 h 1953032"/>
              <a:gd name="connsiteX23" fmla="*/ 1491967 w 1940535"/>
              <a:gd name="connsiteY23" fmla="*/ 1645830 h 1953032"/>
              <a:gd name="connsiteX24" fmla="*/ 746794 w 1940535"/>
              <a:gd name="connsiteY24" fmla="*/ 1645830 h 1953032"/>
              <a:gd name="connsiteX25" fmla="*/ 747053 w 1940535"/>
              <a:gd name="connsiteY25" fmla="*/ 1646798 h 1953032"/>
              <a:gd name="connsiteX26" fmla="*/ 817625 w 1940535"/>
              <a:gd name="connsiteY26" fmla="*/ 1783795 h 1953032"/>
              <a:gd name="connsiteX27" fmla="*/ 648388 w 1940535"/>
              <a:gd name="connsiteY27" fmla="*/ 1953032 h 1953032"/>
              <a:gd name="connsiteX28" fmla="*/ 479151 w 1940535"/>
              <a:gd name="connsiteY28" fmla="*/ 1783795 h 1953032"/>
              <a:gd name="connsiteX29" fmla="*/ 565162 w 1940535"/>
              <a:gd name="connsiteY29" fmla="*/ 1637276 h 1953032"/>
              <a:gd name="connsiteX30" fmla="*/ 175355 w 1940535"/>
              <a:gd name="connsiteY30" fmla="*/ 182498 h 1953032"/>
              <a:gd name="connsiteX31" fmla="*/ 0 w 1940535"/>
              <a:gd name="connsiteY31" fmla="*/ 182498 h 1953032"/>
              <a:gd name="connsiteX32" fmla="*/ 0 w 1940535"/>
              <a:gd name="connsiteY32" fmla="*/ 9269 h 1953032"/>
              <a:gd name="connsiteX33" fmla="*/ 305796 w 1940535"/>
              <a:gd name="connsiteY33" fmla="*/ 0 h 1953032"/>
              <a:gd name="connsiteX0" fmla="*/ 305796 w 1946251"/>
              <a:gd name="connsiteY0" fmla="*/ 0 h 1953032"/>
              <a:gd name="connsiteX1" fmla="*/ 440227 w 1946251"/>
              <a:gd name="connsiteY1" fmla="*/ 501707 h 1953032"/>
              <a:gd name="connsiteX2" fmla="*/ 441057 w 1946251"/>
              <a:gd name="connsiteY2" fmla="*/ 501707 h 1953032"/>
              <a:gd name="connsiteX3" fmla="*/ 487118 w 1946251"/>
              <a:gd name="connsiteY3" fmla="*/ 674936 h 1953032"/>
              <a:gd name="connsiteX4" fmla="*/ 486644 w 1946251"/>
              <a:gd name="connsiteY4" fmla="*/ 674936 h 1953032"/>
              <a:gd name="connsiteX5" fmla="*/ 548427 w 1946251"/>
              <a:gd name="connsiteY5" fmla="*/ 905512 h 1953032"/>
              <a:gd name="connsiteX6" fmla="*/ 613777 w 1946251"/>
              <a:gd name="connsiteY6" fmla="*/ 1151288 h 1953032"/>
              <a:gd name="connsiteX7" fmla="*/ 616347 w 1946251"/>
              <a:gd name="connsiteY7" fmla="*/ 1151294 h 1953032"/>
              <a:gd name="connsiteX8" fmla="*/ 616347 w 1946251"/>
              <a:gd name="connsiteY8" fmla="*/ 1152129 h 1953032"/>
              <a:gd name="connsiteX9" fmla="*/ 963091 w 1946251"/>
              <a:gd name="connsiteY9" fmla="*/ 1152129 h 1953032"/>
              <a:gd name="connsiteX10" fmla="*/ 1602741 w 1946251"/>
              <a:gd name="connsiteY10" fmla="*/ 1153669 h 1953032"/>
              <a:gd name="connsiteX11" fmla="*/ 1796867 w 1946251"/>
              <a:gd name="connsiteY11" fmla="*/ 501707 h 1953032"/>
              <a:gd name="connsiteX12" fmla="*/ 1940535 w 1946251"/>
              <a:gd name="connsiteY12" fmla="*/ 613499 h 1953032"/>
              <a:gd name="connsiteX13" fmla="*/ 1742623 w 1946251"/>
              <a:gd name="connsiteY13" fmla="*/ 1265630 h 1953032"/>
              <a:gd name="connsiteX14" fmla="*/ 1636716 w 1946251"/>
              <a:gd name="connsiteY14" fmla="*/ 1322221 h 1953032"/>
              <a:gd name="connsiteX15" fmla="*/ 1635884 w 1946251"/>
              <a:gd name="connsiteY15" fmla="*/ 1321969 h 1953032"/>
              <a:gd name="connsiteX16" fmla="*/ 660016 w 1946251"/>
              <a:gd name="connsiteY16" fmla="*/ 1321969 h 1953032"/>
              <a:gd name="connsiteX17" fmla="*/ 700378 w 1946251"/>
              <a:gd name="connsiteY17" fmla="*/ 1472600 h 1953032"/>
              <a:gd name="connsiteX18" fmla="*/ 1678511 w 1946251"/>
              <a:gd name="connsiteY18" fmla="*/ 1472600 h 1953032"/>
              <a:gd name="connsiteX19" fmla="*/ 1678511 w 1946251"/>
              <a:gd name="connsiteY19" fmla="*/ 1640438 h 1953032"/>
              <a:gd name="connsiteX20" fmla="*/ 1758697 w 1946251"/>
              <a:gd name="connsiteY20" fmla="*/ 1783795 h 1953032"/>
              <a:gd name="connsiteX21" fmla="*/ 1589460 w 1946251"/>
              <a:gd name="connsiteY21" fmla="*/ 1953032 h 1953032"/>
              <a:gd name="connsiteX22" fmla="*/ 1420223 w 1946251"/>
              <a:gd name="connsiteY22" fmla="*/ 1783795 h 1953032"/>
              <a:gd name="connsiteX23" fmla="*/ 1491967 w 1946251"/>
              <a:gd name="connsiteY23" fmla="*/ 1645830 h 1953032"/>
              <a:gd name="connsiteX24" fmla="*/ 746794 w 1946251"/>
              <a:gd name="connsiteY24" fmla="*/ 1645830 h 1953032"/>
              <a:gd name="connsiteX25" fmla="*/ 747053 w 1946251"/>
              <a:gd name="connsiteY25" fmla="*/ 1646798 h 1953032"/>
              <a:gd name="connsiteX26" fmla="*/ 817625 w 1946251"/>
              <a:gd name="connsiteY26" fmla="*/ 1783795 h 1953032"/>
              <a:gd name="connsiteX27" fmla="*/ 648388 w 1946251"/>
              <a:gd name="connsiteY27" fmla="*/ 1953032 h 1953032"/>
              <a:gd name="connsiteX28" fmla="*/ 479151 w 1946251"/>
              <a:gd name="connsiteY28" fmla="*/ 1783795 h 1953032"/>
              <a:gd name="connsiteX29" fmla="*/ 565162 w 1946251"/>
              <a:gd name="connsiteY29" fmla="*/ 1637276 h 1953032"/>
              <a:gd name="connsiteX30" fmla="*/ 175355 w 1946251"/>
              <a:gd name="connsiteY30" fmla="*/ 182498 h 1953032"/>
              <a:gd name="connsiteX31" fmla="*/ 0 w 1946251"/>
              <a:gd name="connsiteY31" fmla="*/ 182498 h 1953032"/>
              <a:gd name="connsiteX32" fmla="*/ 0 w 1946251"/>
              <a:gd name="connsiteY32" fmla="*/ 9269 h 1953032"/>
              <a:gd name="connsiteX33" fmla="*/ 305796 w 1946251"/>
              <a:gd name="connsiteY33" fmla="*/ 0 h 1953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946251" h="1953032">
                <a:moveTo>
                  <a:pt x="305796" y="0"/>
                </a:moveTo>
                <a:lnTo>
                  <a:pt x="440227" y="501707"/>
                </a:lnTo>
                <a:lnTo>
                  <a:pt x="441057" y="501707"/>
                </a:lnTo>
                <a:lnTo>
                  <a:pt x="487118" y="674936"/>
                </a:lnTo>
                <a:lnTo>
                  <a:pt x="486644" y="674936"/>
                </a:lnTo>
                <a:lnTo>
                  <a:pt x="548427" y="905512"/>
                </a:lnTo>
                <a:lnTo>
                  <a:pt x="613777" y="1151288"/>
                </a:lnTo>
                <a:lnTo>
                  <a:pt x="616347" y="1151294"/>
                </a:lnTo>
                <a:lnTo>
                  <a:pt x="616347" y="1152129"/>
                </a:lnTo>
                <a:lnTo>
                  <a:pt x="963091" y="1152129"/>
                </a:lnTo>
                <a:lnTo>
                  <a:pt x="1602741" y="1153669"/>
                </a:lnTo>
                <a:lnTo>
                  <a:pt x="1796867" y="501707"/>
                </a:lnTo>
                <a:cubicBezTo>
                  <a:pt x="1879925" y="426429"/>
                  <a:pt x="1970018" y="548099"/>
                  <a:pt x="1940535" y="613499"/>
                </a:cubicBezTo>
                <a:lnTo>
                  <a:pt x="1742623" y="1265630"/>
                </a:lnTo>
                <a:cubicBezTo>
                  <a:pt x="1729005" y="1310503"/>
                  <a:pt x="1681589" y="1335840"/>
                  <a:pt x="1636716" y="1322221"/>
                </a:cubicBezTo>
                <a:lnTo>
                  <a:pt x="1635884" y="1321969"/>
                </a:lnTo>
                <a:lnTo>
                  <a:pt x="660016" y="1321969"/>
                </a:lnTo>
                <a:lnTo>
                  <a:pt x="700378" y="1472600"/>
                </a:lnTo>
                <a:lnTo>
                  <a:pt x="1678511" y="1472600"/>
                </a:lnTo>
                <a:lnTo>
                  <a:pt x="1678511" y="1640438"/>
                </a:lnTo>
                <a:cubicBezTo>
                  <a:pt x="1726758" y="1669888"/>
                  <a:pt x="1758697" y="1723112"/>
                  <a:pt x="1758697" y="1783795"/>
                </a:cubicBezTo>
                <a:cubicBezTo>
                  <a:pt x="1758697" y="1877262"/>
                  <a:pt x="1682927" y="1953032"/>
                  <a:pt x="1589460" y="1953032"/>
                </a:cubicBezTo>
                <a:cubicBezTo>
                  <a:pt x="1495993" y="1953032"/>
                  <a:pt x="1420223" y="1877262"/>
                  <a:pt x="1420223" y="1783795"/>
                </a:cubicBezTo>
                <a:cubicBezTo>
                  <a:pt x="1420223" y="1726710"/>
                  <a:pt x="1448488" y="1676225"/>
                  <a:pt x="1491967" y="1645830"/>
                </a:cubicBezTo>
                <a:lnTo>
                  <a:pt x="746794" y="1645830"/>
                </a:lnTo>
                <a:cubicBezTo>
                  <a:pt x="746880" y="1646153"/>
                  <a:pt x="746967" y="1646475"/>
                  <a:pt x="747053" y="1646798"/>
                </a:cubicBezTo>
                <a:cubicBezTo>
                  <a:pt x="789898" y="1677191"/>
                  <a:pt x="817625" y="1727255"/>
                  <a:pt x="817625" y="1783795"/>
                </a:cubicBezTo>
                <a:cubicBezTo>
                  <a:pt x="817625" y="1877262"/>
                  <a:pt x="741855" y="1953032"/>
                  <a:pt x="648388" y="1953032"/>
                </a:cubicBezTo>
                <a:cubicBezTo>
                  <a:pt x="554921" y="1953032"/>
                  <a:pt x="479151" y="1877262"/>
                  <a:pt x="479151" y="1783795"/>
                </a:cubicBezTo>
                <a:cubicBezTo>
                  <a:pt x="479151" y="1720736"/>
                  <a:pt x="513641" y="1665730"/>
                  <a:pt x="565162" y="1637276"/>
                </a:cubicBezTo>
                <a:lnTo>
                  <a:pt x="175355" y="182498"/>
                </a:lnTo>
                <a:lnTo>
                  <a:pt x="0" y="182498"/>
                </a:lnTo>
                <a:lnTo>
                  <a:pt x="0" y="9269"/>
                </a:lnTo>
                <a:lnTo>
                  <a:pt x="30579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3852085" y="2247713"/>
            <a:ext cx="648072" cy="648072"/>
          </a:xfrm>
          <a:prstGeom prst="ellips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4558969" y="2485934"/>
            <a:ext cx="648072" cy="648072"/>
          </a:xfrm>
          <a:prstGeom prst="ellips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4044089" y="295693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4441789" y="1772009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9"/>
          <p:cNvSpPr/>
          <p:nvPr/>
        </p:nvSpPr>
        <p:spPr>
          <a:xfrm>
            <a:off x="4206798" y="3129953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6"/>
          <p:cNvSpPr/>
          <p:nvPr/>
        </p:nvSpPr>
        <p:spPr>
          <a:xfrm rot="2700000">
            <a:off x="4760781" y="2590846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Parallelogram 15"/>
          <p:cNvSpPr/>
          <p:nvPr/>
        </p:nvSpPr>
        <p:spPr>
          <a:xfrm rot="16200000">
            <a:off x="3998744" y="2379746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ound Same Side Corner Rectangle 6"/>
          <p:cNvSpPr>
            <a:spLocks noChangeAspect="1"/>
          </p:cNvSpPr>
          <p:nvPr/>
        </p:nvSpPr>
        <p:spPr>
          <a:xfrm rot="2700000">
            <a:off x="4711103" y="1876658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560" y="2140071"/>
            <a:ext cx="2539483" cy="863358"/>
            <a:chOff x="803640" y="3362835"/>
            <a:chExt cx="2059657" cy="863358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115616" y="3173327"/>
            <a:ext cx="2539483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64088" y="1708392"/>
            <a:ext cx="2539483" cy="863358"/>
            <a:chOff x="803640" y="3362835"/>
            <a:chExt cx="2059657" cy="86335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96136" y="2741648"/>
            <a:ext cx="2539483" cy="863358"/>
            <a:chOff x="803640" y="3362835"/>
            <a:chExt cx="2059657" cy="863358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6885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2627619" y="1410492"/>
            <a:ext cx="677666" cy="6776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627619" y="3939902"/>
            <a:ext cx="677666" cy="6776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5768249" y="1410492"/>
            <a:ext cx="677666" cy="6776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768249" y="3939902"/>
            <a:ext cx="677666" cy="6776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2627619" y="2662487"/>
            <a:ext cx="677666" cy="677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5768249" y="2662487"/>
            <a:ext cx="677666" cy="6776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30"/>
          <p:cNvSpPr/>
          <p:nvPr/>
        </p:nvSpPr>
        <p:spPr>
          <a:xfrm>
            <a:off x="2861916" y="1645095"/>
            <a:ext cx="209072" cy="208461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Pie 24"/>
          <p:cNvSpPr/>
          <p:nvPr/>
        </p:nvSpPr>
        <p:spPr>
          <a:xfrm>
            <a:off x="5983187" y="1626116"/>
            <a:ext cx="247791" cy="246419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Oval 7"/>
          <p:cNvSpPr/>
          <p:nvPr/>
        </p:nvSpPr>
        <p:spPr>
          <a:xfrm>
            <a:off x="2843520" y="4155803"/>
            <a:ext cx="245865" cy="24586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36"/>
          <p:cNvSpPr/>
          <p:nvPr/>
        </p:nvSpPr>
        <p:spPr>
          <a:xfrm>
            <a:off x="5979117" y="4171767"/>
            <a:ext cx="255930" cy="21393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>
            <a:off x="2844713" y="2887362"/>
            <a:ext cx="243478" cy="2279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ounded Rectangle 27"/>
          <p:cNvSpPr/>
          <p:nvPr/>
        </p:nvSpPr>
        <p:spPr>
          <a:xfrm>
            <a:off x="5983187" y="2906151"/>
            <a:ext cx="247791" cy="19033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678082" y="1317646"/>
            <a:ext cx="2016224" cy="863358"/>
            <a:chOff x="803640" y="3362835"/>
            <a:chExt cx="2059657" cy="863358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85385" y="2569641"/>
            <a:ext cx="2016224" cy="863358"/>
            <a:chOff x="803640" y="3362835"/>
            <a:chExt cx="2059657" cy="863358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92688" y="3821636"/>
            <a:ext cx="2016224" cy="863358"/>
            <a:chOff x="803640" y="3362835"/>
            <a:chExt cx="2059657" cy="86335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5536" y="1316936"/>
            <a:ext cx="2016224" cy="863358"/>
            <a:chOff x="803640" y="3362835"/>
            <a:chExt cx="2059657" cy="86335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02839" y="2568931"/>
            <a:ext cx="2016224" cy="863358"/>
            <a:chOff x="803640" y="3362835"/>
            <a:chExt cx="2059657" cy="86335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0142" y="3820926"/>
            <a:ext cx="2016224" cy="863358"/>
            <a:chOff x="803640" y="3362835"/>
            <a:chExt cx="2059657" cy="86335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그림 개체 틀 34">
            <a:extLst>
              <a:ext uri="{FF2B5EF4-FFF2-40B4-BE49-F238E27FC236}">
                <a16:creationId xmlns:a16="http://schemas.microsoft.com/office/drawing/2014/main" xmlns="" id="{A0EA05DE-773D-4A80-BA4F-524D3362169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732458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184441"/>
              </p:ext>
            </p:extLst>
          </p:nvPr>
        </p:nvGraphicFramePr>
        <p:xfrm>
          <a:off x="6948264" y="1712656"/>
          <a:ext cx="1656183" cy="2695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6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29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66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8103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Text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4728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103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0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103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0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3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8103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0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3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8103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0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3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810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87995"/>
              </p:ext>
            </p:extLst>
          </p:nvPr>
        </p:nvGraphicFramePr>
        <p:xfrm>
          <a:off x="3635896" y="1712656"/>
          <a:ext cx="1656185" cy="2695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6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29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66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8103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Text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4728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8103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0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8103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0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3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8103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0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3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8103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0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33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810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Table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532900"/>
              </p:ext>
            </p:extLst>
          </p:nvPr>
        </p:nvGraphicFramePr>
        <p:xfrm>
          <a:off x="5112060" y="1419622"/>
          <a:ext cx="2016225" cy="3281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18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71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5082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Text  Here</a:t>
                      </a:r>
                      <a:endParaRPr lang="ko-KR" altLang="en-US" sz="1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3147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508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40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508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9552" y="1349355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</a:t>
            </a:r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PowerPoint 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3" y="2283718"/>
            <a:ext cx="28083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</a:t>
            </a:r>
          </a:p>
        </p:txBody>
      </p:sp>
    </p:spTree>
    <p:extLst>
      <p:ext uri="{BB962C8B-B14F-4D97-AF65-F5344CB8AC3E}">
        <p14:creationId xmlns:p14="http://schemas.microsoft.com/office/powerpoint/2010/main" val="2934775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115617" y="3700025"/>
            <a:ext cx="6912766" cy="1175739"/>
            <a:chOff x="5100068" y="3074261"/>
            <a:chExt cx="3504381" cy="1175739"/>
          </a:xfrm>
        </p:grpSpPr>
        <p:sp>
          <p:nvSpPr>
            <p:cNvPr id="11" name="TextBox 10"/>
            <p:cNvSpPr txBox="1"/>
            <p:nvPr/>
          </p:nvSpPr>
          <p:spPr>
            <a:xfrm>
              <a:off x="5100068" y="3419003"/>
              <a:ext cx="35043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00069" y="3074261"/>
              <a:ext cx="3504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7BF8B502-A306-4C6F-94BC-0FB529F9FED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FDDB33C4-0482-4301-92F9-1EEF7A8D1781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xmlns="" id="{41D37766-70D8-4159-ABA3-05C4AB0B0650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51717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Chart 4">
            <a:extLst>
              <a:ext uri="{FF2B5EF4-FFF2-40B4-BE49-F238E27FC236}">
                <a16:creationId xmlns:a16="http://schemas.microsoft.com/office/drawing/2014/main" xmlns="" id="{D5103C7A-C487-4407-B594-5369CFF1AD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3401629"/>
              </p:ext>
            </p:extLst>
          </p:nvPr>
        </p:nvGraphicFramePr>
        <p:xfrm>
          <a:off x="2796953" y="1385240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Chart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82501395"/>
              </p:ext>
            </p:extLst>
          </p:nvPr>
        </p:nvGraphicFramePr>
        <p:xfrm>
          <a:off x="829079" y="1385240"/>
          <a:ext cx="1542927" cy="139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6446" y="2931790"/>
            <a:ext cx="1728192" cy="1081951"/>
            <a:chOff x="1062658" y="3986014"/>
            <a:chExt cx="1728192" cy="1081951"/>
          </a:xfrm>
        </p:grpSpPr>
        <p:sp>
          <p:nvSpPr>
            <p:cNvPr id="8" name="TextBox 7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04320" y="2931790"/>
            <a:ext cx="1728192" cy="1081951"/>
            <a:chOff x="1062658" y="3986014"/>
            <a:chExt cx="1728192" cy="1081951"/>
          </a:xfrm>
        </p:grpSpPr>
        <p:sp>
          <p:nvSpPr>
            <p:cNvPr id="11" name="TextBox 10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sp>
        <p:nvSpPr>
          <p:cNvPr id="13" name="Oval 7"/>
          <p:cNvSpPr/>
          <p:nvPr/>
        </p:nvSpPr>
        <p:spPr>
          <a:xfrm>
            <a:off x="1394419" y="1876005"/>
            <a:ext cx="412245" cy="41224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21"/>
          <p:cNvSpPr>
            <a:spLocks noChangeAspect="1"/>
          </p:cNvSpPr>
          <p:nvPr/>
        </p:nvSpPr>
        <p:spPr>
          <a:xfrm>
            <a:off x="3339868" y="1851670"/>
            <a:ext cx="457096" cy="46091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658436660"/>
              </p:ext>
            </p:extLst>
          </p:nvPr>
        </p:nvGraphicFramePr>
        <p:xfrm>
          <a:off x="4582996" y="2051078"/>
          <a:ext cx="3884069" cy="1261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527590" y="218835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27590" y="281363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55%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716016" y="1376234"/>
            <a:ext cx="3672408" cy="678692"/>
            <a:chOff x="803640" y="3362835"/>
            <a:chExt cx="2059657" cy="678692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699516" y="3335049"/>
            <a:ext cx="3672408" cy="678692"/>
            <a:chOff x="803640" y="3362835"/>
            <a:chExt cx="2059657" cy="678692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36446" y="4299942"/>
            <a:ext cx="7868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7775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35896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71600" y="1595891"/>
            <a:ext cx="2592288" cy="1944216"/>
          </a:xfrm>
        </p:spPr>
        <p:txBody>
          <a:bodyPr/>
          <a:lstStyle/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Columns </a:t>
            </a:r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Style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99466" y="1817825"/>
            <a:ext cx="45769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72000" y="1635646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72000" y="3867894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139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3635896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71600" y="1595891"/>
            <a:ext cx="2592288" cy="1944216"/>
          </a:xfrm>
        </p:spPr>
        <p:txBody>
          <a:bodyPr/>
          <a:lstStyle/>
          <a:p>
            <a:pPr algn="r"/>
            <a:r>
              <a:rPr lang="en-US" altLang="ko-KR" sz="4800" dirty="0">
                <a:solidFill>
                  <a:schemeClr val="bg1"/>
                </a:solidFill>
              </a:rPr>
              <a:t>Columns </a:t>
            </a:r>
            <a:r>
              <a:rPr lang="en-US" altLang="ko-KR" sz="4800" dirty="0"/>
              <a:t>Style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9466" y="587330"/>
            <a:ext cx="4576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99466" y="2849999"/>
            <a:ext cx="4576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2000" y="2607754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72000" y="411510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72000" y="4803998"/>
            <a:ext cx="3528392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76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07904" y="2029594"/>
            <a:ext cx="5436096" cy="12961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23928" y="2211710"/>
            <a:ext cx="5220072" cy="576064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Section Break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23928" y="2787774"/>
            <a:ext cx="5220072" cy="288032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58361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0995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C7DAE68-2A0A-4DEE-8012-4702CD3257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1231BA4E-A270-4A42-BC23-E105B0C83821}"/>
              </a:ext>
            </a:extLst>
          </p:cNvPr>
          <p:cNvSpPr/>
          <p:nvPr/>
        </p:nvSpPr>
        <p:spPr>
          <a:xfrm>
            <a:off x="751845" y="2139702"/>
            <a:ext cx="1946251" cy="1953032"/>
          </a:xfrm>
          <a:custGeom>
            <a:avLst/>
            <a:gdLst>
              <a:gd name="connsiteX0" fmla="*/ 305796 w 1944216"/>
              <a:gd name="connsiteY0" fmla="*/ 0 h 1953032"/>
              <a:gd name="connsiteX1" fmla="*/ 440227 w 1944216"/>
              <a:gd name="connsiteY1" fmla="*/ 501707 h 1953032"/>
              <a:gd name="connsiteX2" fmla="*/ 441057 w 1944216"/>
              <a:gd name="connsiteY2" fmla="*/ 501707 h 1953032"/>
              <a:gd name="connsiteX3" fmla="*/ 487118 w 1944216"/>
              <a:gd name="connsiteY3" fmla="*/ 674936 h 1953032"/>
              <a:gd name="connsiteX4" fmla="*/ 486644 w 1944216"/>
              <a:gd name="connsiteY4" fmla="*/ 674936 h 1953032"/>
              <a:gd name="connsiteX5" fmla="*/ 548427 w 1944216"/>
              <a:gd name="connsiteY5" fmla="*/ 905512 h 1953032"/>
              <a:gd name="connsiteX6" fmla="*/ 613777 w 1944216"/>
              <a:gd name="connsiteY6" fmla="*/ 1151288 h 1953032"/>
              <a:gd name="connsiteX7" fmla="*/ 616347 w 1944216"/>
              <a:gd name="connsiteY7" fmla="*/ 1151294 h 1953032"/>
              <a:gd name="connsiteX8" fmla="*/ 616347 w 1944216"/>
              <a:gd name="connsiteY8" fmla="*/ 1152129 h 1953032"/>
              <a:gd name="connsiteX9" fmla="*/ 963091 w 1944216"/>
              <a:gd name="connsiteY9" fmla="*/ 1152129 h 1953032"/>
              <a:gd name="connsiteX10" fmla="*/ 1602741 w 1944216"/>
              <a:gd name="connsiteY10" fmla="*/ 1153669 h 1953032"/>
              <a:gd name="connsiteX11" fmla="*/ 1796867 w 1944216"/>
              <a:gd name="connsiteY11" fmla="*/ 501707 h 1953032"/>
              <a:gd name="connsiteX12" fmla="*/ 1852445 w 1944216"/>
              <a:gd name="connsiteY12" fmla="*/ 501707 h 1953032"/>
              <a:gd name="connsiteX13" fmla="*/ 1852445 w 1944216"/>
              <a:gd name="connsiteY13" fmla="*/ 503899 h 1953032"/>
              <a:gd name="connsiteX14" fmla="*/ 1880678 w 1944216"/>
              <a:gd name="connsiteY14" fmla="*/ 506601 h 1953032"/>
              <a:gd name="connsiteX15" fmla="*/ 1883944 w 1944216"/>
              <a:gd name="connsiteY15" fmla="*/ 507592 h 1953032"/>
              <a:gd name="connsiteX16" fmla="*/ 1940535 w 1944216"/>
              <a:gd name="connsiteY16" fmla="*/ 613499 h 1953032"/>
              <a:gd name="connsiteX17" fmla="*/ 1742623 w 1944216"/>
              <a:gd name="connsiteY17" fmla="*/ 1265630 h 1953032"/>
              <a:gd name="connsiteX18" fmla="*/ 1636716 w 1944216"/>
              <a:gd name="connsiteY18" fmla="*/ 1322221 h 1953032"/>
              <a:gd name="connsiteX19" fmla="*/ 1635884 w 1944216"/>
              <a:gd name="connsiteY19" fmla="*/ 1321969 h 1953032"/>
              <a:gd name="connsiteX20" fmla="*/ 660016 w 1944216"/>
              <a:gd name="connsiteY20" fmla="*/ 1321969 h 1953032"/>
              <a:gd name="connsiteX21" fmla="*/ 700378 w 1944216"/>
              <a:gd name="connsiteY21" fmla="*/ 1472600 h 1953032"/>
              <a:gd name="connsiteX22" fmla="*/ 1678511 w 1944216"/>
              <a:gd name="connsiteY22" fmla="*/ 1472600 h 1953032"/>
              <a:gd name="connsiteX23" fmla="*/ 1678511 w 1944216"/>
              <a:gd name="connsiteY23" fmla="*/ 1640438 h 1953032"/>
              <a:gd name="connsiteX24" fmla="*/ 1758697 w 1944216"/>
              <a:gd name="connsiteY24" fmla="*/ 1783795 h 1953032"/>
              <a:gd name="connsiteX25" fmla="*/ 1589460 w 1944216"/>
              <a:gd name="connsiteY25" fmla="*/ 1953032 h 1953032"/>
              <a:gd name="connsiteX26" fmla="*/ 1420223 w 1944216"/>
              <a:gd name="connsiteY26" fmla="*/ 1783795 h 1953032"/>
              <a:gd name="connsiteX27" fmla="*/ 1491967 w 1944216"/>
              <a:gd name="connsiteY27" fmla="*/ 1645830 h 1953032"/>
              <a:gd name="connsiteX28" fmla="*/ 746794 w 1944216"/>
              <a:gd name="connsiteY28" fmla="*/ 1645830 h 1953032"/>
              <a:gd name="connsiteX29" fmla="*/ 747053 w 1944216"/>
              <a:gd name="connsiteY29" fmla="*/ 1646798 h 1953032"/>
              <a:gd name="connsiteX30" fmla="*/ 817625 w 1944216"/>
              <a:gd name="connsiteY30" fmla="*/ 1783795 h 1953032"/>
              <a:gd name="connsiteX31" fmla="*/ 648388 w 1944216"/>
              <a:gd name="connsiteY31" fmla="*/ 1953032 h 1953032"/>
              <a:gd name="connsiteX32" fmla="*/ 479151 w 1944216"/>
              <a:gd name="connsiteY32" fmla="*/ 1783795 h 1953032"/>
              <a:gd name="connsiteX33" fmla="*/ 565162 w 1944216"/>
              <a:gd name="connsiteY33" fmla="*/ 1637276 h 1953032"/>
              <a:gd name="connsiteX34" fmla="*/ 175355 w 1944216"/>
              <a:gd name="connsiteY34" fmla="*/ 182498 h 1953032"/>
              <a:gd name="connsiteX35" fmla="*/ 0 w 1944216"/>
              <a:gd name="connsiteY35" fmla="*/ 182498 h 1953032"/>
              <a:gd name="connsiteX36" fmla="*/ 0 w 1944216"/>
              <a:gd name="connsiteY36" fmla="*/ 9269 h 1953032"/>
              <a:gd name="connsiteX37" fmla="*/ 305796 w 1944216"/>
              <a:gd name="connsiteY37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852445 w 1940535"/>
              <a:gd name="connsiteY12" fmla="*/ 501707 h 1953032"/>
              <a:gd name="connsiteX13" fmla="*/ 1852445 w 1940535"/>
              <a:gd name="connsiteY13" fmla="*/ 503899 h 1953032"/>
              <a:gd name="connsiteX14" fmla="*/ 1880678 w 1940535"/>
              <a:gd name="connsiteY14" fmla="*/ 506601 h 1953032"/>
              <a:gd name="connsiteX15" fmla="*/ 1940535 w 1940535"/>
              <a:gd name="connsiteY15" fmla="*/ 613499 h 1953032"/>
              <a:gd name="connsiteX16" fmla="*/ 1742623 w 1940535"/>
              <a:gd name="connsiteY16" fmla="*/ 1265630 h 1953032"/>
              <a:gd name="connsiteX17" fmla="*/ 1636716 w 1940535"/>
              <a:gd name="connsiteY17" fmla="*/ 1322221 h 1953032"/>
              <a:gd name="connsiteX18" fmla="*/ 1635884 w 1940535"/>
              <a:gd name="connsiteY18" fmla="*/ 1321969 h 1953032"/>
              <a:gd name="connsiteX19" fmla="*/ 660016 w 1940535"/>
              <a:gd name="connsiteY19" fmla="*/ 1321969 h 1953032"/>
              <a:gd name="connsiteX20" fmla="*/ 700378 w 1940535"/>
              <a:gd name="connsiteY20" fmla="*/ 1472600 h 1953032"/>
              <a:gd name="connsiteX21" fmla="*/ 1678511 w 1940535"/>
              <a:gd name="connsiteY21" fmla="*/ 1472600 h 1953032"/>
              <a:gd name="connsiteX22" fmla="*/ 1678511 w 1940535"/>
              <a:gd name="connsiteY22" fmla="*/ 1640438 h 1953032"/>
              <a:gd name="connsiteX23" fmla="*/ 1758697 w 1940535"/>
              <a:gd name="connsiteY23" fmla="*/ 1783795 h 1953032"/>
              <a:gd name="connsiteX24" fmla="*/ 1589460 w 1940535"/>
              <a:gd name="connsiteY24" fmla="*/ 1953032 h 1953032"/>
              <a:gd name="connsiteX25" fmla="*/ 1420223 w 1940535"/>
              <a:gd name="connsiteY25" fmla="*/ 1783795 h 1953032"/>
              <a:gd name="connsiteX26" fmla="*/ 1491967 w 1940535"/>
              <a:gd name="connsiteY26" fmla="*/ 1645830 h 1953032"/>
              <a:gd name="connsiteX27" fmla="*/ 746794 w 1940535"/>
              <a:gd name="connsiteY27" fmla="*/ 1645830 h 1953032"/>
              <a:gd name="connsiteX28" fmla="*/ 747053 w 1940535"/>
              <a:gd name="connsiteY28" fmla="*/ 1646798 h 1953032"/>
              <a:gd name="connsiteX29" fmla="*/ 817625 w 1940535"/>
              <a:gd name="connsiteY29" fmla="*/ 1783795 h 1953032"/>
              <a:gd name="connsiteX30" fmla="*/ 648388 w 1940535"/>
              <a:gd name="connsiteY30" fmla="*/ 1953032 h 1953032"/>
              <a:gd name="connsiteX31" fmla="*/ 479151 w 1940535"/>
              <a:gd name="connsiteY31" fmla="*/ 1783795 h 1953032"/>
              <a:gd name="connsiteX32" fmla="*/ 565162 w 1940535"/>
              <a:gd name="connsiteY32" fmla="*/ 1637276 h 1953032"/>
              <a:gd name="connsiteX33" fmla="*/ 175355 w 1940535"/>
              <a:gd name="connsiteY33" fmla="*/ 182498 h 1953032"/>
              <a:gd name="connsiteX34" fmla="*/ 0 w 1940535"/>
              <a:gd name="connsiteY34" fmla="*/ 182498 h 1953032"/>
              <a:gd name="connsiteX35" fmla="*/ 0 w 1940535"/>
              <a:gd name="connsiteY35" fmla="*/ 9269 h 1953032"/>
              <a:gd name="connsiteX36" fmla="*/ 305796 w 1940535"/>
              <a:gd name="connsiteY36" fmla="*/ 0 h 1953032"/>
              <a:gd name="connsiteX0" fmla="*/ 305796 w 1942940"/>
              <a:gd name="connsiteY0" fmla="*/ 0 h 1953032"/>
              <a:gd name="connsiteX1" fmla="*/ 440227 w 1942940"/>
              <a:gd name="connsiteY1" fmla="*/ 501707 h 1953032"/>
              <a:gd name="connsiteX2" fmla="*/ 441057 w 1942940"/>
              <a:gd name="connsiteY2" fmla="*/ 501707 h 1953032"/>
              <a:gd name="connsiteX3" fmla="*/ 487118 w 1942940"/>
              <a:gd name="connsiteY3" fmla="*/ 674936 h 1953032"/>
              <a:gd name="connsiteX4" fmla="*/ 486644 w 1942940"/>
              <a:gd name="connsiteY4" fmla="*/ 674936 h 1953032"/>
              <a:gd name="connsiteX5" fmla="*/ 548427 w 1942940"/>
              <a:gd name="connsiteY5" fmla="*/ 905512 h 1953032"/>
              <a:gd name="connsiteX6" fmla="*/ 613777 w 1942940"/>
              <a:gd name="connsiteY6" fmla="*/ 1151288 h 1953032"/>
              <a:gd name="connsiteX7" fmla="*/ 616347 w 1942940"/>
              <a:gd name="connsiteY7" fmla="*/ 1151294 h 1953032"/>
              <a:gd name="connsiteX8" fmla="*/ 616347 w 1942940"/>
              <a:gd name="connsiteY8" fmla="*/ 1152129 h 1953032"/>
              <a:gd name="connsiteX9" fmla="*/ 963091 w 1942940"/>
              <a:gd name="connsiteY9" fmla="*/ 1152129 h 1953032"/>
              <a:gd name="connsiteX10" fmla="*/ 1602741 w 1942940"/>
              <a:gd name="connsiteY10" fmla="*/ 1153669 h 1953032"/>
              <a:gd name="connsiteX11" fmla="*/ 1796867 w 1942940"/>
              <a:gd name="connsiteY11" fmla="*/ 501707 h 1953032"/>
              <a:gd name="connsiteX12" fmla="*/ 1852445 w 1942940"/>
              <a:gd name="connsiteY12" fmla="*/ 501707 h 1953032"/>
              <a:gd name="connsiteX13" fmla="*/ 1852445 w 1942940"/>
              <a:gd name="connsiteY13" fmla="*/ 503899 h 1953032"/>
              <a:gd name="connsiteX14" fmla="*/ 1940535 w 1942940"/>
              <a:gd name="connsiteY14" fmla="*/ 613499 h 1953032"/>
              <a:gd name="connsiteX15" fmla="*/ 1742623 w 1942940"/>
              <a:gd name="connsiteY15" fmla="*/ 1265630 h 1953032"/>
              <a:gd name="connsiteX16" fmla="*/ 1636716 w 1942940"/>
              <a:gd name="connsiteY16" fmla="*/ 1322221 h 1953032"/>
              <a:gd name="connsiteX17" fmla="*/ 1635884 w 1942940"/>
              <a:gd name="connsiteY17" fmla="*/ 1321969 h 1953032"/>
              <a:gd name="connsiteX18" fmla="*/ 660016 w 1942940"/>
              <a:gd name="connsiteY18" fmla="*/ 1321969 h 1953032"/>
              <a:gd name="connsiteX19" fmla="*/ 700378 w 1942940"/>
              <a:gd name="connsiteY19" fmla="*/ 1472600 h 1953032"/>
              <a:gd name="connsiteX20" fmla="*/ 1678511 w 1942940"/>
              <a:gd name="connsiteY20" fmla="*/ 1472600 h 1953032"/>
              <a:gd name="connsiteX21" fmla="*/ 1678511 w 1942940"/>
              <a:gd name="connsiteY21" fmla="*/ 1640438 h 1953032"/>
              <a:gd name="connsiteX22" fmla="*/ 1758697 w 1942940"/>
              <a:gd name="connsiteY22" fmla="*/ 1783795 h 1953032"/>
              <a:gd name="connsiteX23" fmla="*/ 1589460 w 1942940"/>
              <a:gd name="connsiteY23" fmla="*/ 1953032 h 1953032"/>
              <a:gd name="connsiteX24" fmla="*/ 1420223 w 1942940"/>
              <a:gd name="connsiteY24" fmla="*/ 1783795 h 1953032"/>
              <a:gd name="connsiteX25" fmla="*/ 1491967 w 1942940"/>
              <a:gd name="connsiteY25" fmla="*/ 1645830 h 1953032"/>
              <a:gd name="connsiteX26" fmla="*/ 746794 w 1942940"/>
              <a:gd name="connsiteY26" fmla="*/ 1645830 h 1953032"/>
              <a:gd name="connsiteX27" fmla="*/ 747053 w 1942940"/>
              <a:gd name="connsiteY27" fmla="*/ 1646798 h 1953032"/>
              <a:gd name="connsiteX28" fmla="*/ 817625 w 1942940"/>
              <a:gd name="connsiteY28" fmla="*/ 1783795 h 1953032"/>
              <a:gd name="connsiteX29" fmla="*/ 648388 w 1942940"/>
              <a:gd name="connsiteY29" fmla="*/ 1953032 h 1953032"/>
              <a:gd name="connsiteX30" fmla="*/ 479151 w 1942940"/>
              <a:gd name="connsiteY30" fmla="*/ 1783795 h 1953032"/>
              <a:gd name="connsiteX31" fmla="*/ 565162 w 1942940"/>
              <a:gd name="connsiteY31" fmla="*/ 1637276 h 1953032"/>
              <a:gd name="connsiteX32" fmla="*/ 175355 w 1942940"/>
              <a:gd name="connsiteY32" fmla="*/ 182498 h 1953032"/>
              <a:gd name="connsiteX33" fmla="*/ 0 w 1942940"/>
              <a:gd name="connsiteY33" fmla="*/ 182498 h 1953032"/>
              <a:gd name="connsiteX34" fmla="*/ 0 w 1942940"/>
              <a:gd name="connsiteY34" fmla="*/ 9269 h 1953032"/>
              <a:gd name="connsiteX35" fmla="*/ 305796 w 1942940"/>
              <a:gd name="connsiteY35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852445 w 1940535"/>
              <a:gd name="connsiteY12" fmla="*/ 501707 h 1953032"/>
              <a:gd name="connsiteX13" fmla="*/ 1940535 w 1940535"/>
              <a:gd name="connsiteY13" fmla="*/ 613499 h 1953032"/>
              <a:gd name="connsiteX14" fmla="*/ 1742623 w 1940535"/>
              <a:gd name="connsiteY14" fmla="*/ 1265630 h 1953032"/>
              <a:gd name="connsiteX15" fmla="*/ 1636716 w 1940535"/>
              <a:gd name="connsiteY15" fmla="*/ 1322221 h 1953032"/>
              <a:gd name="connsiteX16" fmla="*/ 1635884 w 1940535"/>
              <a:gd name="connsiteY16" fmla="*/ 1321969 h 1953032"/>
              <a:gd name="connsiteX17" fmla="*/ 660016 w 1940535"/>
              <a:gd name="connsiteY17" fmla="*/ 1321969 h 1953032"/>
              <a:gd name="connsiteX18" fmla="*/ 700378 w 1940535"/>
              <a:gd name="connsiteY18" fmla="*/ 1472600 h 1953032"/>
              <a:gd name="connsiteX19" fmla="*/ 1678511 w 1940535"/>
              <a:gd name="connsiteY19" fmla="*/ 1472600 h 1953032"/>
              <a:gd name="connsiteX20" fmla="*/ 1678511 w 1940535"/>
              <a:gd name="connsiteY20" fmla="*/ 1640438 h 1953032"/>
              <a:gd name="connsiteX21" fmla="*/ 1758697 w 1940535"/>
              <a:gd name="connsiteY21" fmla="*/ 1783795 h 1953032"/>
              <a:gd name="connsiteX22" fmla="*/ 1589460 w 1940535"/>
              <a:gd name="connsiteY22" fmla="*/ 1953032 h 1953032"/>
              <a:gd name="connsiteX23" fmla="*/ 1420223 w 1940535"/>
              <a:gd name="connsiteY23" fmla="*/ 1783795 h 1953032"/>
              <a:gd name="connsiteX24" fmla="*/ 1491967 w 1940535"/>
              <a:gd name="connsiteY24" fmla="*/ 1645830 h 1953032"/>
              <a:gd name="connsiteX25" fmla="*/ 746794 w 1940535"/>
              <a:gd name="connsiteY25" fmla="*/ 1645830 h 1953032"/>
              <a:gd name="connsiteX26" fmla="*/ 747053 w 1940535"/>
              <a:gd name="connsiteY26" fmla="*/ 1646798 h 1953032"/>
              <a:gd name="connsiteX27" fmla="*/ 817625 w 1940535"/>
              <a:gd name="connsiteY27" fmla="*/ 1783795 h 1953032"/>
              <a:gd name="connsiteX28" fmla="*/ 648388 w 1940535"/>
              <a:gd name="connsiteY28" fmla="*/ 1953032 h 1953032"/>
              <a:gd name="connsiteX29" fmla="*/ 479151 w 1940535"/>
              <a:gd name="connsiteY29" fmla="*/ 1783795 h 1953032"/>
              <a:gd name="connsiteX30" fmla="*/ 565162 w 1940535"/>
              <a:gd name="connsiteY30" fmla="*/ 1637276 h 1953032"/>
              <a:gd name="connsiteX31" fmla="*/ 175355 w 1940535"/>
              <a:gd name="connsiteY31" fmla="*/ 182498 h 1953032"/>
              <a:gd name="connsiteX32" fmla="*/ 0 w 1940535"/>
              <a:gd name="connsiteY32" fmla="*/ 182498 h 1953032"/>
              <a:gd name="connsiteX33" fmla="*/ 0 w 1940535"/>
              <a:gd name="connsiteY33" fmla="*/ 9269 h 1953032"/>
              <a:gd name="connsiteX34" fmla="*/ 305796 w 1940535"/>
              <a:gd name="connsiteY34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940535 w 1940535"/>
              <a:gd name="connsiteY12" fmla="*/ 613499 h 1953032"/>
              <a:gd name="connsiteX13" fmla="*/ 1742623 w 1940535"/>
              <a:gd name="connsiteY13" fmla="*/ 1265630 h 1953032"/>
              <a:gd name="connsiteX14" fmla="*/ 1636716 w 1940535"/>
              <a:gd name="connsiteY14" fmla="*/ 1322221 h 1953032"/>
              <a:gd name="connsiteX15" fmla="*/ 1635884 w 1940535"/>
              <a:gd name="connsiteY15" fmla="*/ 1321969 h 1953032"/>
              <a:gd name="connsiteX16" fmla="*/ 660016 w 1940535"/>
              <a:gd name="connsiteY16" fmla="*/ 1321969 h 1953032"/>
              <a:gd name="connsiteX17" fmla="*/ 700378 w 1940535"/>
              <a:gd name="connsiteY17" fmla="*/ 1472600 h 1953032"/>
              <a:gd name="connsiteX18" fmla="*/ 1678511 w 1940535"/>
              <a:gd name="connsiteY18" fmla="*/ 1472600 h 1953032"/>
              <a:gd name="connsiteX19" fmla="*/ 1678511 w 1940535"/>
              <a:gd name="connsiteY19" fmla="*/ 1640438 h 1953032"/>
              <a:gd name="connsiteX20" fmla="*/ 1758697 w 1940535"/>
              <a:gd name="connsiteY20" fmla="*/ 1783795 h 1953032"/>
              <a:gd name="connsiteX21" fmla="*/ 1589460 w 1940535"/>
              <a:gd name="connsiteY21" fmla="*/ 1953032 h 1953032"/>
              <a:gd name="connsiteX22" fmla="*/ 1420223 w 1940535"/>
              <a:gd name="connsiteY22" fmla="*/ 1783795 h 1953032"/>
              <a:gd name="connsiteX23" fmla="*/ 1491967 w 1940535"/>
              <a:gd name="connsiteY23" fmla="*/ 1645830 h 1953032"/>
              <a:gd name="connsiteX24" fmla="*/ 746794 w 1940535"/>
              <a:gd name="connsiteY24" fmla="*/ 1645830 h 1953032"/>
              <a:gd name="connsiteX25" fmla="*/ 747053 w 1940535"/>
              <a:gd name="connsiteY25" fmla="*/ 1646798 h 1953032"/>
              <a:gd name="connsiteX26" fmla="*/ 817625 w 1940535"/>
              <a:gd name="connsiteY26" fmla="*/ 1783795 h 1953032"/>
              <a:gd name="connsiteX27" fmla="*/ 648388 w 1940535"/>
              <a:gd name="connsiteY27" fmla="*/ 1953032 h 1953032"/>
              <a:gd name="connsiteX28" fmla="*/ 479151 w 1940535"/>
              <a:gd name="connsiteY28" fmla="*/ 1783795 h 1953032"/>
              <a:gd name="connsiteX29" fmla="*/ 565162 w 1940535"/>
              <a:gd name="connsiteY29" fmla="*/ 1637276 h 1953032"/>
              <a:gd name="connsiteX30" fmla="*/ 175355 w 1940535"/>
              <a:gd name="connsiteY30" fmla="*/ 182498 h 1953032"/>
              <a:gd name="connsiteX31" fmla="*/ 0 w 1940535"/>
              <a:gd name="connsiteY31" fmla="*/ 182498 h 1953032"/>
              <a:gd name="connsiteX32" fmla="*/ 0 w 1940535"/>
              <a:gd name="connsiteY32" fmla="*/ 9269 h 1953032"/>
              <a:gd name="connsiteX33" fmla="*/ 305796 w 1940535"/>
              <a:gd name="connsiteY33" fmla="*/ 0 h 1953032"/>
              <a:gd name="connsiteX0" fmla="*/ 305796 w 1940535"/>
              <a:gd name="connsiteY0" fmla="*/ 0 h 1953032"/>
              <a:gd name="connsiteX1" fmla="*/ 440227 w 1940535"/>
              <a:gd name="connsiteY1" fmla="*/ 501707 h 1953032"/>
              <a:gd name="connsiteX2" fmla="*/ 441057 w 1940535"/>
              <a:gd name="connsiteY2" fmla="*/ 501707 h 1953032"/>
              <a:gd name="connsiteX3" fmla="*/ 487118 w 1940535"/>
              <a:gd name="connsiteY3" fmla="*/ 674936 h 1953032"/>
              <a:gd name="connsiteX4" fmla="*/ 486644 w 1940535"/>
              <a:gd name="connsiteY4" fmla="*/ 674936 h 1953032"/>
              <a:gd name="connsiteX5" fmla="*/ 548427 w 1940535"/>
              <a:gd name="connsiteY5" fmla="*/ 905512 h 1953032"/>
              <a:gd name="connsiteX6" fmla="*/ 613777 w 1940535"/>
              <a:gd name="connsiteY6" fmla="*/ 1151288 h 1953032"/>
              <a:gd name="connsiteX7" fmla="*/ 616347 w 1940535"/>
              <a:gd name="connsiteY7" fmla="*/ 1151294 h 1953032"/>
              <a:gd name="connsiteX8" fmla="*/ 616347 w 1940535"/>
              <a:gd name="connsiteY8" fmla="*/ 1152129 h 1953032"/>
              <a:gd name="connsiteX9" fmla="*/ 963091 w 1940535"/>
              <a:gd name="connsiteY9" fmla="*/ 1152129 h 1953032"/>
              <a:gd name="connsiteX10" fmla="*/ 1602741 w 1940535"/>
              <a:gd name="connsiteY10" fmla="*/ 1153669 h 1953032"/>
              <a:gd name="connsiteX11" fmla="*/ 1796867 w 1940535"/>
              <a:gd name="connsiteY11" fmla="*/ 501707 h 1953032"/>
              <a:gd name="connsiteX12" fmla="*/ 1940535 w 1940535"/>
              <a:gd name="connsiteY12" fmla="*/ 613499 h 1953032"/>
              <a:gd name="connsiteX13" fmla="*/ 1742623 w 1940535"/>
              <a:gd name="connsiteY13" fmla="*/ 1265630 h 1953032"/>
              <a:gd name="connsiteX14" fmla="*/ 1636716 w 1940535"/>
              <a:gd name="connsiteY14" fmla="*/ 1322221 h 1953032"/>
              <a:gd name="connsiteX15" fmla="*/ 1635884 w 1940535"/>
              <a:gd name="connsiteY15" fmla="*/ 1321969 h 1953032"/>
              <a:gd name="connsiteX16" fmla="*/ 660016 w 1940535"/>
              <a:gd name="connsiteY16" fmla="*/ 1321969 h 1953032"/>
              <a:gd name="connsiteX17" fmla="*/ 700378 w 1940535"/>
              <a:gd name="connsiteY17" fmla="*/ 1472600 h 1953032"/>
              <a:gd name="connsiteX18" fmla="*/ 1678511 w 1940535"/>
              <a:gd name="connsiteY18" fmla="*/ 1472600 h 1953032"/>
              <a:gd name="connsiteX19" fmla="*/ 1678511 w 1940535"/>
              <a:gd name="connsiteY19" fmla="*/ 1640438 h 1953032"/>
              <a:gd name="connsiteX20" fmla="*/ 1758697 w 1940535"/>
              <a:gd name="connsiteY20" fmla="*/ 1783795 h 1953032"/>
              <a:gd name="connsiteX21" fmla="*/ 1589460 w 1940535"/>
              <a:gd name="connsiteY21" fmla="*/ 1953032 h 1953032"/>
              <a:gd name="connsiteX22" fmla="*/ 1420223 w 1940535"/>
              <a:gd name="connsiteY22" fmla="*/ 1783795 h 1953032"/>
              <a:gd name="connsiteX23" fmla="*/ 1491967 w 1940535"/>
              <a:gd name="connsiteY23" fmla="*/ 1645830 h 1953032"/>
              <a:gd name="connsiteX24" fmla="*/ 746794 w 1940535"/>
              <a:gd name="connsiteY24" fmla="*/ 1645830 h 1953032"/>
              <a:gd name="connsiteX25" fmla="*/ 747053 w 1940535"/>
              <a:gd name="connsiteY25" fmla="*/ 1646798 h 1953032"/>
              <a:gd name="connsiteX26" fmla="*/ 817625 w 1940535"/>
              <a:gd name="connsiteY26" fmla="*/ 1783795 h 1953032"/>
              <a:gd name="connsiteX27" fmla="*/ 648388 w 1940535"/>
              <a:gd name="connsiteY27" fmla="*/ 1953032 h 1953032"/>
              <a:gd name="connsiteX28" fmla="*/ 479151 w 1940535"/>
              <a:gd name="connsiteY28" fmla="*/ 1783795 h 1953032"/>
              <a:gd name="connsiteX29" fmla="*/ 565162 w 1940535"/>
              <a:gd name="connsiteY29" fmla="*/ 1637276 h 1953032"/>
              <a:gd name="connsiteX30" fmla="*/ 175355 w 1940535"/>
              <a:gd name="connsiteY30" fmla="*/ 182498 h 1953032"/>
              <a:gd name="connsiteX31" fmla="*/ 0 w 1940535"/>
              <a:gd name="connsiteY31" fmla="*/ 182498 h 1953032"/>
              <a:gd name="connsiteX32" fmla="*/ 0 w 1940535"/>
              <a:gd name="connsiteY32" fmla="*/ 9269 h 1953032"/>
              <a:gd name="connsiteX33" fmla="*/ 305796 w 1940535"/>
              <a:gd name="connsiteY33" fmla="*/ 0 h 1953032"/>
              <a:gd name="connsiteX0" fmla="*/ 305796 w 1946251"/>
              <a:gd name="connsiteY0" fmla="*/ 0 h 1953032"/>
              <a:gd name="connsiteX1" fmla="*/ 440227 w 1946251"/>
              <a:gd name="connsiteY1" fmla="*/ 501707 h 1953032"/>
              <a:gd name="connsiteX2" fmla="*/ 441057 w 1946251"/>
              <a:gd name="connsiteY2" fmla="*/ 501707 h 1953032"/>
              <a:gd name="connsiteX3" fmla="*/ 487118 w 1946251"/>
              <a:gd name="connsiteY3" fmla="*/ 674936 h 1953032"/>
              <a:gd name="connsiteX4" fmla="*/ 486644 w 1946251"/>
              <a:gd name="connsiteY4" fmla="*/ 674936 h 1953032"/>
              <a:gd name="connsiteX5" fmla="*/ 548427 w 1946251"/>
              <a:gd name="connsiteY5" fmla="*/ 905512 h 1953032"/>
              <a:gd name="connsiteX6" fmla="*/ 613777 w 1946251"/>
              <a:gd name="connsiteY6" fmla="*/ 1151288 h 1953032"/>
              <a:gd name="connsiteX7" fmla="*/ 616347 w 1946251"/>
              <a:gd name="connsiteY7" fmla="*/ 1151294 h 1953032"/>
              <a:gd name="connsiteX8" fmla="*/ 616347 w 1946251"/>
              <a:gd name="connsiteY8" fmla="*/ 1152129 h 1953032"/>
              <a:gd name="connsiteX9" fmla="*/ 963091 w 1946251"/>
              <a:gd name="connsiteY9" fmla="*/ 1152129 h 1953032"/>
              <a:gd name="connsiteX10" fmla="*/ 1602741 w 1946251"/>
              <a:gd name="connsiteY10" fmla="*/ 1153669 h 1953032"/>
              <a:gd name="connsiteX11" fmla="*/ 1796867 w 1946251"/>
              <a:gd name="connsiteY11" fmla="*/ 501707 h 1953032"/>
              <a:gd name="connsiteX12" fmla="*/ 1940535 w 1946251"/>
              <a:gd name="connsiteY12" fmla="*/ 613499 h 1953032"/>
              <a:gd name="connsiteX13" fmla="*/ 1742623 w 1946251"/>
              <a:gd name="connsiteY13" fmla="*/ 1265630 h 1953032"/>
              <a:gd name="connsiteX14" fmla="*/ 1636716 w 1946251"/>
              <a:gd name="connsiteY14" fmla="*/ 1322221 h 1953032"/>
              <a:gd name="connsiteX15" fmla="*/ 1635884 w 1946251"/>
              <a:gd name="connsiteY15" fmla="*/ 1321969 h 1953032"/>
              <a:gd name="connsiteX16" fmla="*/ 660016 w 1946251"/>
              <a:gd name="connsiteY16" fmla="*/ 1321969 h 1953032"/>
              <a:gd name="connsiteX17" fmla="*/ 700378 w 1946251"/>
              <a:gd name="connsiteY17" fmla="*/ 1472600 h 1953032"/>
              <a:gd name="connsiteX18" fmla="*/ 1678511 w 1946251"/>
              <a:gd name="connsiteY18" fmla="*/ 1472600 h 1953032"/>
              <a:gd name="connsiteX19" fmla="*/ 1678511 w 1946251"/>
              <a:gd name="connsiteY19" fmla="*/ 1640438 h 1953032"/>
              <a:gd name="connsiteX20" fmla="*/ 1758697 w 1946251"/>
              <a:gd name="connsiteY20" fmla="*/ 1783795 h 1953032"/>
              <a:gd name="connsiteX21" fmla="*/ 1589460 w 1946251"/>
              <a:gd name="connsiteY21" fmla="*/ 1953032 h 1953032"/>
              <a:gd name="connsiteX22" fmla="*/ 1420223 w 1946251"/>
              <a:gd name="connsiteY22" fmla="*/ 1783795 h 1953032"/>
              <a:gd name="connsiteX23" fmla="*/ 1491967 w 1946251"/>
              <a:gd name="connsiteY23" fmla="*/ 1645830 h 1953032"/>
              <a:gd name="connsiteX24" fmla="*/ 746794 w 1946251"/>
              <a:gd name="connsiteY24" fmla="*/ 1645830 h 1953032"/>
              <a:gd name="connsiteX25" fmla="*/ 747053 w 1946251"/>
              <a:gd name="connsiteY25" fmla="*/ 1646798 h 1953032"/>
              <a:gd name="connsiteX26" fmla="*/ 817625 w 1946251"/>
              <a:gd name="connsiteY26" fmla="*/ 1783795 h 1953032"/>
              <a:gd name="connsiteX27" fmla="*/ 648388 w 1946251"/>
              <a:gd name="connsiteY27" fmla="*/ 1953032 h 1953032"/>
              <a:gd name="connsiteX28" fmla="*/ 479151 w 1946251"/>
              <a:gd name="connsiteY28" fmla="*/ 1783795 h 1953032"/>
              <a:gd name="connsiteX29" fmla="*/ 565162 w 1946251"/>
              <a:gd name="connsiteY29" fmla="*/ 1637276 h 1953032"/>
              <a:gd name="connsiteX30" fmla="*/ 175355 w 1946251"/>
              <a:gd name="connsiteY30" fmla="*/ 182498 h 1953032"/>
              <a:gd name="connsiteX31" fmla="*/ 0 w 1946251"/>
              <a:gd name="connsiteY31" fmla="*/ 182498 h 1953032"/>
              <a:gd name="connsiteX32" fmla="*/ 0 w 1946251"/>
              <a:gd name="connsiteY32" fmla="*/ 9269 h 1953032"/>
              <a:gd name="connsiteX33" fmla="*/ 305796 w 1946251"/>
              <a:gd name="connsiteY33" fmla="*/ 0 h 1953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946251" h="1953032">
                <a:moveTo>
                  <a:pt x="305796" y="0"/>
                </a:moveTo>
                <a:lnTo>
                  <a:pt x="440227" y="501707"/>
                </a:lnTo>
                <a:lnTo>
                  <a:pt x="441057" y="501707"/>
                </a:lnTo>
                <a:lnTo>
                  <a:pt x="487118" y="674936"/>
                </a:lnTo>
                <a:lnTo>
                  <a:pt x="486644" y="674936"/>
                </a:lnTo>
                <a:lnTo>
                  <a:pt x="548427" y="905512"/>
                </a:lnTo>
                <a:lnTo>
                  <a:pt x="613777" y="1151288"/>
                </a:lnTo>
                <a:lnTo>
                  <a:pt x="616347" y="1151294"/>
                </a:lnTo>
                <a:lnTo>
                  <a:pt x="616347" y="1152129"/>
                </a:lnTo>
                <a:lnTo>
                  <a:pt x="963091" y="1152129"/>
                </a:lnTo>
                <a:lnTo>
                  <a:pt x="1602741" y="1153669"/>
                </a:lnTo>
                <a:lnTo>
                  <a:pt x="1796867" y="501707"/>
                </a:lnTo>
                <a:cubicBezTo>
                  <a:pt x="1879925" y="426429"/>
                  <a:pt x="1970018" y="548099"/>
                  <a:pt x="1940535" y="613499"/>
                </a:cubicBezTo>
                <a:lnTo>
                  <a:pt x="1742623" y="1265630"/>
                </a:lnTo>
                <a:cubicBezTo>
                  <a:pt x="1729005" y="1310503"/>
                  <a:pt x="1681589" y="1335840"/>
                  <a:pt x="1636716" y="1322221"/>
                </a:cubicBezTo>
                <a:lnTo>
                  <a:pt x="1635884" y="1321969"/>
                </a:lnTo>
                <a:lnTo>
                  <a:pt x="660016" y="1321969"/>
                </a:lnTo>
                <a:lnTo>
                  <a:pt x="700378" y="1472600"/>
                </a:lnTo>
                <a:lnTo>
                  <a:pt x="1678511" y="1472600"/>
                </a:lnTo>
                <a:lnTo>
                  <a:pt x="1678511" y="1640438"/>
                </a:lnTo>
                <a:cubicBezTo>
                  <a:pt x="1726758" y="1669888"/>
                  <a:pt x="1758697" y="1723112"/>
                  <a:pt x="1758697" y="1783795"/>
                </a:cubicBezTo>
                <a:cubicBezTo>
                  <a:pt x="1758697" y="1877262"/>
                  <a:pt x="1682927" y="1953032"/>
                  <a:pt x="1589460" y="1953032"/>
                </a:cubicBezTo>
                <a:cubicBezTo>
                  <a:pt x="1495993" y="1953032"/>
                  <a:pt x="1420223" y="1877262"/>
                  <a:pt x="1420223" y="1783795"/>
                </a:cubicBezTo>
                <a:cubicBezTo>
                  <a:pt x="1420223" y="1726710"/>
                  <a:pt x="1448488" y="1676225"/>
                  <a:pt x="1491967" y="1645830"/>
                </a:cubicBezTo>
                <a:lnTo>
                  <a:pt x="746794" y="1645830"/>
                </a:lnTo>
                <a:cubicBezTo>
                  <a:pt x="746880" y="1646153"/>
                  <a:pt x="746967" y="1646475"/>
                  <a:pt x="747053" y="1646798"/>
                </a:cubicBezTo>
                <a:cubicBezTo>
                  <a:pt x="789898" y="1677191"/>
                  <a:pt x="817625" y="1727255"/>
                  <a:pt x="817625" y="1783795"/>
                </a:cubicBezTo>
                <a:cubicBezTo>
                  <a:pt x="817625" y="1877262"/>
                  <a:pt x="741855" y="1953032"/>
                  <a:pt x="648388" y="1953032"/>
                </a:cubicBezTo>
                <a:cubicBezTo>
                  <a:pt x="554921" y="1953032"/>
                  <a:pt x="479151" y="1877262"/>
                  <a:pt x="479151" y="1783795"/>
                </a:cubicBezTo>
                <a:cubicBezTo>
                  <a:pt x="479151" y="1720736"/>
                  <a:pt x="513641" y="1665730"/>
                  <a:pt x="565162" y="1637276"/>
                </a:cubicBezTo>
                <a:lnTo>
                  <a:pt x="175355" y="182498"/>
                </a:lnTo>
                <a:lnTo>
                  <a:pt x="0" y="182498"/>
                </a:lnTo>
                <a:lnTo>
                  <a:pt x="0" y="9269"/>
                </a:lnTo>
                <a:lnTo>
                  <a:pt x="30579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xmlns="" id="{D2FE2AF3-0140-4C9D-A158-51576B45B158}"/>
              </a:ext>
            </a:extLst>
          </p:cNvPr>
          <p:cNvSpPr/>
          <p:nvPr/>
        </p:nvSpPr>
        <p:spPr>
          <a:xfrm>
            <a:off x="1184059" y="1887673"/>
            <a:ext cx="648072" cy="648072"/>
          </a:xfrm>
          <a:prstGeom prst="ellips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xmlns="" id="{012B4ADB-7A9E-4074-8CC0-5C493B79C69B}"/>
              </a:ext>
            </a:extLst>
          </p:cNvPr>
          <p:cNvSpPr/>
          <p:nvPr/>
        </p:nvSpPr>
        <p:spPr>
          <a:xfrm>
            <a:off x="1890943" y="2125894"/>
            <a:ext cx="648072" cy="648072"/>
          </a:xfrm>
          <a:prstGeom prst="ellipse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xmlns="" id="{F929913A-AE05-492C-B13B-645E6A2E1EE9}"/>
              </a:ext>
            </a:extLst>
          </p:cNvPr>
          <p:cNvSpPr/>
          <p:nvPr/>
        </p:nvSpPr>
        <p:spPr>
          <a:xfrm>
            <a:off x="1376063" y="259689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xmlns="" id="{EFB9397C-712C-42E0-8617-00648237DA71}"/>
              </a:ext>
            </a:extLst>
          </p:cNvPr>
          <p:cNvSpPr/>
          <p:nvPr/>
        </p:nvSpPr>
        <p:spPr>
          <a:xfrm>
            <a:off x="1773763" y="1411969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235AA31-96AF-4B2A-B77F-71CC1F5AA02D}"/>
              </a:ext>
            </a:extLst>
          </p:cNvPr>
          <p:cNvSpPr/>
          <p:nvPr/>
        </p:nvSpPr>
        <p:spPr>
          <a:xfrm>
            <a:off x="1538772" y="2769913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xmlns="" id="{DF74E2BD-9F01-4308-91F0-4C5865ECAF0F}"/>
              </a:ext>
            </a:extLst>
          </p:cNvPr>
          <p:cNvSpPr/>
          <p:nvPr/>
        </p:nvSpPr>
        <p:spPr>
          <a:xfrm rot="2700000">
            <a:off x="2092755" y="2230806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Parallelogram 15">
            <a:extLst>
              <a:ext uri="{FF2B5EF4-FFF2-40B4-BE49-F238E27FC236}">
                <a16:creationId xmlns:a16="http://schemas.microsoft.com/office/drawing/2014/main" xmlns="" id="{296B1EA3-744A-4CA4-8A5B-AB908CE84484}"/>
              </a:ext>
            </a:extLst>
          </p:cNvPr>
          <p:cNvSpPr/>
          <p:nvPr/>
        </p:nvSpPr>
        <p:spPr>
          <a:xfrm rot="16200000">
            <a:off x="1330718" y="2019706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ound Same Side Corner Rectangle 6">
            <a:extLst>
              <a:ext uri="{FF2B5EF4-FFF2-40B4-BE49-F238E27FC236}">
                <a16:creationId xmlns:a16="http://schemas.microsoft.com/office/drawing/2014/main" xmlns="" id="{53FD5E07-2446-4023-8DB7-FF43BD4E2D83}"/>
              </a:ext>
            </a:extLst>
          </p:cNvPr>
          <p:cNvSpPr>
            <a:spLocks noChangeAspect="1"/>
          </p:cNvSpPr>
          <p:nvPr/>
        </p:nvSpPr>
        <p:spPr>
          <a:xfrm rot="2700000">
            <a:off x="2043077" y="1516618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Group 20">
            <a:extLst>
              <a:ext uri="{FF2B5EF4-FFF2-40B4-BE49-F238E27FC236}">
                <a16:creationId xmlns:a16="http://schemas.microsoft.com/office/drawing/2014/main" xmlns="" id="{4C0BF056-023B-4FBC-87BD-2794710FEF5B}"/>
              </a:ext>
            </a:extLst>
          </p:cNvPr>
          <p:cNvGrpSpPr/>
          <p:nvPr/>
        </p:nvGrpSpPr>
        <p:grpSpPr>
          <a:xfrm>
            <a:off x="3334747" y="1647552"/>
            <a:ext cx="1908608" cy="2411434"/>
            <a:chOff x="863771" y="1459893"/>
            <a:chExt cx="1908608" cy="2411434"/>
          </a:xfrm>
          <a:solidFill>
            <a:schemeClr val="tx1">
              <a:lumMod val="75000"/>
              <a:lumOff val="25000"/>
            </a:schemeClr>
          </a:solidFill>
        </p:grpSpPr>
        <p:grpSp>
          <p:nvGrpSpPr>
            <p:cNvPr id="15" name="Group 4">
              <a:extLst>
                <a:ext uri="{FF2B5EF4-FFF2-40B4-BE49-F238E27FC236}">
                  <a16:creationId xmlns:a16="http://schemas.microsoft.com/office/drawing/2014/main" xmlns="" id="{895DB28E-DF39-49D8-ADFB-B65644C82816}"/>
                </a:ext>
              </a:extLst>
            </p:cNvPr>
            <p:cNvGrpSpPr/>
            <p:nvPr/>
          </p:nvGrpSpPr>
          <p:grpSpPr>
            <a:xfrm>
              <a:off x="863771" y="1459893"/>
              <a:ext cx="1908608" cy="2411434"/>
              <a:chOff x="1407747" y="409495"/>
              <a:chExt cx="4964453" cy="6272345"/>
            </a:xfrm>
            <a:grpFill/>
          </p:grpSpPr>
          <p:sp>
            <p:nvSpPr>
              <p:cNvPr id="20" name="Donut 5">
                <a:extLst>
                  <a:ext uri="{FF2B5EF4-FFF2-40B4-BE49-F238E27FC236}">
                    <a16:creationId xmlns:a16="http://schemas.microsoft.com/office/drawing/2014/main" xmlns="" id="{ED2DD4AD-FC96-4EEF-BA54-A5EC28F93115}"/>
                  </a:ext>
                </a:extLst>
              </p:cNvPr>
              <p:cNvSpPr/>
              <p:nvPr/>
            </p:nvSpPr>
            <p:spPr>
              <a:xfrm>
                <a:off x="1407747" y="1717391"/>
                <a:ext cx="4964453" cy="4964449"/>
              </a:xfrm>
              <a:prstGeom prst="donut">
                <a:avLst>
                  <a:gd name="adj" fmla="val 926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" name="Group 6">
                <a:extLst>
                  <a:ext uri="{FF2B5EF4-FFF2-40B4-BE49-F238E27FC236}">
                    <a16:creationId xmlns:a16="http://schemas.microsoft.com/office/drawing/2014/main" xmlns="" id="{B6802705-52AE-4681-82A5-75C2B489112C}"/>
                  </a:ext>
                </a:extLst>
              </p:cNvPr>
              <p:cNvGrpSpPr/>
              <p:nvPr/>
            </p:nvGrpSpPr>
            <p:grpSpPr>
              <a:xfrm rot="19457521">
                <a:off x="1961641" y="1354645"/>
                <a:ext cx="727496" cy="900126"/>
                <a:chOff x="4247964" y="1189551"/>
                <a:chExt cx="288032" cy="356380"/>
              </a:xfrm>
              <a:grpFill/>
            </p:grpSpPr>
            <p:sp>
              <p:nvSpPr>
                <p:cNvPr id="28" name="Rectangle 14">
                  <a:extLst>
                    <a:ext uri="{FF2B5EF4-FFF2-40B4-BE49-F238E27FC236}">
                      <a16:creationId xmlns:a16="http://schemas.microsoft.com/office/drawing/2014/main" xmlns="" id="{F03AC8A4-B591-489D-ADAC-8104114E3F82}"/>
                    </a:ext>
                  </a:extLst>
                </p:cNvPr>
                <p:cNvSpPr/>
                <p:nvPr/>
              </p:nvSpPr>
              <p:spPr>
                <a:xfrm>
                  <a:off x="4301980" y="1401620"/>
                  <a:ext cx="180000" cy="14431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ounded Rectangle 15">
                  <a:extLst>
                    <a:ext uri="{FF2B5EF4-FFF2-40B4-BE49-F238E27FC236}">
                      <a16:creationId xmlns:a16="http://schemas.microsoft.com/office/drawing/2014/main" xmlns="" id="{757692A5-455A-4CD8-8F9D-00B8D6318BBD}"/>
                    </a:ext>
                  </a:extLst>
                </p:cNvPr>
                <p:cNvSpPr/>
                <p:nvPr/>
              </p:nvSpPr>
              <p:spPr>
                <a:xfrm>
                  <a:off x="4247964" y="1189551"/>
                  <a:ext cx="288032" cy="216024"/>
                </a:xfrm>
                <a:prstGeom prst="roundRect">
                  <a:avLst>
                    <a:gd name="adj" fmla="val 2268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2" name="Group 7">
                <a:extLst>
                  <a:ext uri="{FF2B5EF4-FFF2-40B4-BE49-F238E27FC236}">
                    <a16:creationId xmlns:a16="http://schemas.microsoft.com/office/drawing/2014/main" xmlns="" id="{DF6D7B53-8725-466C-9DAB-0F4B1BB74586}"/>
                  </a:ext>
                </a:extLst>
              </p:cNvPr>
              <p:cNvGrpSpPr/>
              <p:nvPr/>
            </p:nvGrpSpPr>
            <p:grpSpPr>
              <a:xfrm rot="2160000">
                <a:off x="5200017" y="1372424"/>
                <a:ext cx="727496" cy="900126"/>
                <a:chOff x="4247964" y="1189551"/>
                <a:chExt cx="288032" cy="356380"/>
              </a:xfrm>
              <a:grpFill/>
            </p:grpSpPr>
            <p:sp>
              <p:nvSpPr>
                <p:cNvPr id="26" name="Rectangle 12">
                  <a:extLst>
                    <a:ext uri="{FF2B5EF4-FFF2-40B4-BE49-F238E27FC236}">
                      <a16:creationId xmlns:a16="http://schemas.microsoft.com/office/drawing/2014/main" xmlns="" id="{F3111662-9B99-42E5-A51A-A7BD0EEB56ED}"/>
                    </a:ext>
                  </a:extLst>
                </p:cNvPr>
                <p:cNvSpPr/>
                <p:nvPr/>
              </p:nvSpPr>
              <p:spPr>
                <a:xfrm>
                  <a:off x="4301980" y="1401620"/>
                  <a:ext cx="180000" cy="14431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Rounded Rectangle 13">
                  <a:extLst>
                    <a:ext uri="{FF2B5EF4-FFF2-40B4-BE49-F238E27FC236}">
                      <a16:creationId xmlns:a16="http://schemas.microsoft.com/office/drawing/2014/main" xmlns="" id="{642F02F3-42AD-4C0C-8B69-26D154DF097E}"/>
                    </a:ext>
                  </a:extLst>
                </p:cNvPr>
                <p:cNvSpPr/>
                <p:nvPr/>
              </p:nvSpPr>
              <p:spPr>
                <a:xfrm>
                  <a:off x="4247964" y="1189551"/>
                  <a:ext cx="288032" cy="216024"/>
                </a:xfrm>
                <a:prstGeom prst="roundRect">
                  <a:avLst>
                    <a:gd name="adj" fmla="val 2268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Group 8">
                <a:extLst>
                  <a:ext uri="{FF2B5EF4-FFF2-40B4-BE49-F238E27FC236}">
                    <a16:creationId xmlns:a16="http://schemas.microsoft.com/office/drawing/2014/main" xmlns="" id="{7AF34BFF-A15C-421B-ACC1-BDAA268E7524}"/>
                  </a:ext>
                </a:extLst>
              </p:cNvPr>
              <p:cNvGrpSpPr/>
              <p:nvPr/>
            </p:nvGrpSpPr>
            <p:grpSpPr>
              <a:xfrm>
                <a:off x="3343325" y="409495"/>
                <a:ext cx="1048423" cy="1564742"/>
                <a:chOff x="4241800" y="1250226"/>
                <a:chExt cx="288032" cy="429880"/>
              </a:xfrm>
              <a:grpFill/>
            </p:grpSpPr>
            <p:sp>
              <p:nvSpPr>
                <p:cNvPr id="24" name="Rectangle 10">
                  <a:extLst>
                    <a:ext uri="{FF2B5EF4-FFF2-40B4-BE49-F238E27FC236}">
                      <a16:creationId xmlns:a16="http://schemas.microsoft.com/office/drawing/2014/main" xmlns="" id="{140A1B67-AD30-4D03-BD1C-BD46B8EE7497}"/>
                    </a:ext>
                  </a:extLst>
                </p:cNvPr>
                <p:cNvSpPr/>
                <p:nvPr/>
              </p:nvSpPr>
              <p:spPr>
                <a:xfrm>
                  <a:off x="4301980" y="1462295"/>
                  <a:ext cx="180000" cy="21781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ounded Rectangle 11">
                  <a:extLst>
                    <a:ext uri="{FF2B5EF4-FFF2-40B4-BE49-F238E27FC236}">
                      <a16:creationId xmlns:a16="http://schemas.microsoft.com/office/drawing/2014/main" xmlns="" id="{DE5E5944-3C99-4C84-BC7D-9526BCF879E5}"/>
                    </a:ext>
                  </a:extLst>
                </p:cNvPr>
                <p:cNvSpPr/>
                <p:nvPr/>
              </p:nvSpPr>
              <p:spPr>
                <a:xfrm>
                  <a:off x="4241800" y="1250226"/>
                  <a:ext cx="288032" cy="216024"/>
                </a:xfrm>
                <a:prstGeom prst="roundRect">
                  <a:avLst>
                    <a:gd name="adj" fmla="val 2268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6" name="Flowchart: Delay 16">
              <a:extLst>
                <a:ext uri="{FF2B5EF4-FFF2-40B4-BE49-F238E27FC236}">
                  <a16:creationId xmlns:a16="http://schemas.microsoft.com/office/drawing/2014/main" xmlns="" id="{00DBDE76-E7A9-42AA-9244-E31F82DF09BB}"/>
                </a:ext>
              </a:extLst>
            </p:cNvPr>
            <p:cNvSpPr/>
            <p:nvPr/>
          </p:nvSpPr>
          <p:spPr>
            <a:xfrm>
              <a:off x="1002019" y="2879998"/>
              <a:ext cx="216000" cy="1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Flowchart: Delay 17">
              <a:extLst>
                <a:ext uri="{FF2B5EF4-FFF2-40B4-BE49-F238E27FC236}">
                  <a16:creationId xmlns:a16="http://schemas.microsoft.com/office/drawing/2014/main" xmlns="" id="{73CA74A1-4E5C-48F8-B23E-DE5F7F4C5E88}"/>
                </a:ext>
              </a:extLst>
            </p:cNvPr>
            <p:cNvSpPr/>
            <p:nvPr/>
          </p:nvSpPr>
          <p:spPr>
            <a:xfrm rot="5400000">
              <a:off x="1710075" y="2133045"/>
              <a:ext cx="216000" cy="1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Flowchart: Delay 18">
              <a:extLst>
                <a:ext uri="{FF2B5EF4-FFF2-40B4-BE49-F238E27FC236}">
                  <a16:creationId xmlns:a16="http://schemas.microsoft.com/office/drawing/2014/main" xmlns="" id="{6C1576D0-CE76-4526-A8E2-8FD6E42FE9D8}"/>
                </a:ext>
              </a:extLst>
            </p:cNvPr>
            <p:cNvSpPr/>
            <p:nvPr/>
          </p:nvSpPr>
          <p:spPr>
            <a:xfrm rot="10800000">
              <a:off x="2418131" y="2868354"/>
              <a:ext cx="216000" cy="1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Flowchart: Delay 19">
              <a:extLst>
                <a:ext uri="{FF2B5EF4-FFF2-40B4-BE49-F238E27FC236}">
                  <a16:creationId xmlns:a16="http://schemas.microsoft.com/office/drawing/2014/main" xmlns="" id="{BED4259A-FF46-4E3C-8C00-972E8C10896B}"/>
                </a:ext>
              </a:extLst>
            </p:cNvPr>
            <p:cNvSpPr/>
            <p:nvPr/>
          </p:nvSpPr>
          <p:spPr>
            <a:xfrm rot="16200000">
              <a:off x="1710077" y="3525854"/>
              <a:ext cx="216000" cy="1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Group 24">
            <a:extLst>
              <a:ext uri="{FF2B5EF4-FFF2-40B4-BE49-F238E27FC236}">
                <a16:creationId xmlns:a16="http://schemas.microsoft.com/office/drawing/2014/main" xmlns="" id="{5FCC5190-1013-4086-9826-D125BD8C09EC}"/>
              </a:ext>
            </a:extLst>
          </p:cNvPr>
          <p:cNvGrpSpPr/>
          <p:nvPr/>
        </p:nvGrpSpPr>
        <p:grpSpPr>
          <a:xfrm>
            <a:off x="4217045" y="2588599"/>
            <a:ext cx="576008" cy="629422"/>
            <a:chOff x="1746069" y="2400940"/>
            <a:chExt cx="576008" cy="62942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xmlns="" id="{CB206240-D253-4C26-B351-AFB4B57BA001}"/>
                </a:ext>
              </a:extLst>
            </p:cNvPr>
            <p:cNvSpPr/>
            <p:nvPr/>
          </p:nvSpPr>
          <p:spPr>
            <a:xfrm>
              <a:off x="1782077" y="2400940"/>
              <a:ext cx="72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Rectangle 22">
              <a:extLst>
                <a:ext uri="{FF2B5EF4-FFF2-40B4-BE49-F238E27FC236}">
                  <a16:creationId xmlns:a16="http://schemas.microsoft.com/office/drawing/2014/main" xmlns="" id="{18AA6C8B-1279-46CC-A232-791F8E5657E3}"/>
                </a:ext>
              </a:extLst>
            </p:cNvPr>
            <p:cNvSpPr/>
            <p:nvPr/>
          </p:nvSpPr>
          <p:spPr>
            <a:xfrm rot="5400000">
              <a:off x="2016077" y="2688354"/>
              <a:ext cx="72000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Oval 23">
              <a:extLst>
                <a:ext uri="{FF2B5EF4-FFF2-40B4-BE49-F238E27FC236}">
                  <a16:creationId xmlns:a16="http://schemas.microsoft.com/office/drawing/2014/main" xmlns="" id="{4A9F45C3-35B5-4FA2-A49F-C28A1698B800}"/>
                </a:ext>
              </a:extLst>
            </p:cNvPr>
            <p:cNvSpPr/>
            <p:nvPr/>
          </p:nvSpPr>
          <p:spPr>
            <a:xfrm>
              <a:off x="1746069" y="288634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Group 11">
            <a:extLst>
              <a:ext uri="{FF2B5EF4-FFF2-40B4-BE49-F238E27FC236}">
                <a16:creationId xmlns:a16="http://schemas.microsoft.com/office/drawing/2014/main" xmlns="" id="{C7A984BB-ADAB-4EEC-A0A1-1941379A82A0}"/>
              </a:ext>
            </a:extLst>
          </p:cNvPr>
          <p:cNvGrpSpPr/>
          <p:nvPr/>
        </p:nvGrpSpPr>
        <p:grpSpPr>
          <a:xfrm>
            <a:off x="5994823" y="1518146"/>
            <a:ext cx="2912276" cy="2503533"/>
            <a:chOff x="3995936" y="1131590"/>
            <a:chExt cx="3780122" cy="3249575"/>
          </a:xfrm>
        </p:grpSpPr>
        <p:sp>
          <p:nvSpPr>
            <p:cNvPr id="35" name="Diamond 5">
              <a:extLst>
                <a:ext uri="{FF2B5EF4-FFF2-40B4-BE49-F238E27FC236}">
                  <a16:creationId xmlns:a16="http://schemas.microsoft.com/office/drawing/2014/main" xmlns="" id="{F02BD426-2A79-414C-AF1A-A4E534FB7378}"/>
                </a:ext>
              </a:extLst>
            </p:cNvPr>
            <p:cNvSpPr/>
            <p:nvPr/>
          </p:nvSpPr>
          <p:spPr>
            <a:xfrm>
              <a:off x="3995936" y="1131590"/>
              <a:ext cx="3240001" cy="3249575"/>
            </a:xfrm>
            <a:custGeom>
              <a:avLst/>
              <a:gdLst/>
              <a:ahLst/>
              <a:cxnLst/>
              <a:rect l="l" t="t" r="r" b="b"/>
              <a:pathLst>
                <a:path w="3240001" h="3249575">
                  <a:moveTo>
                    <a:pt x="1275349" y="2002569"/>
                  </a:moveTo>
                  <a:lnTo>
                    <a:pt x="1625117" y="2233002"/>
                  </a:lnTo>
                  <a:lnTo>
                    <a:pt x="1968772" y="2006596"/>
                  </a:lnTo>
                  <a:lnTo>
                    <a:pt x="3240001" y="3249575"/>
                  </a:lnTo>
                  <a:lnTo>
                    <a:pt x="0" y="3249575"/>
                  </a:lnTo>
                  <a:close/>
                  <a:moveTo>
                    <a:pt x="1067116" y="1473605"/>
                  </a:moveTo>
                  <a:lnTo>
                    <a:pt x="1067116" y="1581605"/>
                  </a:lnTo>
                  <a:lnTo>
                    <a:pt x="2183116" y="1581605"/>
                  </a:lnTo>
                  <a:lnTo>
                    <a:pt x="2183116" y="1473605"/>
                  </a:lnTo>
                  <a:close/>
                  <a:moveTo>
                    <a:pt x="1067116" y="1267205"/>
                  </a:moveTo>
                  <a:lnTo>
                    <a:pt x="1067116" y="1375205"/>
                  </a:lnTo>
                  <a:lnTo>
                    <a:pt x="2183116" y="1375205"/>
                  </a:lnTo>
                  <a:lnTo>
                    <a:pt x="2183116" y="1267205"/>
                  </a:lnTo>
                  <a:close/>
                  <a:moveTo>
                    <a:pt x="3240001" y="1172196"/>
                  </a:moveTo>
                  <a:lnTo>
                    <a:pt x="3240001" y="3142550"/>
                  </a:lnTo>
                  <a:lnTo>
                    <a:pt x="2026252" y="1968728"/>
                  </a:lnTo>
                  <a:lnTo>
                    <a:pt x="3049854" y="1294362"/>
                  </a:lnTo>
                  <a:close/>
                  <a:moveTo>
                    <a:pt x="0" y="1172196"/>
                  </a:moveTo>
                  <a:lnTo>
                    <a:pt x="602850" y="1559516"/>
                  </a:lnTo>
                  <a:lnTo>
                    <a:pt x="1217896" y="1964719"/>
                  </a:lnTo>
                  <a:lnTo>
                    <a:pt x="0" y="3142550"/>
                  </a:lnTo>
                  <a:close/>
                  <a:moveTo>
                    <a:pt x="1067116" y="1060805"/>
                  </a:moveTo>
                  <a:lnTo>
                    <a:pt x="1067116" y="1168805"/>
                  </a:lnTo>
                  <a:lnTo>
                    <a:pt x="2183116" y="1168805"/>
                  </a:lnTo>
                  <a:lnTo>
                    <a:pt x="2183116" y="1060805"/>
                  </a:lnTo>
                  <a:close/>
                  <a:moveTo>
                    <a:pt x="869032" y="816137"/>
                  </a:moveTo>
                  <a:lnTo>
                    <a:pt x="2381200" y="816137"/>
                  </a:lnTo>
                  <a:lnTo>
                    <a:pt x="2381200" y="1623491"/>
                  </a:lnTo>
                  <a:lnTo>
                    <a:pt x="1668045" y="2093329"/>
                  </a:lnTo>
                  <a:lnTo>
                    <a:pt x="1625116" y="2121611"/>
                  </a:lnTo>
                  <a:lnTo>
                    <a:pt x="869032" y="1623491"/>
                  </a:lnTo>
                  <a:close/>
                  <a:moveTo>
                    <a:pt x="1625116" y="0"/>
                  </a:moveTo>
                  <a:lnTo>
                    <a:pt x="3235286" y="1060806"/>
                  </a:lnTo>
                  <a:lnTo>
                    <a:pt x="2489212" y="1552331"/>
                  </a:lnTo>
                  <a:lnTo>
                    <a:pt x="2489212" y="708008"/>
                  </a:lnTo>
                  <a:lnTo>
                    <a:pt x="761020" y="708008"/>
                  </a:lnTo>
                  <a:lnTo>
                    <a:pt x="761020" y="1552331"/>
                  </a:lnTo>
                  <a:lnTo>
                    <a:pt x="14946" y="10608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Rectangle 1">
              <a:extLst>
                <a:ext uri="{FF2B5EF4-FFF2-40B4-BE49-F238E27FC236}">
                  <a16:creationId xmlns:a16="http://schemas.microsoft.com/office/drawing/2014/main" xmlns="" id="{C1CE13D2-D0BE-4A55-B346-DBC5357D6BC4}"/>
                </a:ext>
              </a:extLst>
            </p:cNvPr>
            <p:cNvSpPr/>
            <p:nvPr/>
          </p:nvSpPr>
          <p:spPr>
            <a:xfrm>
              <a:off x="4319792" y="1419623"/>
              <a:ext cx="2592288" cy="1828721"/>
            </a:xfrm>
            <a:custGeom>
              <a:avLst/>
              <a:gdLst/>
              <a:ahLst/>
              <a:cxnLst/>
              <a:rect l="l" t="t" r="r" b="b"/>
              <a:pathLst>
                <a:path w="2592288" h="1828721">
                  <a:moveTo>
                    <a:pt x="0" y="0"/>
                  </a:moveTo>
                  <a:lnTo>
                    <a:pt x="2592288" y="0"/>
                  </a:lnTo>
                  <a:lnTo>
                    <a:pt x="2592288" y="980121"/>
                  </a:lnTo>
                  <a:lnTo>
                    <a:pt x="1302036" y="1828721"/>
                  </a:lnTo>
                  <a:lnTo>
                    <a:pt x="0" y="9787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xmlns="" id="{5DE89735-50CB-43CE-A256-EA13ECBAB403}"/>
                </a:ext>
              </a:extLst>
            </p:cNvPr>
            <p:cNvSpPr/>
            <p:nvPr/>
          </p:nvSpPr>
          <p:spPr>
            <a:xfrm>
              <a:off x="4820717" y="1550822"/>
              <a:ext cx="2955341" cy="1163117"/>
            </a:xfrm>
            <a:custGeom>
              <a:avLst/>
              <a:gdLst>
                <a:gd name="connsiteX0" fmla="*/ 0 w 2955341"/>
                <a:gd name="connsiteY0" fmla="*/ 1163117 h 1163117"/>
                <a:gd name="connsiteX1" fmla="*/ 577901 w 2955341"/>
                <a:gd name="connsiteY1" fmla="*/ 833933 h 1163117"/>
                <a:gd name="connsiteX2" fmla="*/ 746150 w 2955341"/>
                <a:gd name="connsiteY2" fmla="*/ 1163117 h 1163117"/>
                <a:gd name="connsiteX3" fmla="*/ 1170432 w 2955341"/>
                <a:gd name="connsiteY3" fmla="*/ 409652 h 1163117"/>
                <a:gd name="connsiteX4" fmla="*/ 1506931 w 2955341"/>
                <a:gd name="connsiteY4" fmla="*/ 811988 h 1163117"/>
                <a:gd name="connsiteX5" fmla="*/ 2955341 w 2955341"/>
                <a:gd name="connsiteY5" fmla="*/ 0 h 1163117"/>
                <a:gd name="connsiteX6" fmla="*/ 2955341 w 2955341"/>
                <a:gd name="connsiteY6" fmla="*/ 0 h 1163117"/>
                <a:gd name="connsiteX0" fmla="*/ 0 w 2955341"/>
                <a:gd name="connsiteY0" fmla="*/ 1163117 h 1163117"/>
                <a:gd name="connsiteX1" fmla="*/ 351130 w 2955341"/>
                <a:gd name="connsiteY1" fmla="*/ 716890 h 1163117"/>
                <a:gd name="connsiteX2" fmla="*/ 746150 w 2955341"/>
                <a:gd name="connsiteY2" fmla="*/ 1163117 h 1163117"/>
                <a:gd name="connsiteX3" fmla="*/ 1170432 w 2955341"/>
                <a:gd name="connsiteY3" fmla="*/ 409652 h 1163117"/>
                <a:gd name="connsiteX4" fmla="*/ 1506931 w 2955341"/>
                <a:gd name="connsiteY4" fmla="*/ 811988 h 1163117"/>
                <a:gd name="connsiteX5" fmla="*/ 2955341 w 2955341"/>
                <a:gd name="connsiteY5" fmla="*/ 0 h 1163117"/>
                <a:gd name="connsiteX6" fmla="*/ 2955341 w 2955341"/>
                <a:gd name="connsiteY6" fmla="*/ 0 h 1163117"/>
                <a:gd name="connsiteX0" fmla="*/ 0 w 2955341"/>
                <a:gd name="connsiteY0" fmla="*/ 1163117 h 1163117"/>
                <a:gd name="connsiteX1" fmla="*/ 351130 w 2955341"/>
                <a:gd name="connsiteY1" fmla="*/ 716890 h 1163117"/>
                <a:gd name="connsiteX2" fmla="*/ 746150 w 2955341"/>
                <a:gd name="connsiteY2" fmla="*/ 1163117 h 1163117"/>
                <a:gd name="connsiteX3" fmla="*/ 1170432 w 2955341"/>
                <a:gd name="connsiteY3" fmla="*/ 409652 h 1163117"/>
                <a:gd name="connsiteX4" fmla="*/ 1704441 w 2955341"/>
                <a:gd name="connsiteY4" fmla="*/ 702260 h 1163117"/>
                <a:gd name="connsiteX5" fmla="*/ 2955341 w 2955341"/>
                <a:gd name="connsiteY5" fmla="*/ 0 h 1163117"/>
                <a:gd name="connsiteX6" fmla="*/ 2955341 w 2955341"/>
                <a:gd name="connsiteY6" fmla="*/ 0 h 1163117"/>
                <a:gd name="connsiteX0" fmla="*/ 0 w 2955341"/>
                <a:gd name="connsiteY0" fmla="*/ 1163117 h 1163117"/>
                <a:gd name="connsiteX1" fmla="*/ 351130 w 2955341"/>
                <a:gd name="connsiteY1" fmla="*/ 716890 h 1163117"/>
                <a:gd name="connsiteX2" fmla="*/ 746150 w 2955341"/>
                <a:gd name="connsiteY2" fmla="*/ 1163117 h 1163117"/>
                <a:gd name="connsiteX3" fmla="*/ 1170432 w 2955341"/>
                <a:gd name="connsiteY3" fmla="*/ 409652 h 1163117"/>
                <a:gd name="connsiteX4" fmla="*/ 1704441 w 2955341"/>
                <a:gd name="connsiteY4" fmla="*/ 833934 h 1163117"/>
                <a:gd name="connsiteX5" fmla="*/ 2955341 w 2955341"/>
                <a:gd name="connsiteY5" fmla="*/ 0 h 1163117"/>
                <a:gd name="connsiteX6" fmla="*/ 2955341 w 2955341"/>
                <a:gd name="connsiteY6" fmla="*/ 0 h 1163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5341" h="1163117">
                  <a:moveTo>
                    <a:pt x="0" y="1163117"/>
                  </a:moveTo>
                  <a:lnTo>
                    <a:pt x="351130" y="716890"/>
                  </a:lnTo>
                  <a:lnTo>
                    <a:pt x="746150" y="1163117"/>
                  </a:lnTo>
                  <a:lnTo>
                    <a:pt x="1170432" y="409652"/>
                  </a:lnTo>
                  <a:lnTo>
                    <a:pt x="1704441" y="833934"/>
                  </a:lnTo>
                  <a:lnTo>
                    <a:pt x="2955341" y="0"/>
                  </a:lnTo>
                  <a:lnTo>
                    <a:pt x="2955341" y="0"/>
                  </a:lnTo>
                </a:path>
              </a:pathLst>
            </a:custGeom>
            <a:ln w="31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5">
              <a:extLst>
                <a:ext uri="{FF2B5EF4-FFF2-40B4-BE49-F238E27FC236}">
                  <a16:creationId xmlns:a16="http://schemas.microsoft.com/office/drawing/2014/main" xmlns="" id="{A54C063E-8BD8-4FC3-A6E6-DA47BF0C205E}"/>
                </a:ext>
              </a:extLst>
            </p:cNvPr>
            <p:cNvSpPr/>
            <p:nvPr/>
          </p:nvSpPr>
          <p:spPr>
            <a:xfrm>
              <a:off x="5918207" y="1880840"/>
              <a:ext cx="180020" cy="180020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16">
              <a:extLst>
                <a:ext uri="{FF2B5EF4-FFF2-40B4-BE49-F238E27FC236}">
                  <a16:creationId xmlns:a16="http://schemas.microsoft.com/office/drawing/2014/main" xmlns="" id="{B33E7D68-576B-4569-A855-1C9F16A109EF}"/>
                </a:ext>
              </a:extLst>
            </p:cNvPr>
            <p:cNvSpPr/>
            <p:nvPr/>
          </p:nvSpPr>
          <p:spPr>
            <a:xfrm>
              <a:off x="6430647" y="2268493"/>
              <a:ext cx="180020" cy="180020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Oval 17">
              <a:extLst>
                <a:ext uri="{FF2B5EF4-FFF2-40B4-BE49-F238E27FC236}">
                  <a16:creationId xmlns:a16="http://schemas.microsoft.com/office/drawing/2014/main" xmlns="" id="{038800EE-EA5C-4C8F-876C-87032F3A0F37}"/>
                </a:ext>
              </a:extLst>
            </p:cNvPr>
            <p:cNvSpPr/>
            <p:nvPr/>
          </p:nvSpPr>
          <p:spPr>
            <a:xfrm>
              <a:off x="5452141" y="2570577"/>
              <a:ext cx="180020" cy="180020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Oval 18">
              <a:extLst>
                <a:ext uri="{FF2B5EF4-FFF2-40B4-BE49-F238E27FC236}">
                  <a16:creationId xmlns:a16="http://schemas.microsoft.com/office/drawing/2014/main" xmlns="" id="{F3A92D3B-F54E-40F1-B899-0EAB3D9A93A7}"/>
                </a:ext>
              </a:extLst>
            </p:cNvPr>
            <p:cNvSpPr/>
            <p:nvPr/>
          </p:nvSpPr>
          <p:spPr>
            <a:xfrm>
              <a:off x="5076056" y="2178483"/>
              <a:ext cx="180020" cy="180020"/>
            </a:xfrm>
            <a:prstGeom prst="ellipse">
              <a:avLst/>
            </a:prstGeom>
            <a:solidFill>
              <a:schemeClr val="accent1"/>
            </a:solidFill>
            <a:ln w="63500"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1403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DA7D3F50-7C7F-4B7B-AD66-4AF0F623ACB5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FA4D718-682E-4C47-A0BA-1CFB5324E264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CA3CAFBB-5C5E-4783-ABAE-139465D72740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E9DFC8EB-F628-46F0-9BA5-33D9C1F239A4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6" name="Freeform 47">
            <a:extLst>
              <a:ext uri="{FF2B5EF4-FFF2-40B4-BE49-F238E27FC236}">
                <a16:creationId xmlns:a16="http://schemas.microsoft.com/office/drawing/2014/main" xmlns="" id="{F03A98D2-CC17-4EF4-AC02-C3FBEE3B018D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Freeform 48">
            <a:extLst>
              <a:ext uri="{FF2B5EF4-FFF2-40B4-BE49-F238E27FC236}">
                <a16:creationId xmlns:a16="http://schemas.microsoft.com/office/drawing/2014/main" xmlns="" id="{2C9C6C1A-78DA-493E-A91B-3CE48E9BF6B9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Freeform 49">
            <a:extLst>
              <a:ext uri="{FF2B5EF4-FFF2-40B4-BE49-F238E27FC236}">
                <a16:creationId xmlns:a16="http://schemas.microsoft.com/office/drawing/2014/main" xmlns="" id="{CC950237-D8DB-4207-B4D4-BC3F54F0148C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Freeform 50">
            <a:extLst>
              <a:ext uri="{FF2B5EF4-FFF2-40B4-BE49-F238E27FC236}">
                <a16:creationId xmlns:a16="http://schemas.microsoft.com/office/drawing/2014/main" xmlns="" id="{5A30BEC6-F7ED-4170-8E0D-50463F61C123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Teardrop 9">
            <a:extLst>
              <a:ext uri="{FF2B5EF4-FFF2-40B4-BE49-F238E27FC236}">
                <a16:creationId xmlns:a16="http://schemas.microsoft.com/office/drawing/2014/main" xmlns="" id="{42CE38A7-3E69-4A79-BAAB-C1D13634594E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Freeform 97">
            <a:extLst>
              <a:ext uri="{FF2B5EF4-FFF2-40B4-BE49-F238E27FC236}">
                <a16:creationId xmlns:a16="http://schemas.microsoft.com/office/drawing/2014/main" xmlns="" id="{F732386C-DDFD-4AE5-91FC-B90100F105D8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Donut 22">
            <a:extLst>
              <a:ext uri="{FF2B5EF4-FFF2-40B4-BE49-F238E27FC236}">
                <a16:creationId xmlns:a16="http://schemas.microsoft.com/office/drawing/2014/main" xmlns="" id="{B8E77E71-0E11-4FD3-AB4E-198B6B763148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Freeform 99">
            <a:extLst>
              <a:ext uri="{FF2B5EF4-FFF2-40B4-BE49-F238E27FC236}">
                <a16:creationId xmlns:a16="http://schemas.microsoft.com/office/drawing/2014/main" xmlns="" id="{C3A5B63C-7203-4CCC-A335-FFD9B8D43FA5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Oval 10">
            <a:extLst>
              <a:ext uri="{FF2B5EF4-FFF2-40B4-BE49-F238E27FC236}">
                <a16:creationId xmlns:a16="http://schemas.microsoft.com/office/drawing/2014/main" xmlns="" id="{49280AD8-80C3-4754-BE52-0AC864F0734F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Freeform 101">
            <a:extLst>
              <a:ext uri="{FF2B5EF4-FFF2-40B4-BE49-F238E27FC236}">
                <a16:creationId xmlns:a16="http://schemas.microsoft.com/office/drawing/2014/main" xmlns="" id="{A1058161-6EF9-48D5-884F-E55B080B7EFB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Group 102">
            <a:extLst>
              <a:ext uri="{FF2B5EF4-FFF2-40B4-BE49-F238E27FC236}">
                <a16:creationId xmlns:a16="http://schemas.microsoft.com/office/drawing/2014/main" xmlns="" id="{CF55182B-094C-4430-B2D2-C0CFC8C103F9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79" name="Freeform 103">
              <a:extLst>
                <a:ext uri="{FF2B5EF4-FFF2-40B4-BE49-F238E27FC236}">
                  <a16:creationId xmlns:a16="http://schemas.microsoft.com/office/drawing/2014/main" xmlns="" id="{E5CAE697-C0E3-46A8-9856-036E1AD499DD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Freeform 104">
              <a:extLst>
                <a:ext uri="{FF2B5EF4-FFF2-40B4-BE49-F238E27FC236}">
                  <a16:creationId xmlns:a16="http://schemas.microsoft.com/office/drawing/2014/main" xmlns="" id="{06EF6847-61D0-4A24-A760-3326F1200F2E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Freeform 105">
              <a:extLst>
                <a:ext uri="{FF2B5EF4-FFF2-40B4-BE49-F238E27FC236}">
                  <a16:creationId xmlns:a16="http://schemas.microsoft.com/office/drawing/2014/main" xmlns="" id="{8D2E23C8-F4AD-4411-A9E7-916707313F57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Freeform 106">
              <a:extLst>
                <a:ext uri="{FF2B5EF4-FFF2-40B4-BE49-F238E27FC236}">
                  <a16:creationId xmlns:a16="http://schemas.microsoft.com/office/drawing/2014/main" xmlns="" id="{4EAAF76E-D95D-4411-9AB2-DC02665054D9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Freeform 107">
            <a:extLst>
              <a:ext uri="{FF2B5EF4-FFF2-40B4-BE49-F238E27FC236}">
                <a16:creationId xmlns:a16="http://schemas.microsoft.com/office/drawing/2014/main" xmlns="" id="{4732AB4F-80DD-4066-9B92-F3A4B1FC92CE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108">
            <a:extLst>
              <a:ext uri="{FF2B5EF4-FFF2-40B4-BE49-F238E27FC236}">
                <a16:creationId xmlns:a16="http://schemas.microsoft.com/office/drawing/2014/main" xmlns="" id="{ED82751A-DDB1-4EF4-A125-4B66DF984B42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val 8">
            <a:extLst>
              <a:ext uri="{FF2B5EF4-FFF2-40B4-BE49-F238E27FC236}">
                <a16:creationId xmlns:a16="http://schemas.microsoft.com/office/drawing/2014/main" xmlns="" id="{D468F8B7-E960-411A-8120-FC818A9A8E90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Group 110">
            <a:extLst>
              <a:ext uri="{FF2B5EF4-FFF2-40B4-BE49-F238E27FC236}">
                <a16:creationId xmlns:a16="http://schemas.microsoft.com/office/drawing/2014/main" xmlns="" id="{616465FE-31D5-46B3-8D66-C6155E3E274B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87" name="Freeform 111">
              <a:extLst>
                <a:ext uri="{FF2B5EF4-FFF2-40B4-BE49-F238E27FC236}">
                  <a16:creationId xmlns:a16="http://schemas.microsoft.com/office/drawing/2014/main" xmlns="" id="{80D6E4D5-B68C-46C7-9459-F2AC1631336E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Oval 37">
              <a:extLst>
                <a:ext uri="{FF2B5EF4-FFF2-40B4-BE49-F238E27FC236}">
                  <a16:creationId xmlns:a16="http://schemas.microsoft.com/office/drawing/2014/main" xmlns="" id="{775CFE3E-54A4-4890-B21E-322AB00A0C24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Rectangle 19">
            <a:extLst>
              <a:ext uri="{FF2B5EF4-FFF2-40B4-BE49-F238E27FC236}">
                <a16:creationId xmlns:a16="http://schemas.microsoft.com/office/drawing/2014/main" xmlns="" id="{DD48C991-7512-4001-9384-D42827A45C9B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Freeform 114">
            <a:extLst>
              <a:ext uri="{FF2B5EF4-FFF2-40B4-BE49-F238E27FC236}">
                <a16:creationId xmlns:a16="http://schemas.microsoft.com/office/drawing/2014/main" xmlns="" id="{CF6CB848-28DE-4284-A245-2B0EE7AA6E6A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ounded Rectangle 31">
            <a:extLst>
              <a:ext uri="{FF2B5EF4-FFF2-40B4-BE49-F238E27FC236}">
                <a16:creationId xmlns:a16="http://schemas.microsoft.com/office/drawing/2014/main" xmlns="" id="{03B05442-1A33-499E-B2AD-AE56D68672F4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Oval 47">
            <a:extLst>
              <a:ext uri="{FF2B5EF4-FFF2-40B4-BE49-F238E27FC236}">
                <a16:creationId xmlns:a16="http://schemas.microsoft.com/office/drawing/2014/main" xmlns="" id="{56AF5972-D5DF-4EF5-9817-5980A80BFE96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Oval 50">
            <a:extLst>
              <a:ext uri="{FF2B5EF4-FFF2-40B4-BE49-F238E27FC236}">
                <a16:creationId xmlns:a16="http://schemas.microsoft.com/office/drawing/2014/main" xmlns="" id="{D166D114-A37B-466E-9FC8-645E402B838D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Heart 17">
            <a:extLst>
              <a:ext uri="{FF2B5EF4-FFF2-40B4-BE49-F238E27FC236}">
                <a16:creationId xmlns:a16="http://schemas.microsoft.com/office/drawing/2014/main" xmlns="" id="{C64088A3-A60D-4215-8247-439E6508BFB9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ed Rectangle 25">
            <a:extLst>
              <a:ext uri="{FF2B5EF4-FFF2-40B4-BE49-F238E27FC236}">
                <a16:creationId xmlns:a16="http://schemas.microsoft.com/office/drawing/2014/main" xmlns="" id="{35E6FBBA-A055-447D-8851-6EEBBA06B82A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Chord 32">
            <a:extLst>
              <a:ext uri="{FF2B5EF4-FFF2-40B4-BE49-F238E27FC236}">
                <a16:creationId xmlns:a16="http://schemas.microsoft.com/office/drawing/2014/main" xmlns="" id="{F125DDA1-96B2-4136-8DC0-377CF5855CFF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Rounded Rectangle 40">
            <a:extLst>
              <a:ext uri="{FF2B5EF4-FFF2-40B4-BE49-F238E27FC236}">
                <a16:creationId xmlns:a16="http://schemas.microsoft.com/office/drawing/2014/main" xmlns="" id="{232D5280-31B0-40CC-BE8B-55A8F922D87A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Rounded Rectangle 7">
            <a:extLst>
              <a:ext uri="{FF2B5EF4-FFF2-40B4-BE49-F238E27FC236}">
                <a16:creationId xmlns:a16="http://schemas.microsoft.com/office/drawing/2014/main" xmlns="" id="{95331052-EE53-4FA0-B7B4-51B667741E3B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ounded Rectangle 17">
            <a:extLst>
              <a:ext uri="{FF2B5EF4-FFF2-40B4-BE49-F238E27FC236}">
                <a16:creationId xmlns:a16="http://schemas.microsoft.com/office/drawing/2014/main" xmlns="" id="{5C6099C7-939C-4B32-9E23-EDC6781DF373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Oval 21">
            <a:extLst>
              <a:ext uri="{FF2B5EF4-FFF2-40B4-BE49-F238E27FC236}">
                <a16:creationId xmlns:a16="http://schemas.microsoft.com/office/drawing/2014/main" xmlns="" id="{DB34C772-04D9-4B4A-9A98-FF6A1D1187DC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Oval 25">
            <a:extLst>
              <a:ext uri="{FF2B5EF4-FFF2-40B4-BE49-F238E27FC236}">
                <a16:creationId xmlns:a16="http://schemas.microsoft.com/office/drawing/2014/main" xmlns="" id="{0479B3A7-8FE2-45FE-B5DD-1C8EF770C20D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Block Arc 20">
            <a:extLst>
              <a:ext uri="{FF2B5EF4-FFF2-40B4-BE49-F238E27FC236}">
                <a16:creationId xmlns:a16="http://schemas.microsoft.com/office/drawing/2014/main" xmlns="" id="{ADF1AE2C-A7DB-4CA1-AE91-1FDAD21F6EA4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Block Arc 11">
            <a:extLst>
              <a:ext uri="{FF2B5EF4-FFF2-40B4-BE49-F238E27FC236}">
                <a16:creationId xmlns:a16="http://schemas.microsoft.com/office/drawing/2014/main" xmlns="" id="{00A54223-39B2-48A0-A175-DE8437684FAC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Rectangle 21">
            <a:extLst>
              <a:ext uri="{FF2B5EF4-FFF2-40B4-BE49-F238E27FC236}">
                <a16:creationId xmlns:a16="http://schemas.microsoft.com/office/drawing/2014/main" xmlns="" id="{E65E3C3C-9CDB-4C57-BAE5-43A42585F63F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Round Same Side Corner Rectangle 8">
            <a:extLst>
              <a:ext uri="{FF2B5EF4-FFF2-40B4-BE49-F238E27FC236}">
                <a16:creationId xmlns:a16="http://schemas.microsoft.com/office/drawing/2014/main" xmlns="" id="{8B67137A-D857-4C28-A192-6258A1DD85CC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51">
            <a:extLst>
              <a:ext uri="{FF2B5EF4-FFF2-40B4-BE49-F238E27FC236}">
                <a16:creationId xmlns:a16="http://schemas.microsoft.com/office/drawing/2014/main" xmlns="" id="{394E9590-8BFD-4915-AE82-5081C4FAAA7F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Isosceles Triangle 5">
            <a:extLst>
              <a:ext uri="{FF2B5EF4-FFF2-40B4-BE49-F238E27FC236}">
                <a16:creationId xmlns:a16="http://schemas.microsoft.com/office/drawing/2014/main" xmlns="" id="{07A7B57A-EBCB-4BAD-A8F5-54438AEB372A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rapezoid 22">
            <a:extLst>
              <a:ext uri="{FF2B5EF4-FFF2-40B4-BE49-F238E27FC236}">
                <a16:creationId xmlns:a16="http://schemas.microsoft.com/office/drawing/2014/main" xmlns="" id="{7A6726E2-0C67-4A93-AB52-D8B40A88A92F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20">
            <a:extLst>
              <a:ext uri="{FF2B5EF4-FFF2-40B4-BE49-F238E27FC236}">
                <a16:creationId xmlns:a16="http://schemas.microsoft.com/office/drawing/2014/main" xmlns="" id="{EF3B4C31-C3C1-4E0E-97DF-AB3972CC31B7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rapezoid 28">
            <a:extLst>
              <a:ext uri="{FF2B5EF4-FFF2-40B4-BE49-F238E27FC236}">
                <a16:creationId xmlns:a16="http://schemas.microsoft.com/office/drawing/2014/main" xmlns="" id="{B6E9FC74-E666-43A8-A42C-686F3736E9AB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Rounded Rectangle 2">
            <a:extLst>
              <a:ext uri="{FF2B5EF4-FFF2-40B4-BE49-F238E27FC236}">
                <a16:creationId xmlns:a16="http://schemas.microsoft.com/office/drawing/2014/main" xmlns="" id="{3B8CB02B-39EA-4D10-B5F1-E2715228BA32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Rounded Rectangle 8">
            <a:extLst>
              <a:ext uri="{FF2B5EF4-FFF2-40B4-BE49-F238E27FC236}">
                <a16:creationId xmlns:a16="http://schemas.microsoft.com/office/drawing/2014/main" xmlns="" id="{F1A51E85-0C60-4F35-9C63-584740195ACF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Rounded Rectangle 2">
            <a:extLst>
              <a:ext uri="{FF2B5EF4-FFF2-40B4-BE49-F238E27FC236}">
                <a16:creationId xmlns:a16="http://schemas.microsoft.com/office/drawing/2014/main" xmlns="" id="{E41AD18E-183B-41CB-A398-67DE3D384BC3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Rounded Rectangle 3">
            <a:extLst>
              <a:ext uri="{FF2B5EF4-FFF2-40B4-BE49-F238E27FC236}">
                <a16:creationId xmlns:a16="http://schemas.microsoft.com/office/drawing/2014/main" xmlns="" id="{9D2BBFA3-1CF9-4300-98E5-63D06CAEB75E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ounded Rectangle 10">
            <a:extLst>
              <a:ext uri="{FF2B5EF4-FFF2-40B4-BE49-F238E27FC236}">
                <a16:creationId xmlns:a16="http://schemas.microsoft.com/office/drawing/2014/main" xmlns="" id="{59A49EB1-D77F-451A-BA13-8CD0F84DF96B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Block Arc 6">
            <a:extLst>
              <a:ext uri="{FF2B5EF4-FFF2-40B4-BE49-F238E27FC236}">
                <a16:creationId xmlns:a16="http://schemas.microsoft.com/office/drawing/2014/main" xmlns="" id="{F5A5E9EB-F6D6-41A8-B1D3-52FEEC1FF4C7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Left Arrow 1">
            <a:extLst>
              <a:ext uri="{FF2B5EF4-FFF2-40B4-BE49-F238E27FC236}">
                <a16:creationId xmlns:a16="http://schemas.microsoft.com/office/drawing/2014/main" xmlns="" id="{D90B12FC-00D1-4416-BC6D-225ABE801A86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Oval 35">
            <a:extLst>
              <a:ext uri="{FF2B5EF4-FFF2-40B4-BE49-F238E27FC236}">
                <a16:creationId xmlns:a16="http://schemas.microsoft.com/office/drawing/2014/main" xmlns="" id="{DADBFD22-8116-4ACD-A6DE-623CC60A8954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E0408E53-975C-406D-BFF7-F75A4841367B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A412714-F1D6-43C7-82BB-66D3ACD97156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A57C1AA2-BF66-43E2-9462-8FDA8AB7B2ED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40ECB02-F028-43EE-926C-A14BA3820CD9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5" name="Isosceles Triangle 68">
            <a:extLst>
              <a:ext uri="{FF2B5EF4-FFF2-40B4-BE49-F238E27FC236}">
                <a16:creationId xmlns:a16="http://schemas.microsoft.com/office/drawing/2014/main" xmlns="" id="{2E09D103-F997-44F4-95C1-705AF36A135E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9">
            <a:extLst>
              <a:ext uri="{FF2B5EF4-FFF2-40B4-BE49-F238E27FC236}">
                <a16:creationId xmlns:a16="http://schemas.microsoft.com/office/drawing/2014/main" xmlns="" id="{96EA366A-B3E2-4E5C-B89E-411A4CF78B53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Isosceles Triangle 8">
            <a:extLst>
              <a:ext uri="{FF2B5EF4-FFF2-40B4-BE49-F238E27FC236}">
                <a16:creationId xmlns:a16="http://schemas.microsoft.com/office/drawing/2014/main" xmlns="" id="{2CCA9B60-D14D-4D7B-8813-D93F11BD24C9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Donut 8">
            <a:extLst>
              <a:ext uri="{FF2B5EF4-FFF2-40B4-BE49-F238E27FC236}">
                <a16:creationId xmlns:a16="http://schemas.microsoft.com/office/drawing/2014/main" xmlns="" id="{08928F7F-B805-48AF-B90D-1D2278E6504C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Freeform 18">
            <a:extLst>
              <a:ext uri="{FF2B5EF4-FFF2-40B4-BE49-F238E27FC236}">
                <a16:creationId xmlns:a16="http://schemas.microsoft.com/office/drawing/2014/main" xmlns="" id="{A6EDFD68-FD53-4429-826C-31F4CA534C90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Oval 7">
            <a:extLst>
              <a:ext uri="{FF2B5EF4-FFF2-40B4-BE49-F238E27FC236}">
                <a16:creationId xmlns:a16="http://schemas.microsoft.com/office/drawing/2014/main" xmlns="" id="{1DB6CA5E-7399-4EE9-8AE8-EF7E2D1F567F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Freeform 20">
            <a:extLst>
              <a:ext uri="{FF2B5EF4-FFF2-40B4-BE49-F238E27FC236}">
                <a16:creationId xmlns:a16="http://schemas.microsoft.com/office/drawing/2014/main" xmlns="" id="{E215656F-7FA5-4000-9D7F-42C9AB5932CA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Rounded Rectangle 25">
            <a:extLst>
              <a:ext uri="{FF2B5EF4-FFF2-40B4-BE49-F238E27FC236}">
                <a16:creationId xmlns:a16="http://schemas.microsoft.com/office/drawing/2014/main" xmlns="" id="{B7F0C940-4CC7-4600-B1D0-FD688AA49E48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Block Arc 41">
            <a:extLst>
              <a:ext uri="{FF2B5EF4-FFF2-40B4-BE49-F238E27FC236}">
                <a16:creationId xmlns:a16="http://schemas.microsoft.com/office/drawing/2014/main" xmlns="" id="{BA91FE83-DB70-48FD-984C-0B9C5351D1FD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Round Same Side Corner Rectangle 11">
            <a:extLst>
              <a:ext uri="{FF2B5EF4-FFF2-40B4-BE49-F238E27FC236}">
                <a16:creationId xmlns:a16="http://schemas.microsoft.com/office/drawing/2014/main" xmlns="" id="{5D22BAFD-0FE9-4CD7-AE21-86F378F9F6A8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Donut 39">
            <a:extLst>
              <a:ext uri="{FF2B5EF4-FFF2-40B4-BE49-F238E27FC236}">
                <a16:creationId xmlns:a16="http://schemas.microsoft.com/office/drawing/2014/main" xmlns="" id="{5DDE4597-E984-41CC-A324-3D118D1FCB8A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Freeform 25">
            <a:extLst>
              <a:ext uri="{FF2B5EF4-FFF2-40B4-BE49-F238E27FC236}">
                <a16:creationId xmlns:a16="http://schemas.microsoft.com/office/drawing/2014/main" xmlns="" id="{52653AAD-F59A-4C20-BF05-4A3FA890E738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Rectangle 36">
            <a:extLst>
              <a:ext uri="{FF2B5EF4-FFF2-40B4-BE49-F238E27FC236}">
                <a16:creationId xmlns:a16="http://schemas.microsoft.com/office/drawing/2014/main" xmlns="" id="{5A40A53A-D1ED-4B94-819D-D3B4497F5CD5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Rounded Rectangle 27">
            <a:extLst>
              <a:ext uri="{FF2B5EF4-FFF2-40B4-BE49-F238E27FC236}">
                <a16:creationId xmlns:a16="http://schemas.microsoft.com/office/drawing/2014/main" xmlns="" id="{2690E3C5-6BB3-4EA9-BF7D-0188ED6B042A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Rounded Rectangle 7">
            <a:extLst>
              <a:ext uri="{FF2B5EF4-FFF2-40B4-BE49-F238E27FC236}">
                <a16:creationId xmlns:a16="http://schemas.microsoft.com/office/drawing/2014/main" xmlns="" id="{D6D9EAF8-2789-4A43-87F5-D38D584B0858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Chord 15">
            <a:extLst>
              <a:ext uri="{FF2B5EF4-FFF2-40B4-BE49-F238E27FC236}">
                <a16:creationId xmlns:a16="http://schemas.microsoft.com/office/drawing/2014/main" xmlns="" id="{CB7D95E0-92F5-4874-AC72-B756B1246E11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Rectangle 16">
            <a:extLst>
              <a:ext uri="{FF2B5EF4-FFF2-40B4-BE49-F238E27FC236}">
                <a16:creationId xmlns:a16="http://schemas.microsoft.com/office/drawing/2014/main" xmlns="" id="{F6E5035F-EDBE-4BB4-AB68-4C2F3F6F6B6D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Rounded Rectangle 6">
            <a:extLst>
              <a:ext uri="{FF2B5EF4-FFF2-40B4-BE49-F238E27FC236}">
                <a16:creationId xmlns:a16="http://schemas.microsoft.com/office/drawing/2014/main" xmlns="" id="{0C019A8D-A2D5-425C-A5A6-FFF81042F7CF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Rounded Rectangle 6">
            <a:extLst>
              <a:ext uri="{FF2B5EF4-FFF2-40B4-BE49-F238E27FC236}">
                <a16:creationId xmlns:a16="http://schemas.microsoft.com/office/drawing/2014/main" xmlns="" id="{2F1BF12C-D721-4ABC-B3EC-3C1291502AFB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Rounded Rectangle 6">
            <a:extLst>
              <a:ext uri="{FF2B5EF4-FFF2-40B4-BE49-F238E27FC236}">
                <a16:creationId xmlns:a16="http://schemas.microsoft.com/office/drawing/2014/main" xmlns="" id="{810B427C-E7D9-4D69-A5C9-45F61CF3AC0F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Rounded Rectangle 6">
            <a:extLst>
              <a:ext uri="{FF2B5EF4-FFF2-40B4-BE49-F238E27FC236}">
                <a16:creationId xmlns:a16="http://schemas.microsoft.com/office/drawing/2014/main" xmlns="" id="{290D43D6-3710-43E5-A905-1EE583664C69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Teardrop 6">
            <a:extLst>
              <a:ext uri="{FF2B5EF4-FFF2-40B4-BE49-F238E27FC236}">
                <a16:creationId xmlns:a16="http://schemas.microsoft.com/office/drawing/2014/main" xmlns="" id="{6BDA1558-D62F-4645-A840-39296F18384D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Donut 24">
            <a:extLst>
              <a:ext uri="{FF2B5EF4-FFF2-40B4-BE49-F238E27FC236}">
                <a16:creationId xmlns:a16="http://schemas.microsoft.com/office/drawing/2014/main" xmlns="" id="{ED10EBEC-7B60-4D2E-AD7A-960768C64F40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Chord 38">
            <a:extLst>
              <a:ext uri="{FF2B5EF4-FFF2-40B4-BE49-F238E27FC236}">
                <a16:creationId xmlns:a16="http://schemas.microsoft.com/office/drawing/2014/main" xmlns="" id="{652DC492-2B34-47C9-9333-125C48869247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Heart 38">
            <a:extLst>
              <a:ext uri="{FF2B5EF4-FFF2-40B4-BE49-F238E27FC236}">
                <a16:creationId xmlns:a16="http://schemas.microsoft.com/office/drawing/2014/main" xmlns="" id="{D446E95D-4C00-48F6-ABF8-049CAAEC1A62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Round Same Side Corner Rectangle 19">
            <a:extLst>
              <a:ext uri="{FF2B5EF4-FFF2-40B4-BE49-F238E27FC236}">
                <a16:creationId xmlns:a16="http://schemas.microsoft.com/office/drawing/2014/main" xmlns="" id="{A17A510A-484B-446B-B582-4F492A963F94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Rectangle 23">
            <a:extLst>
              <a:ext uri="{FF2B5EF4-FFF2-40B4-BE49-F238E27FC236}">
                <a16:creationId xmlns:a16="http://schemas.microsoft.com/office/drawing/2014/main" xmlns="" id="{D3CB9736-964B-4BFD-8E73-11D89C532D0D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Oval 31">
            <a:extLst>
              <a:ext uri="{FF2B5EF4-FFF2-40B4-BE49-F238E27FC236}">
                <a16:creationId xmlns:a16="http://schemas.microsoft.com/office/drawing/2014/main" xmlns="" id="{20E2DA62-8D65-4694-B9C5-24E7AC576C71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Rectangle 23">
            <a:extLst>
              <a:ext uri="{FF2B5EF4-FFF2-40B4-BE49-F238E27FC236}">
                <a16:creationId xmlns:a16="http://schemas.microsoft.com/office/drawing/2014/main" xmlns="" id="{7ECDEDF7-0169-4B3B-A3EE-94C06306A237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Oval 31">
            <a:extLst>
              <a:ext uri="{FF2B5EF4-FFF2-40B4-BE49-F238E27FC236}">
                <a16:creationId xmlns:a16="http://schemas.microsoft.com/office/drawing/2014/main" xmlns="" id="{0668F18E-A41F-4BAD-B91F-F7FE969664B3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ardrop 17">
            <a:extLst>
              <a:ext uri="{FF2B5EF4-FFF2-40B4-BE49-F238E27FC236}">
                <a16:creationId xmlns:a16="http://schemas.microsoft.com/office/drawing/2014/main" xmlns="" id="{DA225075-E074-440F-91B9-5112C66D29BF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ectangle 23">
            <a:extLst>
              <a:ext uri="{FF2B5EF4-FFF2-40B4-BE49-F238E27FC236}">
                <a16:creationId xmlns:a16="http://schemas.microsoft.com/office/drawing/2014/main" xmlns="" id="{37037ED0-D809-43B4-B8C3-1B65826C2F72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Round Same Side Corner Rectangle 8">
            <a:extLst>
              <a:ext uri="{FF2B5EF4-FFF2-40B4-BE49-F238E27FC236}">
                <a16:creationId xmlns:a16="http://schemas.microsoft.com/office/drawing/2014/main" xmlns="" id="{45DD27D2-F062-4869-8095-2AFCF2B602C0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Round Same Side Corner Rectangle 20">
            <a:extLst>
              <a:ext uri="{FF2B5EF4-FFF2-40B4-BE49-F238E27FC236}">
                <a16:creationId xmlns:a16="http://schemas.microsoft.com/office/drawing/2014/main" xmlns="" id="{F7A96464-D1F5-4E4C-997B-121C1D99A3B9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Donut 87">
            <a:extLst>
              <a:ext uri="{FF2B5EF4-FFF2-40B4-BE49-F238E27FC236}">
                <a16:creationId xmlns:a16="http://schemas.microsoft.com/office/drawing/2014/main" xmlns="" id="{F2D0468B-7A23-4661-B7DC-6106AA793302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Donut 90">
            <a:extLst>
              <a:ext uri="{FF2B5EF4-FFF2-40B4-BE49-F238E27FC236}">
                <a16:creationId xmlns:a16="http://schemas.microsoft.com/office/drawing/2014/main" xmlns="" id="{51AF6295-4845-45BE-B1FE-59804AFF60FD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Oval 6">
            <a:extLst>
              <a:ext uri="{FF2B5EF4-FFF2-40B4-BE49-F238E27FC236}">
                <a16:creationId xmlns:a16="http://schemas.microsoft.com/office/drawing/2014/main" xmlns="" id="{77123C1F-427A-4961-B647-AFA72EB9C3F5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Block Arc 25">
            <a:extLst>
              <a:ext uri="{FF2B5EF4-FFF2-40B4-BE49-F238E27FC236}">
                <a16:creationId xmlns:a16="http://schemas.microsoft.com/office/drawing/2014/main" xmlns="" id="{1881EBD9-D7BF-4E6E-99A4-A74AAE959D5B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Block Arc 31">
            <a:extLst>
              <a:ext uri="{FF2B5EF4-FFF2-40B4-BE49-F238E27FC236}">
                <a16:creationId xmlns:a16="http://schemas.microsoft.com/office/drawing/2014/main" xmlns="" id="{F404B2F9-A01A-446A-BF96-3285CBCB6EBD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Freeform 53">
            <a:extLst>
              <a:ext uri="{FF2B5EF4-FFF2-40B4-BE49-F238E27FC236}">
                <a16:creationId xmlns:a16="http://schemas.microsoft.com/office/drawing/2014/main" xmlns="" id="{200A965B-F0FF-4C7D-B471-90BA992AD84C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Block Arc 10">
            <a:extLst>
              <a:ext uri="{FF2B5EF4-FFF2-40B4-BE49-F238E27FC236}">
                <a16:creationId xmlns:a16="http://schemas.microsoft.com/office/drawing/2014/main" xmlns="" id="{193DE25F-C3AF-4F4B-B643-B745809768FA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6" name="Freeform 55">
            <a:extLst>
              <a:ext uri="{FF2B5EF4-FFF2-40B4-BE49-F238E27FC236}">
                <a16:creationId xmlns:a16="http://schemas.microsoft.com/office/drawing/2014/main" xmlns="" id="{817BFABC-C1DE-470A-8FF2-15C0F779212B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Round Same Side Corner Rectangle 36">
            <a:extLst>
              <a:ext uri="{FF2B5EF4-FFF2-40B4-BE49-F238E27FC236}">
                <a16:creationId xmlns:a16="http://schemas.microsoft.com/office/drawing/2014/main" xmlns="" id="{E96811CC-DEE1-4FB9-93E4-2CEECB5A4AE4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Oval 21">
            <a:extLst>
              <a:ext uri="{FF2B5EF4-FFF2-40B4-BE49-F238E27FC236}">
                <a16:creationId xmlns:a16="http://schemas.microsoft.com/office/drawing/2014/main" xmlns="" id="{3282C377-DAB2-48A2-8E52-A4D911051E45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Oval 32">
            <a:extLst>
              <a:ext uri="{FF2B5EF4-FFF2-40B4-BE49-F238E27FC236}">
                <a16:creationId xmlns:a16="http://schemas.microsoft.com/office/drawing/2014/main" xmlns="" id="{FE445EA1-9828-46A1-896A-9061F1278C3E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E4BEA43A-87A0-48BB-9701-3EE7898EC3AB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98F773C9-E62E-4A64-ADBA-07FED6D2C749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AADB012A-3A63-4282-8717-60BCDFA7E335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ED2E5597-E359-4CF5-B56B-2D881AAC79FA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xmlns="" id="{34139FAF-01B8-44AD-9975-43F4E92D852C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Freeform 48">
            <a:extLst>
              <a:ext uri="{FF2B5EF4-FFF2-40B4-BE49-F238E27FC236}">
                <a16:creationId xmlns:a16="http://schemas.microsoft.com/office/drawing/2014/main" xmlns="" id="{88453F2A-7DBF-409A-82E2-001B1256AA51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Freeform 49">
            <a:extLst>
              <a:ext uri="{FF2B5EF4-FFF2-40B4-BE49-F238E27FC236}">
                <a16:creationId xmlns:a16="http://schemas.microsoft.com/office/drawing/2014/main" xmlns="" id="{5E094846-0E87-4E82-8A7D-F6629032976D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Freeform 50">
            <a:extLst>
              <a:ext uri="{FF2B5EF4-FFF2-40B4-BE49-F238E27FC236}">
                <a16:creationId xmlns:a16="http://schemas.microsoft.com/office/drawing/2014/main" xmlns="" id="{5F2BCB13-2E4F-431A-91EC-DFD78BE34429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Teardrop 9">
            <a:extLst>
              <a:ext uri="{FF2B5EF4-FFF2-40B4-BE49-F238E27FC236}">
                <a16:creationId xmlns:a16="http://schemas.microsoft.com/office/drawing/2014/main" xmlns="" id="{49E01634-DEB7-41A9-AF3A-4A6CC526B84C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97">
            <a:extLst>
              <a:ext uri="{FF2B5EF4-FFF2-40B4-BE49-F238E27FC236}">
                <a16:creationId xmlns:a16="http://schemas.microsoft.com/office/drawing/2014/main" xmlns="" id="{912EF1AE-5504-41B9-9EFC-8AFCFED5470D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Donut 22">
            <a:extLst>
              <a:ext uri="{FF2B5EF4-FFF2-40B4-BE49-F238E27FC236}">
                <a16:creationId xmlns:a16="http://schemas.microsoft.com/office/drawing/2014/main" xmlns="" id="{E0C6BED5-B642-4C2B-801F-3D864FCC7F93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Freeform 99">
            <a:extLst>
              <a:ext uri="{FF2B5EF4-FFF2-40B4-BE49-F238E27FC236}">
                <a16:creationId xmlns:a16="http://schemas.microsoft.com/office/drawing/2014/main" xmlns="" id="{403033C4-A05F-4A24-8A33-0AD0A8D09A1C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Oval 10">
            <a:extLst>
              <a:ext uri="{FF2B5EF4-FFF2-40B4-BE49-F238E27FC236}">
                <a16:creationId xmlns:a16="http://schemas.microsoft.com/office/drawing/2014/main" xmlns="" id="{BC745F69-D942-4744-A5FD-1091D482A683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Freeform 101">
            <a:extLst>
              <a:ext uri="{FF2B5EF4-FFF2-40B4-BE49-F238E27FC236}">
                <a16:creationId xmlns:a16="http://schemas.microsoft.com/office/drawing/2014/main" xmlns="" id="{20204A76-A7CA-433D-BD70-B81625649414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Group 102">
            <a:extLst>
              <a:ext uri="{FF2B5EF4-FFF2-40B4-BE49-F238E27FC236}">
                <a16:creationId xmlns:a16="http://schemas.microsoft.com/office/drawing/2014/main" xmlns="" id="{752BE210-A3B0-42EE-878B-CE1D5267AD97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90" name="Freeform 103">
              <a:extLst>
                <a:ext uri="{FF2B5EF4-FFF2-40B4-BE49-F238E27FC236}">
                  <a16:creationId xmlns:a16="http://schemas.microsoft.com/office/drawing/2014/main" xmlns="" id="{92CEB0FC-822C-4DDE-8365-73B11C3611B0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 104">
              <a:extLst>
                <a:ext uri="{FF2B5EF4-FFF2-40B4-BE49-F238E27FC236}">
                  <a16:creationId xmlns:a16="http://schemas.microsoft.com/office/drawing/2014/main" xmlns="" id="{B59A372D-F611-468F-A62C-DB7E9D6DFB6B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 105">
              <a:extLst>
                <a:ext uri="{FF2B5EF4-FFF2-40B4-BE49-F238E27FC236}">
                  <a16:creationId xmlns:a16="http://schemas.microsoft.com/office/drawing/2014/main" xmlns="" id="{561D2F3E-98EA-49AA-8B50-2400CD5D822B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Freeform 106">
              <a:extLst>
                <a:ext uri="{FF2B5EF4-FFF2-40B4-BE49-F238E27FC236}">
                  <a16:creationId xmlns:a16="http://schemas.microsoft.com/office/drawing/2014/main" xmlns="" id="{E34DD27A-3B15-47ED-B3AA-279AEF2DA5B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Freeform 107">
            <a:extLst>
              <a:ext uri="{FF2B5EF4-FFF2-40B4-BE49-F238E27FC236}">
                <a16:creationId xmlns:a16="http://schemas.microsoft.com/office/drawing/2014/main" xmlns="" id="{000E2B02-B8A4-4A8B-8C3B-80F9D5992DD5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xmlns="" id="{40468736-53B3-4489-9421-8868EA341DB7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Oval 8">
            <a:extLst>
              <a:ext uri="{FF2B5EF4-FFF2-40B4-BE49-F238E27FC236}">
                <a16:creationId xmlns:a16="http://schemas.microsoft.com/office/drawing/2014/main" xmlns="" id="{5DE9AFA3-FDE1-4B3C-884A-798CA3A5A53C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Group 110">
            <a:extLst>
              <a:ext uri="{FF2B5EF4-FFF2-40B4-BE49-F238E27FC236}">
                <a16:creationId xmlns:a16="http://schemas.microsoft.com/office/drawing/2014/main" xmlns="" id="{B593541F-C39A-4E9E-A728-F1F712B71CB1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8" name="Freeform 111">
              <a:extLst>
                <a:ext uri="{FF2B5EF4-FFF2-40B4-BE49-F238E27FC236}">
                  <a16:creationId xmlns:a16="http://schemas.microsoft.com/office/drawing/2014/main" xmlns="" id="{3B4FA269-951B-441E-9B33-16F23F992960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Oval 37">
              <a:extLst>
                <a:ext uri="{FF2B5EF4-FFF2-40B4-BE49-F238E27FC236}">
                  <a16:creationId xmlns:a16="http://schemas.microsoft.com/office/drawing/2014/main" xmlns="" id="{C6C29135-D902-4485-85CA-9CCCA9AB2C41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Rectangle 19">
            <a:extLst>
              <a:ext uri="{FF2B5EF4-FFF2-40B4-BE49-F238E27FC236}">
                <a16:creationId xmlns:a16="http://schemas.microsoft.com/office/drawing/2014/main" xmlns="" id="{510814C6-E3A0-4A85-A68A-BB62BB3F62C7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Freeform 114">
            <a:extLst>
              <a:ext uri="{FF2B5EF4-FFF2-40B4-BE49-F238E27FC236}">
                <a16:creationId xmlns:a16="http://schemas.microsoft.com/office/drawing/2014/main" xmlns="" id="{41B1C081-9494-4224-8749-6F3FA76433CD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Rounded Rectangle 31">
            <a:extLst>
              <a:ext uri="{FF2B5EF4-FFF2-40B4-BE49-F238E27FC236}">
                <a16:creationId xmlns:a16="http://schemas.microsoft.com/office/drawing/2014/main" xmlns="" id="{500D9E60-516E-4477-A30C-133B5D2713EF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Oval 47">
            <a:extLst>
              <a:ext uri="{FF2B5EF4-FFF2-40B4-BE49-F238E27FC236}">
                <a16:creationId xmlns:a16="http://schemas.microsoft.com/office/drawing/2014/main" xmlns="" id="{05575BF6-0D0B-484F-ABD9-DEE3A0412669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Oval 50">
            <a:extLst>
              <a:ext uri="{FF2B5EF4-FFF2-40B4-BE49-F238E27FC236}">
                <a16:creationId xmlns:a16="http://schemas.microsoft.com/office/drawing/2014/main" xmlns="" id="{4F28A386-0FCF-464C-ABF1-98AEB298FFE1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Heart 17">
            <a:extLst>
              <a:ext uri="{FF2B5EF4-FFF2-40B4-BE49-F238E27FC236}">
                <a16:creationId xmlns:a16="http://schemas.microsoft.com/office/drawing/2014/main" xmlns="" id="{4281A297-B763-40CE-99F3-6E2DB3942D57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25">
            <a:extLst>
              <a:ext uri="{FF2B5EF4-FFF2-40B4-BE49-F238E27FC236}">
                <a16:creationId xmlns:a16="http://schemas.microsoft.com/office/drawing/2014/main" xmlns="" id="{C0FAF224-829C-4217-9BB8-D76884014A56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Chord 32">
            <a:extLst>
              <a:ext uri="{FF2B5EF4-FFF2-40B4-BE49-F238E27FC236}">
                <a16:creationId xmlns:a16="http://schemas.microsoft.com/office/drawing/2014/main" xmlns="" id="{3E9E6CA8-1205-416B-B7D9-949978455ECA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Rounded Rectangle 40">
            <a:extLst>
              <a:ext uri="{FF2B5EF4-FFF2-40B4-BE49-F238E27FC236}">
                <a16:creationId xmlns:a16="http://schemas.microsoft.com/office/drawing/2014/main" xmlns="" id="{0CBB75F9-F084-4646-BA7A-2925D840339A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7">
            <a:extLst>
              <a:ext uri="{FF2B5EF4-FFF2-40B4-BE49-F238E27FC236}">
                <a16:creationId xmlns:a16="http://schemas.microsoft.com/office/drawing/2014/main" xmlns="" id="{6994DE11-3B4D-4A22-8CB2-BB208B2F237C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Rounded Rectangle 17">
            <a:extLst>
              <a:ext uri="{FF2B5EF4-FFF2-40B4-BE49-F238E27FC236}">
                <a16:creationId xmlns:a16="http://schemas.microsoft.com/office/drawing/2014/main" xmlns="" id="{C1EFB6F2-7566-4A47-A6FF-AC6F2069A24C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Oval 21">
            <a:extLst>
              <a:ext uri="{FF2B5EF4-FFF2-40B4-BE49-F238E27FC236}">
                <a16:creationId xmlns:a16="http://schemas.microsoft.com/office/drawing/2014/main" xmlns="" id="{B3509087-B54E-4136-BF19-DFDF8A959E60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Oval 25">
            <a:extLst>
              <a:ext uri="{FF2B5EF4-FFF2-40B4-BE49-F238E27FC236}">
                <a16:creationId xmlns:a16="http://schemas.microsoft.com/office/drawing/2014/main" xmlns="" id="{9650814E-77BE-456F-8BBF-857AE31FC993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Block Arc 20">
            <a:extLst>
              <a:ext uri="{FF2B5EF4-FFF2-40B4-BE49-F238E27FC236}">
                <a16:creationId xmlns:a16="http://schemas.microsoft.com/office/drawing/2014/main" xmlns="" id="{9B58206B-38A5-41D6-8CF0-4703DBC292C4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Block Arc 11">
            <a:extLst>
              <a:ext uri="{FF2B5EF4-FFF2-40B4-BE49-F238E27FC236}">
                <a16:creationId xmlns:a16="http://schemas.microsoft.com/office/drawing/2014/main" xmlns="" id="{49F37744-557A-49CB-8C35-F3804F71A61E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ectangle 21">
            <a:extLst>
              <a:ext uri="{FF2B5EF4-FFF2-40B4-BE49-F238E27FC236}">
                <a16:creationId xmlns:a16="http://schemas.microsoft.com/office/drawing/2014/main" xmlns="" id="{22BB851A-2AF7-4CAB-97DF-F74012C0B371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Round Same Side Corner Rectangle 8">
            <a:extLst>
              <a:ext uri="{FF2B5EF4-FFF2-40B4-BE49-F238E27FC236}">
                <a16:creationId xmlns:a16="http://schemas.microsoft.com/office/drawing/2014/main" xmlns="" id="{2E5B9EE9-F615-4AB8-BACA-29C20C50B318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Rounded Rectangle 51">
            <a:extLst>
              <a:ext uri="{FF2B5EF4-FFF2-40B4-BE49-F238E27FC236}">
                <a16:creationId xmlns:a16="http://schemas.microsoft.com/office/drawing/2014/main" xmlns="" id="{E087F4B9-8C92-4404-AF50-5C887C980680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Isosceles Triangle 5">
            <a:extLst>
              <a:ext uri="{FF2B5EF4-FFF2-40B4-BE49-F238E27FC236}">
                <a16:creationId xmlns:a16="http://schemas.microsoft.com/office/drawing/2014/main" xmlns="" id="{932C116A-A6AA-4536-ABD9-FAE0822A066F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rapezoid 22">
            <a:extLst>
              <a:ext uri="{FF2B5EF4-FFF2-40B4-BE49-F238E27FC236}">
                <a16:creationId xmlns:a16="http://schemas.microsoft.com/office/drawing/2014/main" xmlns="" id="{CA2E325D-D215-414E-8B44-EA828324083B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Rounded Rectangle 20">
            <a:extLst>
              <a:ext uri="{FF2B5EF4-FFF2-40B4-BE49-F238E27FC236}">
                <a16:creationId xmlns:a16="http://schemas.microsoft.com/office/drawing/2014/main" xmlns="" id="{4587E955-F6F1-44AF-9BAB-56A60C4C528C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rapezoid 28">
            <a:extLst>
              <a:ext uri="{FF2B5EF4-FFF2-40B4-BE49-F238E27FC236}">
                <a16:creationId xmlns:a16="http://schemas.microsoft.com/office/drawing/2014/main" xmlns="" id="{3E4BE764-2B3C-4797-9020-6009BC92A699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Rounded Rectangle 2">
            <a:extLst>
              <a:ext uri="{FF2B5EF4-FFF2-40B4-BE49-F238E27FC236}">
                <a16:creationId xmlns:a16="http://schemas.microsoft.com/office/drawing/2014/main" xmlns="" id="{6CA986CF-323B-4279-A46F-1245477A42F2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Rounded Rectangle 8">
            <a:extLst>
              <a:ext uri="{FF2B5EF4-FFF2-40B4-BE49-F238E27FC236}">
                <a16:creationId xmlns:a16="http://schemas.microsoft.com/office/drawing/2014/main" xmlns="" id="{AA59062A-236C-4152-817C-A0BB6C826493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Rounded Rectangle 2">
            <a:extLst>
              <a:ext uri="{FF2B5EF4-FFF2-40B4-BE49-F238E27FC236}">
                <a16:creationId xmlns:a16="http://schemas.microsoft.com/office/drawing/2014/main" xmlns="" id="{9FD0E456-830C-465D-B985-8FE9D568A504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3">
            <a:extLst>
              <a:ext uri="{FF2B5EF4-FFF2-40B4-BE49-F238E27FC236}">
                <a16:creationId xmlns:a16="http://schemas.microsoft.com/office/drawing/2014/main" xmlns="" id="{5381501E-F3BB-4A7B-8275-EBE74E8B1180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10">
            <a:extLst>
              <a:ext uri="{FF2B5EF4-FFF2-40B4-BE49-F238E27FC236}">
                <a16:creationId xmlns:a16="http://schemas.microsoft.com/office/drawing/2014/main" xmlns="" id="{C6502291-48EF-458A-9617-9C3824D6E290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Block Arc 6">
            <a:extLst>
              <a:ext uri="{FF2B5EF4-FFF2-40B4-BE49-F238E27FC236}">
                <a16:creationId xmlns:a16="http://schemas.microsoft.com/office/drawing/2014/main" xmlns="" id="{DF8662F8-AF2F-4891-8C79-EA211BF48497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Left Arrow 1">
            <a:extLst>
              <a:ext uri="{FF2B5EF4-FFF2-40B4-BE49-F238E27FC236}">
                <a16:creationId xmlns:a16="http://schemas.microsoft.com/office/drawing/2014/main" xmlns="" id="{31328A93-D652-4E7A-A0C9-8D42BD30060F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Oval 35">
            <a:extLst>
              <a:ext uri="{FF2B5EF4-FFF2-40B4-BE49-F238E27FC236}">
                <a16:creationId xmlns:a16="http://schemas.microsoft.com/office/drawing/2014/main" xmlns="" id="{F73344FB-13C7-4079-98F2-52BB92FFB1C4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37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</a:rPr>
              <a:t>Welcome!!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3658" y="1563638"/>
            <a:ext cx="6156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5616" y="1347614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0800000">
            <a:off x="7384698" y="1876122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91684" y="4443958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712607A5-3C96-402D-9730-DAC1817311BB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48419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Our Services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sp>
        <p:nvSpPr>
          <p:cNvPr id="4" name="Oval 3"/>
          <p:cNvSpPr/>
          <p:nvPr/>
        </p:nvSpPr>
        <p:spPr>
          <a:xfrm>
            <a:off x="1600781" y="1275606"/>
            <a:ext cx="677666" cy="6776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3346187" y="1275606"/>
            <a:ext cx="677666" cy="6776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091593" y="1275606"/>
            <a:ext cx="677666" cy="6776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837000" y="1275606"/>
            <a:ext cx="677666" cy="6776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1600781" y="2544703"/>
            <a:ext cx="677666" cy="6776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3346187" y="2529788"/>
            <a:ext cx="677666" cy="6776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5091593" y="2529788"/>
            <a:ext cx="677666" cy="6776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6837000" y="2544703"/>
            <a:ext cx="677666" cy="6776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70168" y="2057867"/>
            <a:ext cx="133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60980" y="2025280"/>
            <a:ext cx="133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15574" y="2025280"/>
            <a:ext cx="133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6387" y="2057867"/>
            <a:ext cx="133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0168" y="3321424"/>
            <a:ext cx="133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60980" y="3321424"/>
            <a:ext cx="133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15574" y="3321424"/>
            <a:ext cx="133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06387" y="3321424"/>
            <a:ext cx="133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Rectangle 30"/>
          <p:cNvSpPr/>
          <p:nvPr/>
        </p:nvSpPr>
        <p:spPr>
          <a:xfrm>
            <a:off x="1807877" y="1476091"/>
            <a:ext cx="263469" cy="26269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Pie 24"/>
          <p:cNvSpPr/>
          <p:nvPr/>
        </p:nvSpPr>
        <p:spPr>
          <a:xfrm>
            <a:off x="5270472" y="1455590"/>
            <a:ext cx="284777" cy="28320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Oval 7"/>
          <p:cNvSpPr/>
          <p:nvPr/>
        </p:nvSpPr>
        <p:spPr>
          <a:xfrm>
            <a:off x="3521721" y="1455589"/>
            <a:ext cx="316937" cy="3169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ectangle 36"/>
          <p:cNvSpPr/>
          <p:nvPr/>
        </p:nvSpPr>
        <p:spPr>
          <a:xfrm>
            <a:off x="7017444" y="1464790"/>
            <a:ext cx="316776" cy="26479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Oval 21"/>
          <p:cNvSpPr>
            <a:spLocks noChangeAspect="1"/>
          </p:cNvSpPr>
          <p:nvPr/>
        </p:nvSpPr>
        <p:spPr>
          <a:xfrm>
            <a:off x="7013356" y="2704788"/>
            <a:ext cx="324953" cy="32766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ectangle 9"/>
          <p:cNvSpPr/>
          <p:nvPr/>
        </p:nvSpPr>
        <p:spPr>
          <a:xfrm>
            <a:off x="3542500" y="2754662"/>
            <a:ext cx="275377" cy="2577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16"/>
          <p:cNvSpPr/>
          <p:nvPr/>
        </p:nvSpPr>
        <p:spPr>
          <a:xfrm rot="2700000">
            <a:off x="1840412" y="2696915"/>
            <a:ext cx="198401" cy="37746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ounded Rectangle 27"/>
          <p:cNvSpPr/>
          <p:nvPr/>
        </p:nvSpPr>
        <p:spPr>
          <a:xfrm>
            <a:off x="5262130" y="2719408"/>
            <a:ext cx="301460" cy="23156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Oval 29"/>
          <p:cNvSpPr/>
          <p:nvPr/>
        </p:nvSpPr>
        <p:spPr>
          <a:xfrm>
            <a:off x="4054709" y="3687303"/>
            <a:ext cx="1008112" cy="10081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Donut 39"/>
          <p:cNvSpPr/>
          <p:nvPr/>
        </p:nvSpPr>
        <p:spPr>
          <a:xfrm>
            <a:off x="4325024" y="3957618"/>
            <a:ext cx="467481" cy="46748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03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FB5E82DD-AEDD-4D1B-859A-9C084342778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178264AE-A384-4CE4-9351-5B56A171459E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xmlns="" id="{86DDD8D4-8CA0-4FAD-8C0E-991EDD51EE60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2C0"/>
                </a:solidFill>
              </a:rPr>
              <a:t>Our Team Layout</a:t>
            </a:r>
            <a:endParaRPr lang="ko-KR" altLang="en-US" dirty="0">
              <a:solidFill>
                <a:srgbClr val="0072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rgbClr val="0072C0"/>
                </a:solidFill>
              </a:rPr>
              <a:t>Insert the title of your subtitle Here</a:t>
            </a:r>
          </a:p>
        </p:txBody>
      </p:sp>
      <p:sp>
        <p:nvSpPr>
          <p:cNvPr id="14" name="Frame 13"/>
          <p:cNvSpPr/>
          <p:nvPr/>
        </p:nvSpPr>
        <p:spPr>
          <a:xfrm>
            <a:off x="548488" y="1563638"/>
            <a:ext cx="2376264" cy="2952328"/>
          </a:xfrm>
          <a:prstGeom prst="frame">
            <a:avLst>
              <a:gd name="adj1" fmla="val 141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Frame 15"/>
          <p:cNvSpPr/>
          <p:nvPr/>
        </p:nvSpPr>
        <p:spPr>
          <a:xfrm>
            <a:off x="3383868" y="1563638"/>
            <a:ext cx="2376264" cy="2952328"/>
          </a:xfrm>
          <a:prstGeom prst="frame">
            <a:avLst>
              <a:gd name="adj1" fmla="val 141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Frame 16"/>
          <p:cNvSpPr/>
          <p:nvPr/>
        </p:nvSpPr>
        <p:spPr>
          <a:xfrm>
            <a:off x="6219248" y="1563638"/>
            <a:ext cx="2376264" cy="2952328"/>
          </a:xfrm>
          <a:prstGeom prst="frame">
            <a:avLst>
              <a:gd name="adj1" fmla="val 141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3568" y="3788319"/>
            <a:ext cx="2106104" cy="648072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3518948" y="3774581"/>
            <a:ext cx="2106104" cy="648072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6354328" y="3760843"/>
            <a:ext cx="2106104" cy="648072"/>
          </a:xfrm>
          <a:prstGeom prst="rect">
            <a:avLst/>
          </a:pr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05639" y="3856459"/>
            <a:ext cx="1872209" cy="511791"/>
            <a:chOff x="3779911" y="3327771"/>
            <a:chExt cx="1584178" cy="511791"/>
          </a:xfrm>
          <a:noFill/>
        </p:grpSpPr>
        <p:sp>
          <p:nvSpPr>
            <p:cNvPr id="22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 Here</a:t>
              </a:r>
            </a:p>
          </p:txBody>
        </p:sp>
        <p:sp>
          <p:nvSpPr>
            <p:cNvPr id="23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635895" y="3842721"/>
            <a:ext cx="1872209" cy="511791"/>
            <a:chOff x="3779911" y="3327771"/>
            <a:chExt cx="1584178" cy="511791"/>
          </a:xfrm>
          <a:noFill/>
        </p:grpSpPr>
        <p:sp>
          <p:nvSpPr>
            <p:cNvPr id="26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 Here</a:t>
              </a:r>
            </a:p>
          </p:txBody>
        </p:sp>
        <p:sp>
          <p:nvSpPr>
            <p:cNvPr id="27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466151" y="3828983"/>
            <a:ext cx="1872209" cy="511791"/>
            <a:chOff x="3779911" y="3327771"/>
            <a:chExt cx="1584178" cy="511791"/>
          </a:xfrm>
          <a:noFill/>
        </p:grpSpPr>
        <p:sp>
          <p:nvSpPr>
            <p:cNvPr id="29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Name Here</a:t>
              </a:r>
            </a:p>
          </p:txBody>
        </p:sp>
        <p:sp>
          <p:nvSpPr>
            <p:cNvPr id="30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Programmer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157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TimeLine Layout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2643758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2016</a:t>
            </a:r>
            <a:endParaRPr lang="ko-KR" altLang="en-US" sz="4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5801" y="2643758"/>
            <a:ext cx="1361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2017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2052" y="2643758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2018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8304" y="2643758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accent4"/>
                </a:solidFill>
                <a:cs typeface="Arial" pitchFamily="34" charset="0"/>
              </a:rPr>
              <a:t>2019</a:t>
            </a:r>
            <a:endParaRPr lang="ko-KR" altLang="en-US" sz="4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70679" y="2979701"/>
            <a:ext cx="720000" cy="5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4226929" y="2979701"/>
            <a:ext cx="7200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6483179" y="2979701"/>
            <a:ext cx="720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486991" y="3291830"/>
            <a:ext cx="1431126" cy="1447643"/>
            <a:chOff x="486991" y="3568661"/>
            <a:chExt cx="1431126" cy="1447643"/>
          </a:xfrm>
        </p:grpSpPr>
        <p:sp>
          <p:nvSpPr>
            <p:cNvPr id="14" name="TextBox 13"/>
            <p:cNvSpPr txBox="1"/>
            <p:nvPr/>
          </p:nvSpPr>
          <p:spPr>
            <a:xfrm>
              <a:off x="486991" y="3568661"/>
              <a:ext cx="14311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6991" y="4739305"/>
              <a:ext cx="1431126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25721" y="1340299"/>
            <a:ext cx="1431126" cy="1417356"/>
            <a:chOff x="803640" y="3362835"/>
            <a:chExt cx="2059657" cy="1417356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964451" y="3291830"/>
            <a:ext cx="1431126" cy="1447643"/>
            <a:chOff x="4964451" y="3568661"/>
            <a:chExt cx="1431126" cy="1447643"/>
          </a:xfrm>
        </p:grpSpPr>
        <p:sp>
          <p:nvSpPr>
            <p:cNvPr id="20" name="TextBox 19"/>
            <p:cNvSpPr txBox="1"/>
            <p:nvPr/>
          </p:nvSpPr>
          <p:spPr>
            <a:xfrm>
              <a:off x="4964451" y="3568661"/>
              <a:ext cx="14311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64451" y="4739305"/>
              <a:ext cx="1431126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03182" y="1340299"/>
            <a:ext cx="1431126" cy="1417356"/>
            <a:chOff x="803640" y="3362835"/>
            <a:chExt cx="2059657" cy="1417356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967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DFFB7E61-BDA4-4F1C-B7A3-0F1AF076776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Infographic Style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bg1"/>
                </a:solidFill>
              </a:rPr>
              <a:t>Insert the title of your subtitle Here</a:t>
            </a:r>
          </a:p>
        </p:txBody>
      </p:sp>
      <p:sp>
        <p:nvSpPr>
          <p:cNvPr id="13" name="Rectangle 8"/>
          <p:cNvSpPr/>
          <p:nvPr/>
        </p:nvSpPr>
        <p:spPr>
          <a:xfrm flipH="1">
            <a:off x="0" y="2991915"/>
            <a:ext cx="9158631" cy="2151583"/>
          </a:xfrm>
          <a:custGeom>
            <a:avLst/>
            <a:gdLst>
              <a:gd name="connsiteX0" fmla="*/ 0 w 9144000"/>
              <a:gd name="connsiteY0" fmla="*/ 0 h 1419622"/>
              <a:gd name="connsiteX1" fmla="*/ 9144000 w 9144000"/>
              <a:gd name="connsiteY1" fmla="*/ 0 h 1419622"/>
              <a:gd name="connsiteX2" fmla="*/ 9144000 w 9144000"/>
              <a:gd name="connsiteY2" fmla="*/ 1419622 h 1419622"/>
              <a:gd name="connsiteX3" fmla="*/ 0 w 9144000"/>
              <a:gd name="connsiteY3" fmla="*/ 1419622 h 1419622"/>
              <a:gd name="connsiteX4" fmla="*/ 0 w 9144000"/>
              <a:gd name="connsiteY4" fmla="*/ 0 h 1419622"/>
              <a:gd name="connsiteX0" fmla="*/ 0 w 9144000"/>
              <a:gd name="connsiteY0" fmla="*/ 731961 h 2151583"/>
              <a:gd name="connsiteX1" fmla="*/ 6920179 w 9144000"/>
              <a:gd name="connsiteY1" fmla="*/ 0 h 2151583"/>
              <a:gd name="connsiteX2" fmla="*/ 9144000 w 9144000"/>
              <a:gd name="connsiteY2" fmla="*/ 731961 h 2151583"/>
              <a:gd name="connsiteX3" fmla="*/ 9144000 w 9144000"/>
              <a:gd name="connsiteY3" fmla="*/ 2151583 h 2151583"/>
              <a:gd name="connsiteX4" fmla="*/ 0 w 9144000"/>
              <a:gd name="connsiteY4" fmla="*/ 2151583 h 2151583"/>
              <a:gd name="connsiteX5" fmla="*/ 0 w 9144000"/>
              <a:gd name="connsiteY5" fmla="*/ 731961 h 2151583"/>
              <a:gd name="connsiteX0" fmla="*/ 21945 w 9144000"/>
              <a:gd name="connsiteY0" fmla="*/ 1156243 h 2151583"/>
              <a:gd name="connsiteX1" fmla="*/ 6920179 w 9144000"/>
              <a:gd name="connsiteY1" fmla="*/ 0 h 2151583"/>
              <a:gd name="connsiteX2" fmla="*/ 9144000 w 9144000"/>
              <a:gd name="connsiteY2" fmla="*/ 731961 h 2151583"/>
              <a:gd name="connsiteX3" fmla="*/ 9144000 w 9144000"/>
              <a:gd name="connsiteY3" fmla="*/ 2151583 h 2151583"/>
              <a:gd name="connsiteX4" fmla="*/ 0 w 9144000"/>
              <a:gd name="connsiteY4" fmla="*/ 2151583 h 2151583"/>
              <a:gd name="connsiteX5" fmla="*/ 21945 w 9144000"/>
              <a:gd name="connsiteY5" fmla="*/ 1156243 h 2151583"/>
              <a:gd name="connsiteX0" fmla="*/ 21945 w 9144000"/>
              <a:gd name="connsiteY0" fmla="*/ 1156243 h 2151583"/>
              <a:gd name="connsiteX1" fmla="*/ 6920179 w 9144000"/>
              <a:gd name="connsiteY1" fmla="*/ 0 h 2151583"/>
              <a:gd name="connsiteX2" fmla="*/ 9144000 w 9144000"/>
              <a:gd name="connsiteY2" fmla="*/ 731961 h 2151583"/>
              <a:gd name="connsiteX3" fmla="*/ 9144000 w 9144000"/>
              <a:gd name="connsiteY3" fmla="*/ 2151583 h 2151583"/>
              <a:gd name="connsiteX4" fmla="*/ 0 w 9144000"/>
              <a:gd name="connsiteY4" fmla="*/ 2151583 h 2151583"/>
              <a:gd name="connsiteX5" fmla="*/ 21945 w 9144000"/>
              <a:gd name="connsiteY5" fmla="*/ 1156243 h 2151583"/>
              <a:gd name="connsiteX0" fmla="*/ 21945 w 9144000"/>
              <a:gd name="connsiteY0" fmla="*/ 1156243 h 2151583"/>
              <a:gd name="connsiteX1" fmla="*/ 6920179 w 9144000"/>
              <a:gd name="connsiteY1" fmla="*/ 0 h 2151583"/>
              <a:gd name="connsiteX2" fmla="*/ 9144000 w 9144000"/>
              <a:gd name="connsiteY2" fmla="*/ 731961 h 2151583"/>
              <a:gd name="connsiteX3" fmla="*/ 9144000 w 9144000"/>
              <a:gd name="connsiteY3" fmla="*/ 2151583 h 2151583"/>
              <a:gd name="connsiteX4" fmla="*/ 0 w 9144000"/>
              <a:gd name="connsiteY4" fmla="*/ 2151583 h 2151583"/>
              <a:gd name="connsiteX5" fmla="*/ 21945 w 9144000"/>
              <a:gd name="connsiteY5" fmla="*/ 1156243 h 2151583"/>
              <a:gd name="connsiteX0" fmla="*/ 21945 w 9144000"/>
              <a:gd name="connsiteY0" fmla="*/ 1156243 h 2151583"/>
              <a:gd name="connsiteX1" fmla="*/ 6920179 w 9144000"/>
              <a:gd name="connsiteY1" fmla="*/ 0 h 2151583"/>
              <a:gd name="connsiteX2" fmla="*/ 9144000 w 9144000"/>
              <a:gd name="connsiteY2" fmla="*/ 731961 h 2151583"/>
              <a:gd name="connsiteX3" fmla="*/ 9144000 w 9144000"/>
              <a:gd name="connsiteY3" fmla="*/ 2151583 h 2151583"/>
              <a:gd name="connsiteX4" fmla="*/ 0 w 9144000"/>
              <a:gd name="connsiteY4" fmla="*/ 2151583 h 2151583"/>
              <a:gd name="connsiteX5" fmla="*/ 21945 w 9144000"/>
              <a:gd name="connsiteY5" fmla="*/ 1156243 h 2151583"/>
              <a:gd name="connsiteX0" fmla="*/ 21945 w 9144000"/>
              <a:gd name="connsiteY0" fmla="*/ 1156480 h 2151820"/>
              <a:gd name="connsiteX1" fmla="*/ 6920179 w 9144000"/>
              <a:gd name="connsiteY1" fmla="*/ 237 h 2151820"/>
              <a:gd name="connsiteX2" fmla="*/ 9144000 w 9144000"/>
              <a:gd name="connsiteY2" fmla="*/ 732198 h 2151820"/>
              <a:gd name="connsiteX3" fmla="*/ 9144000 w 9144000"/>
              <a:gd name="connsiteY3" fmla="*/ 2151820 h 2151820"/>
              <a:gd name="connsiteX4" fmla="*/ 0 w 9144000"/>
              <a:gd name="connsiteY4" fmla="*/ 2151820 h 2151820"/>
              <a:gd name="connsiteX5" fmla="*/ 21945 w 9144000"/>
              <a:gd name="connsiteY5" fmla="*/ 1156480 h 2151820"/>
              <a:gd name="connsiteX0" fmla="*/ 21945 w 9144000"/>
              <a:gd name="connsiteY0" fmla="*/ 1156258 h 2151598"/>
              <a:gd name="connsiteX1" fmla="*/ 6920179 w 9144000"/>
              <a:gd name="connsiteY1" fmla="*/ 15 h 2151598"/>
              <a:gd name="connsiteX2" fmla="*/ 9144000 w 9144000"/>
              <a:gd name="connsiteY2" fmla="*/ 731976 h 2151598"/>
              <a:gd name="connsiteX3" fmla="*/ 9144000 w 9144000"/>
              <a:gd name="connsiteY3" fmla="*/ 2151598 h 2151598"/>
              <a:gd name="connsiteX4" fmla="*/ 0 w 9144000"/>
              <a:gd name="connsiteY4" fmla="*/ 2151598 h 2151598"/>
              <a:gd name="connsiteX5" fmla="*/ 21945 w 9144000"/>
              <a:gd name="connsiteY5" fmla="*/ 1156258 h 2151598"/>
              <a:gd name="connsiteX0" fmla="*/ 21945 w 9144000"/>
              <a:gd name="connsiteY0" fmla="*/ 1156291 h 2151631"/>
              <a:gd name="connsiteX1" fmla="*/ 6920179 w 9144000"/>
              <a:gd name="connsiteY1" fmla="*/ 48 h 2151631"/>
              <a:gd name="connsiteX2" fmla="*/ 9144000 w 9144000"/>
              <a:gd name="connsiteY2" fmla="*/ 732009 h 2151631"/>
              <a:gd name="connsiteX3" fmla="*/ 9144000 w 9144000"/>
              <a:gd name="connsiteY3" fmla="*/ 2151631 h 2151631"/>
              <a:gd name="connsiteX4" fmla="*/ 0 w 9144000"/>
              <a:gd name="connsiteY4" fmla="*/ 2151631 h 2151631"/>
              <a:gd name="connsiteX5" fmla="*/ 21945 w 9144000"/>
              <a:gd name="connsiteY5" fmla="*/ 1156291 h 2151631"/>
              <a:gd name="connsiteX0" fmla="*/ 0 w 9158631"/>
              <a:gd name="connsiteY0" fmla="*/ 1185551 h 2151631"/>
              <a:gd name="connsiteX1" fmla="*/ 6934810 w 9158631"/>
              <a:gd name="connsiteY1" fmla="*/ 48 h 2151631"/>
              <a:gd name="connsiteX2" fmla="*/ 9158631 w 9158631"/>
              <a:gd name="connsiteY2" fmla="*/ 732009 h 2151631"/>
              <a:gd name="connsiteX3" fmla="*/ 9158631 w 9158631"/>
              <a:gd name="connsiteY3" fmla="*/ 2151631 h 2151631"/>
              <a:gd name="connsiteX4" fmla="*/ 14631 w 9158631"/>
              <a:gd name="connsiteY4" fmla="*/ 2151631 h 2151631"/>
              <a:gd name="connsiteX5" fmla="*/ 0 w 9158631"/>
              <a:gd name="connsiteY5" fmla="*/ 1185551 h 2151631"/>
              <a:gd name="connsiteX0" fmla="*/ 0 w 9158631"/>
              <a:gd name="connsiteY0" fmla="*/ 1185551 h 2151631"/>
              <a:gd name="connsiteX1" fmla="*/ 6934810 w 9158631"/>
              <a:gd name="connsiteY1" fmla="*/ 48 h 2151631"/>
              <a:gd name="connsiteX2" fmla="*/ 9158631 w 9158631"/>
              <a:gd name="connsiteY2" fmla="*/ 732009 h 2151631"/>
              <a:gd name="connsiteX3" fmla="*/ 9158631 w 9158631"/>
              <a:gd name="connsiteY3" fmla="*/ 2151631 h 2151631"/>
              <a:gd name="connsiteX4" fmla="*/ 14631 w 9158631"/>
              <a:gd name="connsiteY4" fmla="*/ 2151631 h 2151631"/>
              <a:gd name="connsiteX5" fmla="*/ 0 w 9158631"/>
              <a:gd name="connsiteY5" fmla="*/ 1185551 h 2151631"/>
              <a:gd name="connsiteX0" fmla="*/ 0 w 9158631"/>
              <a:gd name="connsiteY0" fmla="*/ 1185551 h 2151631"/>
              <a:gd name="connsiteX1" fmla="*/ 6934810 w 9158631"/>
              <a:gd name="connsiteY1" fmla="*/ 48 h 2151631"/>
              <a:gd name="connsiteX2" fmla="*/ 9158631 w 9158631"/>
              <a:gd name="connsiteY2" fmla="*/ 732009 h 2151631"/>
              <a:gd name="connsiteX3" fmla="*/ 9158631 w 9158631"/>
              <a:gd name="connsiteY3" fmla="*/ 2151631 h 2151631"/>
              <a:gd name="connsiteX4" fmla="*/ 14631 w 9158631"/>
              <a:gd name="connsiteY4" fmla="*/ 2151631 h 2151631"/>
              <a:gd name="connsiteX5" fmla="*/ 0 w 9158631"/>
              <a:gd name="connsiteY5" fmla="*/ 1185551 h 2151631"/>
              <a:gd name="connsiteX0" fmla="*/ 0 w 9158631"/>
              <a:gd name="connsiteY0" fmla="*/ 1185503 h 2151583"/>
              <a:gd name="connsiteX1" fmla="*/ 6934810 w 9158631"/>
              <a:gd name="connsiteY1" fmla="*/ 0 h 2151583"/>
              <a:gd name="connsiteX2" fmla="*/ 9158631 w 9158631"/>
              <a:gd name="connsiteY2" fmla="*/ 731961 h 2151583"/>
              <a:gd name="connsiteX3" fmla="*/ 9158631 w 9158631"/>
              <a:gd name="connsiteY3" fmla="*/ 2151583 h 2151583"/>
              <a:gd name="connsiteX4" fmla="*/ 14631 w 9158631"/>
              <a:gd name="connsiteY4" fmla="*/ 2151583 h 2151583"/>
              <a:gd name="connsiteX5" fmla="*/ 0 w 9158631"/>
              <a:gd name="connsiteY5" fmla="*/ 1185503 h 2151583"/>
              <a:gd name="connsiteX0" fmla="*/ 0 w 9158631"/>
              <a:gd name="connsiteY0" fmla="*/ 1185503 h 2151583"/>
              <a:gd name="connsiteX1" fmla="*/ 6934810 w 9158631"/>
              <a:gd name="connsiteY1" fmla="*/ 0 h 2151583"/>
              <a:gd name="connsiteX2" fmla="*/ 9158631 w 9158631"/>
              <a:gd name="connsiteY2" fmla="*/ 731961 h 2151583"/>
              <a:gd name="connsiteX3" fmla="*/ 9158631 w 9158631"/>
              <a:gd name="connsiteY3" fmla="*/ 2151583 h 2151583"/>
              <a:gd name="connsiteX4" fmla="*/ 14631 w 9158631"/>
              <a:gd name="connsiteY4" fmla="*/ 2151583 h 2151583"/>
              <a:gd name="connsiteX5" fmla="*/ 0 w 9158631"/>
              <a:gd name="connsiteY5" fmla="*/ 1185503 h 2151583"/>
              <a:gd name="connsiteX0" fmla="*/ 0 w 9158631"/>
              <a:gd name="connsiteY0" fmla="*/ 1185503 h 2151583"/>
              <a:gd name="connsiteX1" fmla="*/ 6934810 w 9158631"/>
              <a:gd name="connsiteY1" fmla="*/ 0 h 2151583"/>
              <a:gd name="connsiteX2" fmla="*/ 9158631 w 9158631"/>
              <a:gd name="connsiteY2" fmla="*/ 914841 h 2151583"/>
              <a:gd name="connsiteX3" fmla="*/ 9158631 w 9158631"/>
              <a:gd name="connsiteY3" fmla="*/ 2151583 h 2151583"/>
              <a:gd name="connsiteX4" fmla="*/ 14631 w 9158631"/>
              <a:gd name="connsiteY4" fmla="*/ 2151583 h 2151583"/>
              <a:gd name="connsiteX5" fmla="*/ 0 w 9158631"/>
              <a:gd name="connsiteY5" fmla="*/ 1185503 h 2151583"/>
              <a:gd name="connsiteX0" fmla="*/ 0 w 9158631"/>
              <a:gd name="connsiteY0" fmla="*/ 1185503 h 2151583"/>
              <a:gd name="connsiteX1" fmla="*/ 6934810 w 9158631"/>
              <a:gd name="connsiteY1" fmla="*/ 0 h 2151583"/>
              <a:gd name="connsiteX2" fmla="*/ 9158631 w 9158631"/>
              <a:gd name="connsiteY2" fmla="*/ 914841 h 2151583"/>
              <a:gd name="connsiteX3" fmla="*/ 9158631 w 9158631"/>
              <a:gd name="connsiteY3" fmla="*/ 2151583 h 2151583"/>
              <a:gd name="connsiteX4" fmla="*/ 14631 w 9158631"/>
              <a:gd name="connsiteY4" fmla="*/ 2151583 h 2151583"/>
              <a:gd name="connsiteX5" fmla="*/ 0 w 9158631"/>
              <a:gd name="connsiteY5" fmla="*/ 1185503 h 2151583"/>
              <a:gd name="connsiteX0" fmla="*/ 0 w 9158631"/>
              <a:gd name="connsiteY0" fmla="*/ 1185503 h 2151583"/>
              <a:gd name="connsiteX1" fmla="*/ 6934810 w 9158631"/>
              <a:gd name="connsiteY1" fmla="*/ 0 h 2151583"/>
              <a:gd name="connsiteX2" fmla="*/ 9158631 w 9158631"/>
              <a:gd name="connsiteY2" fmla="*/ 914841 h 2151583"/>
              <a:gd name="connsiteX3" fmla="*/ 9158631 w 9158631"/>
              <a:gd name="connsiteY3" fmla="*/ 2151583 h 2151583"/>
              <a:gd name="connsiteX4" fmla="*/ 14631 w 9158631"/>
              <a:gd name="connsiteY4" fmla="*/ 2151583 h 2151583"/>
              <a:gd name="connsiteX5" fmla="*/ 0 w 9158631"/>
              <a:gd name="connsiteY5" fmla="*/ 1185503 h 215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8631" h="2151583">
                <a:moveTo>
                  <a:pt x="0" y="1185503"/>
                </a:moveTo>
                <a:lnTo>
                  <a:pt x="6934810" y="0"/>
                </a:lnTo>
                <a:cubicBezTo>
                  <a:pt x="7690714" y="309823"/>
                  <a:pt x="8358836" y="634278"/>
                  <a:pt x="9158631" y="914841"/>
                </a:cubicBezTo>
                <a:lnTo>
                  <a:pt x="9158631" y="2151583"/>
                </a:lnTo>
                <a:lnTo>
                  <a:pt x="14631" y="2151583"/>
                </a:lnTo>
                <a:lnTo>
                  <a:pt x="0" y="1185503"/>
                </a:lnTo>
                <a:close/>
              </a:path>
            </a:pathLst>
          </a:custGeom>
          <a:solidFill>
            <a:schemeClr val="accent2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1187624" y="3861080"/>
            <a:ext cx="6552728" cy="991073"/>
            <a:chOff x="5076056" y="2073670"/>
            <a:chExt cx="6016954" cy="991073"/>
          </a:xfrm>
        </p:grpSpPr>
        <p:sp>
          <p:nvSpPr>
            <p:cNvPr id="8" name="TextBox 7"/>
            <p:cNvSpPr txBox="1"/>
            <p:nvPr/>
          </p:nvSpPr>
          <p:spPr>
            <a:xfrm>
              <a:off x="5076056" y="2418412"/>
              <a:ext cx="60169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76056" y="2073670"/>
              <a:ext cx="1454648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177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Infographic Style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accent1"/>
                </a:solidFill>
              </a:rPr>
              <a:t>Insert the title of your subtitle Here</a:t>
            </a:r>
          </a:p>
        </p:txBody>
      </p:sp>
      <p:sp>
        <p:nvSpPr>
          <p:cNvPr id="4" name="Block Arc 3"/>
          <p:cNvSpPr/>
          <p:nvPr/>
        </p:nvSpPr>
        <p:spPr>
          <a:xfrm>
            <a:off x="480600" y="2367693"/>
            <a:ext cx="2115852" cy="2115852"/>
          </a:xfrm>
          <a:prstGeom prst="blockArc">
            <a:avLst>
              <a:gd name="adj1" fmla="val 21590014"/>
              <a:gd name="adj2" fmla="val 16405680"/>
              <a:gd name="adj3" fmla="val 1018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Block Arc 6"/>
          <p:cNvSpPr/>
          <p:nvPr/>
        </p:nvSpPr>
        <p:spPr>
          <a:xfrm rot="5400000" flipH="1" flipV="1">
            <a:off x="3432928" y="2367693"/>
            <a:ext cx="2115852" cy="2115852"/>
          </a:xfrm>
          <a:prstGeom prst="blockArc">
            <a:avLst>
              <a:gd name="adj1" fmla="val 21496513"/>
              <a:gd name="adj2" fmla="val 17721114"/>
              <a:gd name="adj3" fmla="val 115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Block Arc 7"/>
          <p:cNvSpPr/>
          <p:nvPr/>
        </p:nvSpPr>
        <p:spPr>
          <a:xfrm rot="5400000">
            <a:off x="1893140" y="1311171"/>
            <a:ext cx="2115852" cy="2115852"/>
          </a:xfrm>
          <a:prstGeom prst="blockArc">
            <a:avLst>
              <a:gd name="adj1" fmla="val 2869218"/>
              <a:gd name="adj2" fmla="val 17062686"/>
              <a:gd name="adj3" fmla="val 120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2259534" y="3075834"/>
            <a:ext cx="432048" cy="372455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Isosceles Triangle 9"/>
          <p:cNvSpPr/>
          <p:nvPr/>
        </p:nvSpPr>
        <p:spPr>
          <a:xfrm rot="12353748">
            <a:off x="3571666" y="2550677"/>
            <a:ext cx="432048" cy="37245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Isosceles Triangle 10"/>
          <p:cNvSpPr/>
          <p:nvPr/>
        </p:nvSpPr>
        <p:spPr>
          <a:xfrm rot="16200000">
            <a:off x="4088603" y="2334652"/>
            <a:ext cx="432048" cy="3724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Donut 24"/>
          <p:cNvSpPr/>
          <p:nvPr/>
        </p:nvSpPr>
        <p:spPr>
          <a:xfrm>
            <a:off x="1230517" y="3115104"/>
            <a:ext cx="616017" cy="621030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Rounded Rectangle 27"/>
          <p:cNvSpPr/>
          <p:nvPr/>
        </p:nvSpPr>
        <p:spPr>
          <a:xfrm>
            <a:off x="2670200" y="2143586"/>
            <a:ext cx="583509" cy="44821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ounded Rectangle 7"/>
          <p:cNvSpPr/>
          <p:nvPr/>
        </p:nvSpPr>
        <p:spPr>
          <a:xfrm>
            <a:off x="4220501" y="3115955"/>
            <a:ext cx="625772" cy="54003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588224" y="1347614"/>
            <a:ext cx="1952504" cy="863358"/>
            <a:chOff x="803640" y="3362835"/>
            <a:chExt cx="2059657" cy="863358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88224" y="2549650"/>
            <a:ext cx="1952504" cy="863358"/>
            <a:chOff x="803640" y="3362835"/>
            <a:chExt cx="2059657" cy="863358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588224" y="3751685"/>
            <a:ext cx="1952504" cy="863358"/>
            <a:chOff x="803640" y="3362835"/>
            <a:chExt cx="2059657" cy="863358"/>
          </a:xfrm>
        </p:grpSpPr>
        <p:sp>
          <p:nvSpPr>
            <p:cNvPr id="22" name="TextBox 2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Rounded Rectangle 27"/>
          <p:cNvSpPr/>
          <p:nvPr/>
        </p:nvSpPr>
        <p:spPr>
          <a:xfrm>
            <a:off x="5928932" y="2800633"/>
            <a:ext cx="394424" cy="30297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ounded Rectangle 7"/>
          <p:cNvSpPr/>
          <p:nvPr/>
        </p:nvSpPr>
        <p:spPr>
          <a:xfrm>
            <a:off x="5928932" y="1604020"/>
            <a:ext cx="406202" cy="35054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Donut 24"/>
          <p:cNvSpPr/>
          <p:nvPr/>
        </p:nvSpPr>
        <p:spPr>
          <a:xfrm>
            <a:off x="5928933" y="3984547"/>
            <a:ext cx="394424" cy="3976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37487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2C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2299</Words>
  <Application>Microsoft Office PowerPoint</Application>
  <PresentationFormat>On-screen Show (16:9)</PresentationFormat>
  <Paragraphs>295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 Unicode MS</vt:lpstr>
      <vt:lpstr>맑은 고딕</vt:lpstr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Admin</cp:lastModifiedBy>
  <cp:revision>82</cp:revision>
  <dcterms:created xsi:type="dcterms:W3CDTF">2016-12-05T23:26:54Z</dcterms:created>
  <dcterms:modified xsi:type="dcterms:W3CDTF">2018-07-19T03:52:35Z</dcterms:modified>
</cp:coreProperties>
</file>