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65" r:id="rId7"/>
    <p:sldId id="270" r:id="rId8"/>
    <p:sldId id="274" r:id="rId9"/>
    <p:sldId id="275" r:id="rId10"/>
    <p:sldId id="282" r:id="rId11"/>
    <p:sldId id="276" r:id="rId12"/>
    <p:sldId id="277" r:id="rId13"/>
    <p:sldId id="293" r:id="rId14"/>
    <p:sldId id="278" r:id="rId15"/>
    <p:sldId id="279" r:id="rId16"/>
    <p:sldId id="285" r:id="rId17"/>
    <p:sldId id="283" r:id="rId18"/>
    <p:sldId id="292" r:id="rId19"/>
    <p:sldId id="289" r:id="rId20"/>
    <p:sldId id="297" r:id="rId21"/>
    <p:sldId id="296" r:id="rId22"/>
    <p:sldId id="295" r:id="rId23"/>
    <p:sldId id="271" r:id="rId24"/>
    <p:sldId id="291" r:id="rId25"/>
    <p:sldId id="287" r:id="rId26"/>
    <p:sldId id="286" r:id="rId27"/>
    <p:sldId id="288" r:id="rId28"/>
    <p:sldId id="272" r:id="rId29"/>
    <p:sldId id="281" r:id="rId30"/>
    <p:sldId id="280" r:id="rId31"/>
    <p:sldId id="290" r:id="rId32"/>
    <p:sldId id="294" r:id="rId33"/>
    <p:sldId id="273" r:id="rId34"/>
    <p:sldId id="269" r:id="rId35"/>
    <p:sldId id="262" r:id="rId36"/>
    <p:sldId id="298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>
      <p:cViewPr varScale="1">
        <p:scale>
          <a:sx n="138" d="100"/>
          <a:sy n="138" d="100"/>
        </p:scale>
        <p:origin x="11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FF-4162-BB85-87CC78437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7848048"/>
        <c:axId val="-2047854576"/>
      </c:barChart>
      <c:catAx>
        <c:axId val="-204784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047854576"/>
        <c:crosses val="autoZero"/>
        <c:auto val="1"/>
        <c:lblAlgn val="ctr"/>
        <c:lblOffset val="100"/>
        <c:noMultiLvlLbl val="0"/>
      </c:catAx>
      <c:valAx>
        <c:axId val="-20478545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047848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BC-4907-B55F-5D7BA6984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7846416"/>
        <c:axId val="-2047842608"/>
      </c:barChart>
      <c:catAx>
        <c:axId val="-204784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047842608"/>
        <c:crosses val="autoZero"/>
        <c:auto val="1"/>
        <c:lblAlgn val="ctr"/>
        <c:lblOffset val="100"/>
        <c:noMultiLvlLbl val="0"/>
      </c:catAx>
      <c:valAx>
        <c:axId val="-20478426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047846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86-4F13-9D20-08D05CACF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7852400"/>
        <c:axId val="-1959900464"/>
      </c:barChart>
      <c:catAx>
        <c:axId val="-2047852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959900464"/>
        <c:crosses val="autoZero"/>
        <c:auto val="1"/>
        <c:lblAlgn val="ctr"/>
        <c:lblOffset val="100"/>
        <c:noMultiLvlLbl val="0"/>
      </c:catAx>
      <c:valAx>
        <c:axId val="-1959900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047852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68-4B20-B9ED-B7D4B0AB0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59898832"/>
        <c:axId val="-1959889040"/>
      </c:barChart>
      <c:catAx>
        <c:axId val="-195989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959889040"/>
        <c:crosses val="autoZero"/>
        <c:auto val="1"/>
        <c:lblAlgn val="ctr"/>
        <c:lblOffset val="100"/>
        <c:noMultiLvlLbl val="0"/>
      </c:catAx>
      <c:valAx>
        <c:axId val="-19598890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95989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31750" cap="rnd" cmpd="sng">
              <a:noFill/>
            </a:ln>
          </c:spPr>
          <c:invertIfNegative val="0"/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3E-4E74-8418-9D6E78FA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100"/>
        <c:axId val="-1959892848"/>
        <c:axId val="-1959893392"/>
      </c:barChart>
      <c:catAx>
        <c:axId val="-1959892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959893392"/>
        <c:crosses val="autoZero"/>
        <c:auto val="1"/>
        <c:lblAlgn val="ctr"/>
        <c:lblOffset val="100"/>
        <c:noMultiLvlLbl val="0"/>
      </c:catAx>
      <c:valAx>
        <c:axId val="-195989339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59892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84-4F89-9ACB-8C48744567ED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84-4F89-9ACB-8C48744567E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C84-4F89-9ACB-8C4874456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5A6-482D-BF74-1FC18938E391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5A6-482D-BF74-1FC18938E3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A6-482D-BF74-1FC18938E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5-4EBD-9B04-7ADF6395A28B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5-4EBD-9B04-7ADF6395A2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7C5-4EBD-9B04-7ADF6395A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39-4BFF-8EFA-60EDEADFC6A0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939-4BFF-8EFA-60EDEADFC6A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939-4BFF-8EFA-60EDEADFC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9413-FE31-49B9-8646-FFA87310070D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68B0-E4C3-489B-9EDD-862E350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4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7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68B0-E4C3-489B-9EDD-862E350A98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699542"/>
            <a:ext cx="70202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915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03560" y="1259511"/>
            <a:ext cx="4464496" cy="3584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4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9632" y="483518"/>
            <a:ext cx="346318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0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GoogleSlides\002-기본자료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50706"/>
            <a:ext cx="3744416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4706" y="874686"/>
            <a:ext cx="3441499" cy="23451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81632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57696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039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8" y="896439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7095" y="1181296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1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65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9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879812" y="874038"/>
            <a:ext cx="3384376" cy="3384376"/>
          </a:xfrm>
          <a:prstGeom prst="ellipse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95686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2571750"/>
            <a:ext cx="3384376" cy="5082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 rot="2551977">
            <a:off x="8622803" y="-175729"/>
            <a:ext cx="216024" cy="828048"/>
          </a:xfrm>
          <a:custGeom>
            <a:avLst/>
            <a:gdLst/>
            <a:ahLst/>
            <a:cxnLst/>
            <a:rect l="l" t="t" r="r" b="b"/>
            <a:pathLst>
              <a:path w="216024" h="828048">
                <a:moveTo>
                  <a:pt x="0" y="198178"/>
                </a:moveTo>
                <a:lnTo>
                  <a:pt x="216024" y="0"/>
                </a:lnTo>
                <a:lnTo>
                  <a:pt x="216024" y="828048"/>
                </a:lnTo>
                <a:lnTo>
                  <a:pt x="0" y="828047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2551977">
            <a:off x="8702909" y="-64441"/>
            <a:ext cx="216024" cy="1220895"/>
          </a:xfrm>
          <a:custGeom>
            <a:avLst/>
            <a:gdLst/>
            <a:ahLst/>
            <a:cxnLst/>
            <a:rect l="l" t="t" r="r" b="b"/>
            <a:pathLst>
              <a:path w="216024" h="1220895">
                <a:moveTo>
                  <a:pt x="0" y="0"/>
                </a:moveTo>
                <a:lnTo>
                  <a:pt x="216024" y="235477"/>
                </a:lnTo>
                <a:lnTo>
                  <a:pt x="216024" y="1220895"/>
                </a:lnTo>
                <a:lnTo>
                  <a:pt x="0" y="1220895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2359288">
            <a:off x="201572" y="3936189"/>
            <a:ext cx="216024" cy="1240840"/>
          </a:xfrm>
          <a:custGeom>
            <a:avLst/>
            <a:gdLst/>
            <a:ahLst/>
            <a:cxnLst/>
            <a:rect l="l" t="t" r="r" b="b"/>
            <a:pathLst>
              <a:path w="216024" h="1240840">
                <a:moveTo>
                  <a:pt x="0" y="0"/>
                </a:moveTo>
                <a:lnTo>
                  <a:pt x="216024" y="0"/>
                </a:lnTo>
                <a:lnTo>
                  <a:pt x="216024" y="1240840"/>
                </a:lnTo>
                <a:lnTo>
                  <a:pt x="0" y="977112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 rot="2359288">
            <a:off x="272370" y="4409776"/>
            <a:ext cx="216024" cy="904565"/>
          </a:xfrm>
          <a:custGeom>
            <a:avLst/>
            <a:gdLst/>
            <a:ahLst/>
            <a:cxnLst/>
            <a:rect l="l" t="t" r="r" b="b"/>
            <a:pathLst>
              <a:path w="216024" h="904565">
                <a:moveTo>
                  <a:pt x="0" y="0"/>
                </a:moveTo>
                <a:lnTo>
                  <a:pt x="216024" y="0"/>
                </a:lnTo>
                <a:lnTo>
                  <a:pt x="216024" y="727616"/>
                </a:lnTo>
                <a:lnTo>
                  <a:pt x="0" y="904565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6312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00660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71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971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98035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8035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80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9003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" y="708009"/>
            <a:ext cx="1793463" cy="3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2500" y="483518"/>
            <a:ext cx="72515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474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7526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23478"/>
            <a:ext cx="83884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699542"/>
            <a:ext cx="83884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3435846"/>
            <a:ext cx="757546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2" r:id="rId4"/>
    <p:sldLayoutId id="2147483664" r:id="rId5"/>
    <p:sldLayoutId id="2147483665" r:id="rId6"/>
    <p:sldLayoutId id="2147483663" r:id="rId7"/>
    <p:sldLayoutId id="2147483667" r:id="rId8"/>
    <p:sldLayoutId id="2147483661" r:id="rId9"/>
    <p:sldLayoutId id="2147483666" r:id="rId10"/>
    <p:sldLayoutId id="2147483655" r:id="rId11"/>
    <p:sldLayoutId id="2147483668" r:id="rId12"/>
    <p:sldLayoutId id="2147483669" r:id="rId13"/>
    <p:sldLayoutId id="2147483673" r:id="rId14"/>
    <p:sldLayoutId id="2147483674" r:id="rId15"/>
    <p:sldLayoutId id="2147483675" r:id="rId16"/>
    <p:sldLayoutId id="2147483670" r:id="rId17"/>
    <p:sldLayoutId id="2147483671" r:id="rId18"/>
    <p:sldLayoutId id="2147483672" r:id="rId19"/>
    <p:sldLayoutId id="2147483676" r:id="rId20"/>
    <p:sldLayoutId id="2147483656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44439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482" y="1824475"/>
            <a:ext cx="6305037" cy="1180904"/>
            <a:chOff x="1487601" y="1824475"/>
            <a:chExt cx="6305037" cy="1180904"/>
          </a:xfrm>
        </p:grpSpPr>
        <p:grpSp>
          <p:nvGrpSpPr>
            <p:cNvPr id="5" name="Group 4"/>
            <p:cNvGrpSpPr/>
            <p:nvPr/>
          </p:nvGrpSpPr>
          <p:grpSpPr>
            <a:xfrm>
              <a:off x="1487601" y="1824475"/>
              <a:ext cx="1584174" cy="1180904"/>
              <a:chOff x="3172893" y="1845216"/>
              <a:chExt cx="1109258" cy="826883"/>
            </a:xfrm>
          </p:grpSpPr>
          <p:sp>
            <p:nvSpPr>
              <p:cNvPr id="18" name="Parallelogram 2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577857" h="413441">
                    <a:moveTo>
                      <a:pt x="129187" y="0"/>
                    </a:moveTo>
                    <a:lnTo>
                      <a:pt x="577857" y="0"/>
                    </a:lnTo>
                    <a:lnTo>
                      <a:pt x="448670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Parallelogram 3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avLst/>
                <a:gdLst/>
                <a:ahLst/>
                <a:cxnLst/>
                <a:rect l="l" t="t" r="r" b="b"/>
                <a:pathLst>
                  <a:path w="577858" h="413442">
                    <a:moveTo>
                      <a:pt x="129188" y="0"/>
                    </a:moveTo>
                    <a:lnTo>
                      <a:pt x="577858" y="0"/>
                    </a:lnTo>
                    <a:lnTo>
                      <a:pt x="448670" y="413442"/>
                    </a:lnTo>
                    <a:lnTo>
                      <a:pt x="0" y="41344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Parallelogram 19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name="adj" fmla="val 476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61222" y="1824475"/>
              <a:ext cx="1584174" cy="1180904"/>
              <a:chOff x="3172893" y="1845216"/>
              <a:chExt cx="1109258" cy="826883"/>
            </a:xfrm>
          </p:grpSpPr>
          <p:sp>
            <p:nvSpPr>
              <p:cNvPr id="15" name="Parallelogram 2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577857" h="413441">
                    <a:moveTo>
                      <a:pt x="129187" y="0"/>
                    </a:moveTo>
                    <a:lnTo>
                      <a:pt x="577857" y="0"/>
                    </a:lnTo>
                    <a:lnTo>
                      <a:pt x="448670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Parallelogram 3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avLst/>
                <a:gdLst/>
                <a:ahLst/>
                <a:cxnLst/>
                <a:rect l="l" t="t" r="r" b="b"/>
                <a:pathLst>
                  <a:path w="577858" h="413442">
                    <a:moveTo>
                      <a:pt x="129188" y="0"/>
                    </a:moveTo>
                    <a:lnTo>
                      <a:pt x="577858" y="0"/>
                    </a:lnTo>
                    <a:lnTo>
                      <a:pt x="448670" y="413442"/>
                    </a:lnTo>
                    <a:lnTo>
                      <a:pt x="0" y="41344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name="adj" fmla="val 476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34843" y="1824475"/>
              <a:ext cx="1584174" cy="1180904"/>
              <a:chOff x="3172893" y="1845216"/>
              <a:chExt cx="1109258" cy="826883"/>
            </a:xfrm>
          </p:grpSpPr>
          <p:sp>
            <p:nvSpPr>
              <p:cNvPr id="12" name="Parallelogram 2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577857" h="413441">
                    <a:moveTo>
                      <a:pt x="129187" y="0"/>
                    </a:moveTo>
                    <a:lnTo>
                      <a:pt x="577857" y="0"/>
                    </a:lnTo>
                    <a:lnTo>
                      <a:pt x="448670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Parallelogram 3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avLst/>
                <a:gdLst/>
                <a:ahLst/>
                <a:cxnLst/>
                <a:rect l="l" t="t" r="r" b="b"/>
                <a:pathLst>
                  <a:path w="577858" h="413442">
                    <a:moveTo>
                      <a:pt x="129188" y="0"/>
                    </a:moveTo>
                    <a:lnTo>
                      <a:pt x="577858" y="0"/>
                    </a:lnTo>
                    <a:lnTo>
                      <a:pt x="448670" y="413442"/>
                    </a:lnTo>
                    <a:lnTo>
                      <a:pt x="0" y="41344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name="adj" fmla="val 476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208464" y="1824475"/>
              <a:ext cx="1584174" cy="1180904"/>
              <a:chOff x="3172893" y="1845216"/>
              <a:chExt cx="1109258" cy="826883"/>
            </a:xfrm>
          </p:grpSpPr>
          <p:sp>
            <p:nvSpPr>
              <p:cNvPr id="9" name="Parallelogram 2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577857" h="413441">
                    <a:moveTo>
                      <a:pt x="129187" y="0"/>
                    </a:moveTo>
                    <a:lnTo>
                      <a:pt x="577857" y="0"/>
                    </a:lnTo>
                    <a:lnTo>
                      <a:pt x="448670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Parallelogram 3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avLst/>
                <a:gdLst/>
                <a:ahLst/>
                <a:cxnLst/>
                <a:rect l="l" t="t" r="r" b="b"/>
                <a:pathLst>
                  <a:path w="577858" h="413442">
                    <a:moveTo>
                      <a:pt x="129188" y="0"/>
                    </a:moveTo>
                    <a:lnTo>
                      <a:pt x="577858" y="0"/>
                    </a:lnTo>
                    <a:lnTo>
                      <a:pt x="448670" y="413442"/>
                    </a:lnTo>
                    <a:lnTo>
                      <a:pt x="0" y="41344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Parallelogram 10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name="adj" fmla="val 476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Oval 7"/>
          <p:cNvSpPr/>
          <p:nvPr/>
        </p:nvSpPr>
        <p:spPr>
          <a:xfrm>
            <a:off x="2045719" y="2225711"/>
            <a:ext cx="331180" cy="3311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Rounded Rectangle 27"/>
          <p:cNvSpPr/>
          <p:nvPr/>
        </p:nvSpPr>
        <p:spPr>
          <a:xfrm>
            <a:off x="5166228" y="2257074"/>
            <a:ext cx="390317" cy="2998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3622943" y="2294917"/>
            <a:ext cx="329645" cy="30857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6753483" y="2257074"/>
            <a:ext cx="363049" cy="31330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8489" y="3299577"/>
            <a:ext cx="1752190" cy="1360405"/>
            <a:chOff x="496119" y="2379899"/>
            <a:chExt cx="1752190" cy="1360405"/>
          </a:xfrm>
          <a:noFill/>
        </p:grpSpPr>
        <p:sp>
          <p:nvSpPr>
            <p:cNvPr id="26" name="TextBox 2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84713" y="3299577"/>
            <a:ext cx="1752190" cy="1360405"/>
            <a:chOff x="496119" y="2379899"/>
            <a:chExt cx="1752190" cy="1360405"/>
          </a:xfrm>
          <a:noFill/>
        </p:grpSpPr>
        <p:sp>
          <p:nvSpPr>
            <p:cNvPr id="29" name="TextBox 2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0937" y="3299577"/>
            <a:ext cx="1752190" cy="1360405"/>
            <a:chOff x="496119" y="2379899"/>
            <a:chExt cx="1752190" cy="1360405"/>
          </a:xfrm>
          <a:noFill/>
        </p:grpSpPr>
        <p:sp>
          <p:nvSpPr>
            <p:cNvPr id="32" name="TextBox 31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17161" y="3299577"/>
            <a:ext cx="1752190" cy="1360405"/>
            <a:chOff x="496119" y="2379899"/>
            <a:chExt cx="1752190" cy="1360405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8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1515" y="1867864"/>
            <a:ext cx="1512168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405" y="3694524"/>
            <a:ext cx="1512168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125500" y="3209119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2979051" y="135626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1872728A-06B1-41E3-BF4E-824F5E907B1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D6DF4708-714C-45E8-B4F6-7FBBB7DF889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244E2FBC-4E22-4AE0-AF96-95244B8DD6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6322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2"/>
          <p:cNvSpPr/>
          <p:nvPr/>
        </p:nvSpPr>
        <p:spPr>
          <a:xfrm>
            <a:off x="0" y="3219822"/>
            <a:ext cx="9144000" cy="1923678"/>
          </a:xfrm>
          <a:custGeom>
            <a:avLst/>
            <a:gdLst/>
            <a:ahLst/>
            <a:cxnLst/>
            <a:rect l="l" t="t" r="r" b="b"/>
            <a:pathLst>
              <a:path w="9144000" h="1923678">
                <a:moveTo>
                  <a:pt x="0" y="0"/>
                </a:moveTo>
                <a:lnTo>
                  <a:pt x="1792948" y="0"/>
                </a:lnTo>
                <a:lnTo>
                  <a:pt x="1792948" y="804992"/>
                </a:lnTo>
                <a:cubicBezTo>
                  <a:pt x="1792948" y="1023721"/>
                  <a:pt x="1970263" y="1201036"/>
                  <a:pt x="2188992" y="1201036"/>
                </a:cubicBezTo>
                <a:cubicBezTo>
                  <a:pt x="2407721" y="1201036"/>
                  <a:pt x="2585036" y="1023721"/>
                  <a:pt x="2585036" y="804992"/>
                </a:cubicBezTo>
                <a:lnTo>
                  <a:pt x="2585036" y="0"/>
                </a:lnTo>
                <a:lnTo>
                  <a:pt x="3377124" y="0"/>
                </a:lnTo>
                <a:lnTo>
                  <a:pt x="3377124" y="1260140"/>
                </a:lnTo>
                <a:cubicBezTo>
                  <a:pt x="3377124" y="1478869"/>
                  <a:pt x="3554439" y="1656184"/>
                  <a:pt x="3773168" y="1656184"/>
                </a:cubicBezTo>
                <a:cubicBezTo>
                  <a:pt x="3991897" y="1656184"/>
                  <a:pt x="4169212" y="1478869"/>
                  <a:pt x="4169212" y="1260140"/>
                </a:cubicBezTo>
                <a:lnTo>
                  <a:pt x="4169212" y="0"/>
                </a:lnTo>
                <a:lnTo>
                  <a:pt x="4961300" y="0"/>
                </a:lnTo>
                <a:lnTo>
                  <a:pt x="4961300" y="540060"/>
                </a:lnTo>
                <a:cubicBezTo>
                  <a:pt x="4961300" y="758789"/>
                  <a:pt x="5138615" y="936104"/>
                  <a:pt x="5357344" y="936104"/>
                </a:cubicBezTo>
                <a:cubicBezTo>
                  <a:pt x="5576073" y="936104"/>
                  <a:pt x="5753388" y="758789"/>
                  <a:pt x="5753388" y="540060"/>
                </a:cubicBezTo>
                <a:lnTo>
                  <a:pt x="5753388" y="0"/>
                </a:lnTo>
                <a:lnTo>
                  <a:pt x="6545476" y="0"/>
                </a:lnTo>
                <a:lnTo>
                  <a:pt x="6545476" y="684076"/>
                </a:lnTo>
                <a:cubicBezTo>
                  <a:pt x="6545476" y="902805"/>
                  <a:pt x="6722791" y="1080120"/>
                  <a:pt x="6941520" y="1080120"/>
                </a:cubicBezTo>
                <a:cubicBezTo>
                  <a:pt x="7160249" y="1080120"/>
                  <a:pt x="7337564" y="902805"/>
                  <a:pt x="7337564" y="684076"/>
                </a:cubicBezTo>
                <a:lnTo>
                  <a:pt x="7337564" y="0"/>
                </a:lnTo>
                <a:lnTo>
                  <a:pt x="9144000" y="0"/>
                </a:lnTo>
                <a:lnTo>
                  <a:pt x="9144000" y="1923678"/>
                </a:lnTo>
                <a:lnTo>
                  <a:pt x="0" y="19236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0860" y="2305663"/>
            <a:ext cx="792088" cy="2088232"/>
            <a:chOff x="1043608" y="2017631"/>
            <a:chExt cx="792088" cy="2088232"/>
          </a:xfrm>
          <a:solidFill>
            <a:schemeClr val="accent2"/>
          </a:solidFill>
        </p:grpSpPr>
        <p:sp>
          <p:nvSpPr>
            <p:cNvPr id="6" name="Rounded Rectangle 5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5036" y="2715766"/>
            <a:ext cx="792088" cy="2088232"/>
            <a:chOff x="1043608" y="2017631"/>
            <a:chExt cx="792088" cy="2088232"/>
          </a:xfrm>
          <a:solidFill>
            <a:schemeClr val="accent2"/>
          </a:solidFill>
        </p:grpSpPr>
        <p:sp>
          <p:nvSpPr>
            <p:cNvPr id="9" name="Rounded Rectangle 8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69212" y="2283718"/>
            <a:ext cx="792088" cy="2088232"/>
            <a:chOff x="1043608" y="2017631"/>
            <a:chExt cx="792088" cy="2088232"/>
          </a:xfrm>
          <a:solidFill>
            <a:schemeClr val="accent2"/>
          </a:solidFill>
        </p:grpSpPr>
        <p:sp>
          <p:nvSpPr>
            <p:cNvPr id="12" name="Rounded Rectangle 11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53388" y="1982253"/>
            <a:ext cx="792088" cy="2533713"/>
            <a:chOff x="1043608" y="2017630"/>
            <a:chExt cx="792088" cy="2533713"/>
          </a:xfrm>
          <a:solidFill>
            <a:schemeClr val="accent2"/>
          </a:solidFill>
        </p:grpSpPr>
        <p:sp>
          <p:nvSpPr>
            <p:cNvPr id="15" name="Rounded Rectangle 14"/>
            <p:cNvSpPr/>
            <p:nvPr/>
          </p:nvSpPr>
          <p:spPr>
            <a:xfrm>
              <a:off x="1043608" y="2017630"/>
              <a:ext cx="792088" cy="2533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37564" y="2342293"/>
            <a:ext cx="792088" cy="2533713"/>
            <a:chOff x="1043608" y="2017630"/>
            <a:chExt cx="792088" cy="2533713"/>
          </a:xfrm>
          <a:solidFill>
            <a:schemeClr val="accent2"/>
          </a:solidFill>
        </p:grpSpPr>
        <p:sp>
          <p:nvSpPr>
            <p:cNvPr id="18" name="Rounded Rectangle 17"/>
            <p:cNvSpPr/>
            <p:nvPr/>
          </p:nvSpPr>
          <p:spPr>
            <a:xfrm>
              <a:off x="1043608" y="2017630"/>
              <a:ext cx="792088" cy="2533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36"/>
          <p:cNvSpPr/>
          <p:nvPr/>
        </p:nvSpPr>
        <p:spPr>
          <a:xfrm>
            <a:off x="5982321" y="2214864"/>
            <a:ext cx="340795" cy="28487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190841" y="2468793"/>
            <a:ext cx="418700" cy="4221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387796" y="2506795"/>
            <a:ext cx="374982" cy="2880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>
            <a:off x="2826020" y="2913238"/>
            <a:ext cx="316694" cy="2964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2700000">
            <a:off x="7613729" y="2489699"/>
            <a:ext cx="246331" cy="4416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0643" y="1368468"/>
            <a:ext cx="1712521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24819" y="1796302"/>
            <a:ext cx="1712521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08995" y="1402662"/>
            <a:ext cx="1712521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93170" y="1116426"/>
            <a:ext cx="1712521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77345" y="1437089"/>
            <a:ext cx="1712521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96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05E5A24-1789-4EC7-BBDD-0786BA266085}"/>
              </a:ext>
            </a:extLst>
          </p:cNvPr>
          <p:cNvGrpSpPr/>
          <p:nvPr/>
        </p:nvGrpSpPr>
        <p:grpSpPr>
          <a:xfrm>
            <a:off x="3023754" y="3403834"/>
            <a:ext cx="2867454" cy="2214998"/>
            <a:chOff x="3023754" y="3403834"/>
            <a:chExt cx="2867454" cy="2214998"/>
          </a:xfrm>
        </p:grpSpPr>
        <p:sp>
          <p:nvSpPr>
            <p:cNvPr id="34" name="Trapezoid 33"/>
            <p:cNvSpPr/>
            <p:nvPr/>
          </p:nvSpPr>
          <p:spPr>
            <a:xfrm>
              <a:off x="3965894" y="3403834"/>
              <a:ext cx="914400" cy="1739666"/>
            </a:xfrm>
            <a:custGeom>
              <a:avLst/>
              <a:gdLst>
                <a:gd name="connsiteX0" fmla="*/ 0 w 914400"/>
                <a:gd name="connsiteY0" fmla="*/ 1739666 h 1739666"/>
                <a:gd name="connsiteX1" fmla="*/ 260357 w 914400"/>
                <a:gd name="connsiteY1" fmla="*/ 0 h 1739666"/>
                <a:gd name="connsiteX2" fmla="*/ 654043 w 914400"/>
                <a:gd name="connsiteY2" fmla="*/ 0 h 1739666"/>
                <a:gd name="connsiteX3" fmla="*/ 914400 w 914400"/>
                <a:gd name="connsiteY3" fmla="*/ 1739666 h 1739666"/>
                <a:gd name="connsiteX4" fmla="*/ 0 w 914400"/>
                <a:gd name="connsiteY4" fmla="*/ 1739666 h 1739666"/>
                <a:gd name="connsiteX0" fmla="*/ 0 w 914400"/>
                <a:gd name="connsiteY0" fmla="*/ 1739666 h 1739666"/>
                <a:gd name="connsiteX1" fmla="*/ 260357 w 914400"/>
                <a:gd name="connsiteY1" fmla="*/ 0 h 1739666"/>
                <a:gd name="connsiteX2" fmla="*/ 502739 w 914400"/>
                <a:gd name="connsiteY2" fmla="*/ 142448 h 1739666"/>
                <a:gd name="connsiteX3" fmla="*/ 654043 w 914400"/>
                <a:gd name="connsiteY3" fmla="*/ 0 h 1739666"/>
                <a:gd name="connsiteX4" fmla="*/ 914400 w 914400"/>
                <a:gd name="connsiteY4" fmla="*/ 1739666 h 1739666"/>
                <a:gd name="connsiteX5" fmla="*/ 0 w 914400"/>
                <a:gd name="connsiteY5" fmla="*/ 1739666 h 173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739666">
                  <a:moveTo>
                    <a:pt x="0" y="1739666"/>
                  </a:moveTo>
                  <a:lnTo>
                    <a:pt x="260357" y="0"/>
                  </a:lnTo>
                  <a:cubicBezTo>
                    <a:pt x="311996" y="-225"/>
                    <a:pt x="451100" y="142673"/>
                    <a:pt x="502739" y="142448"/>
                  </a:cubicBezTo>
                  <a:lnTo>
                    <a:pt x="654043" y="0"/>
                  </a:lnTo>
                  <a:lnTo>
                    <a:pt x="914400" y="1739666"/>
                  </a:lnTo>
                  <a:lnTo>
                    <a:pt x="0" y="17396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Chord 39"/>
            <p:cNvSpPr/>
            <p:nvPr/>
          </p:nvSpPr>
          <p:spPr>
            <a:xfrm>
              <a:off x="3269506" y="4673600"/>
              <a:ext cx="914400" cy="914400"/>
            </a:xfrm>
            <a:prstGeom prst="chord">
              <a:avLst>
                <a:gd name="adj1" fmla="val 10613644"/>
                <a:gd name="adj2" fmla="val 1411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Chord 40"/>
            <p:cNvSpPr/>
            <p:nvPr/>
          </p:nvSpPr>
          <p:spPr>
            <a:xfrm>
              <a:off x="4321538" y="4501320"/>
              <a:ext cx="1117512" cy="1117512"/>
            </a:xfrm>
            <a:prstGeom prst="chord">
              <a:avLst>
                <a:gd name="adj1" fmla="val 10342302"/>
                <a:gd name="adj2" fmla="val 655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Chord 41"/>
            <p:cNvSpPr/>
            <p:nvPr/>
          </p:nvSpPr>
          <p:spPr>
            <a:xfrm>
              <a:off x="3726496" y="4402596"/>
              <a:ext cx="1010970" cy="1010970"/>
            </a:xfrm>
            <a:prstGeom prst="chord">
              <a:avLst>
                <a:gd name="adj1" fmla="val 10613644"/>
                <a:gd name="adj2" fmla="val 1411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Chord 42"/>
            <p:cNvSpPr/>
            <p:nvPr/>
          </p:nvSpPr>
          <p:spPr>
            <a:xfrm>
              <a:off x="5109845" y="4752818"/>
              <a:ext cx="781363" cy="781363"/>
            </a:xfrm>
            <a:prstGeom prst="chord">
              <a:avLst>
                <a:gd name="adj1" fmla="val 10613644"/>
                <a:gd name="adj2" fmla="val 1411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Chord 43"/>
            <p:cNvSpPr/>
            <p:nvPr/>
          </p:nvSpPr>
          <p:spPr>
            <a:xfrm>
              <a:off x="3023754" y="4873433"/>
              <a:ext cx="540133" cy="540133"/>
            </a:xfrm>
            <a:prstGeom prst="chord">
              <a:avLst>
                <a:gd name="adj1" fmla="val 10613644"/>
                <a:gd name="adj2" fmla="val 1411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779988" y="1298141"/>
            <a:ext cx="1304431" cy="2461875"/>
            <a:chOff x="3779988" y="1298141"/>
            <a:chExt cx="1304431" cy="2461875"/>
          </a:xfrm>
        </p:grpSpPr>
        <p:sp>
          <p:nvSpPr>
            <p:cNvPr id="36" name="Freeform 35"/>
            <p:cNvSpPr/>
            <p:nvPr/>
          </p:nvSpPr>
          <p:spPr>
            <a:xfrm>
              <a:off x="4333425" y="1298141"/>
              <a:ext cx="200205" cy="1710412"/>
            </a:xfrm>
            <a:custGeom>
              <a:avLst/>
              <a:gdLst>
                <a:gd name="connsiteX0" fmla="*/ 86265 w 181155"/>
                <a:gd name="connsiteY0" fmla="*/ 0 h 1708031"/>
                <a:gd name="connsiteX1" fmla="*/ 0 w 181155"/>
                <a:gd name="connsiteY1" fmla="*/ 1682151 h 1708031"/>
                <a:gd name="connsiteX2" fmla="*/ 181155 w 181155"/>
                <a:gd name="connsiteY2" fmla="*/ 1708031 h 1708031"/>
                <a:gd name="connsiteX3" fmla="*/ 86265 w 181155"/>
                <a:gd name="connsiteY3" fmla="*/ 0 h 1708031"/>
                <a:gd name="connsiteX0" fmla="*/ 86265 w 181155"/>
                <a:gd name="connsiteY0" fmla="*/ 0 h 1708031"/>
                <a:gd name="connsiteX1" fmla="*/ 0 w 181155"/>
                <a:gd name="connsiteY1" fmla="*/ 1682151 h 1708031"/>
                <a:gd name="connsiteX2" fmla="*/ 181155 w 181155"/>
                <a:gd name="connsiteY2" fmla="*/ 1708031 h 1708031"/>
                <a:gd name="connsiteX3" fmla="*/ 100462 w 181155"/>
                <a:gd name="connsiteY3" fmla="*/ 4405 h 1708031"/>
                <a:gd name="connsiteX4" fmla="*/ 86265 w 181155"/>
                <a:gd name="connsiteY4" fmla="*/ 0 h 1708031"/>
                <a:gd name="connsiteX0" fmla="*/ 76740 w 181155"/>
                <a:gd name="connsiteY0" fmla="*/ 5120 h 1703626"/>
                <a:gd name="connsiteX1" fmla="*/ 0 w 181155"/>
                <a:gd name="connsiteY1" fmla="*/ 1677746 h 1703626"/>
                <a:gd name="connsiteX2" fmla="*/ 181155 w 181155"/>
                <a:gd name="connsiteY2" fmla="*/ 1703626 h 1703626"/>
                <a:gd name="connsiteX3" fmla="*/ 100462 w 181155"/>
                <a:gd name="connsiteY3" fmla="*/ 0 h 1703626"/>
                <a:gd name="connsiteX4" fmla="*/ 76740 w 181155"/>
                <a:gd name="connsiteY4" fmla="*/ 5120 h 1703626"/>
                <a:gd name="connsiteX0" fmla="*/ 76740 w 181155"/>
                <a:gd name="connsiteY0" fmla="*/ 0 h 1698506"/>
                <a:gd name="connsiteX1" fmla="*/ 0 w 181155"/>
                <a:gd name="connsiteY1" fmla="*/ 1672626 h 1698506"/>
                <a:gd name="connsiteX2" fmla="*/ 181155 w 181155"/>
                <a:gd name="connsiteY2" fmla="*/ 1698506 h 1698506"/>
                <a:gd name="connsiteX3" fmla="*/ 93318 w 181155"/>
                <a:gd name="connsiteY3" fmla="*/ 6786 h 1698506"/>
                <a:gd name="connsiteX4" fmla="*/ 76740 w 181155"/>
                <a:gd name="connsiteY4" fmla="*/ 0 h 1698506"/>
                <a:gd name="connsiteX0" fmla="*/ 79122 w 181155"/>
                <a:gd name="connsiteY0" fmla="*/ 5120 h 1691720"/>
                <a:gd name="connsiteX1" fmla="*/ 0 w 181155"/>
                <a:gd name="connsiteY1" fmla="*/ 1665840 h 1691720"/>
                <a:gd name="connsiteX2" fmla="*/ 181155 w 181155"/>
                <a:gd name="connsiteY2" fmla="*/ 1691720 h 1691720"/>
                <a:gd name="connsiteX3" fmla="*/ 93318 w 181155"/>
                <a:gd name="connsiteY3" fmla="*/ 0 h 1691720"/>
                <a:gd name="connsiteX4" fmla="*/ 79122 w 181155"/>
                <a:gd name="connsiteY4" fmla="*/ 5120 h 1691720"/>
                <a:gd name="connsiteX0" fmla="*/ 79122 w 181155"/>
                <a:gd name="connsiteY0" fmla="*/ 0 h 1686600"/>
                <a:gd name="connsiteX1" fmla="*/ 0 w 181155"/>
                <a:gd name="connsiteY1" fmla="*/ 1660720 h 1686600"/>
                <a:gd name="connsiteX2" fmla="*/ 181155 w 181155"/>
                <a:gd name="connsiteY2" fmla="*/ 1686600 h 1686600"/>
                <a:gd name="connsiteX3" fmla="*/ 93318 w 181155"/>
                <a:gd name="connsiteY3" fmla="*/ 4405 h 1686600"/>
                <a:gd name="connsiteX4" fmla="*/ 79122 w 181155"/>
                <a:gd name="connsiteY4" fmla="*/ 0 h 1686600"/>
                <a:gd name="connsiteX0" fmla="*/ 93410 w 195443"/>
                <a:gd name="connsiteY0" fmla="*/ 0 h 1708345"/>
                <a:gd name="connsiteX1" fmla="*/ 0 w 195443"/>
                <a:gd name="connsiteY1" fmla="*/ 1708345 h 1708345"/>
                <a:gd name="connsiteX2" fmla="*/ 195443 w 195443"/>
                <a:gd name="connsiteY2" fmla="*/ 1686600 h 1708345"/>
                <a:gd name="connsiteX3" fmla="*/ 107606 w 195443"/>
                <a:gd name="connsiteY3" fmla="*/ 4405 h 1708345"/>
                <a:gd name="connsiteX4" fmla="*/ 93410 w 195443"/>
                <a:gd name="connsiteY4" fmla="*/ 0 h 1708345"/>
                <a:gd name="connsiteX0" fmla="*/ 93410 w 200205"/>
                <a:gd name="connsiteY0" fmla="*/ 0 h 1710412"/>
                <a:gd name="connsiteX1" fmla="*/ 0 w 200205"/>
                <a:gd name="connsiteY1" fmla="*/ 1708345 h 1710412"/>
                <a:gd name="connsiteX2" fmla="*/ 200205 w 200205"/>
                <a:gd name="connsiteY2" fmla="*/ 1710412 h 1710412"/>
                <a:gd name="connsiteX3" fmla="*/ 107606 w 200205"/>
                <a:gd name="connsiteY3" fmla="*/ 4405 h 1710412"/>
                <a:gd name="connsiteX4" fmla="*/ 93410 w 200205"/>
                <a:gd name="connsiteY4" fmla="*/ 0 h 171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05" h="1710412">
                  <a:moveTo>
                    <a:pt x="93410" y="0"/>
                  </a:moveTo>
                  <a:lnTo>
                    <a:pt x="0" y="1708345"/>
                  </a:lnTo>
                  <a:lnTo>
                    <a:pt x="200205" y="1710412"/>
                  </a:lnTo>
                  <a:cubicBezTo>
                    <a:pt x="171720" y="1183812"/>
                    <a:pt x="136091" y="531005"/>
                    <a:pt x="107606" y="4405"/>
                  </a:cubicBezTo>
                  <a:lnTo>
                    <a:pt x="934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4441313" y="1380365"/>
              <a:ext cx="643106" cy="1707892"/>
            </a:xfrm>
            <a:custGeom>
              <a:avLst/>
              <a:gdLst>
                <a:gd name="connsiteX0" fmla="*/ 621102 w 621102"/>
                <a:gd name="connsiteY0" fmla="*/ 0 h 1690778"/>
                <a:gd name="connsiteX1" fmla="*/ 0 w 621102"/>
                <a:gd name="connsiteY1" fmla="*/ 1690778 h 1690778"/>
                <a:gd name="connsiteX2" fmla="*/ 560717 w 621102"/>
                <a:gd name="connsiteY2" fmla="*/ 1492370 h 1690778"/>
                <a:gd name="connsiteX3" fmla="*/ 621102 w 621102"/>
                <a:gd name="connsiteY3" fmla="*/ 0 h 1690778"/>
                <a:gd name="connsiteX0" fmla="*/ 643106 w 643106"/>
                <a:gd name="connsiteY0" fmla="*/ 0 h 1707892"/>
                <a:gd name="connsiteX1" fmla="*/ 0 w 643106"/>
                <a:gd name="connsiteY1" fmla="*/ 1707892 h 1707892"/>
                <a:gd name="connsiteX2" fmla="*/ 560717 w 643106"/>
                <a:gd name="connsiteY2" fmla="*/ 1509484 h 1707892"/>
                <a:gd name="connsiteX3" fmla="*/ 643106 w 643106"/>
                <a:gd name="connsiteY3" fmla="*/ 0 h 170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06" h="1707892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779988" y="1380365"/>
              <a:ext cx="643106" cy="1707892"/>
            </a:xfrm>
            <a:custGeom>
              <a:avLst/>
              <a:gdLst>
                <a:gd name="connsiteX0" fmla="*/ 621102 w 621102"/>
                <a:gd name="connsiteY0" fmla="*/ 0 h 1690778"/>
                <a:gd name="connsiteX1" fmla="*/ 0 w 621102"/>
                <a:gd name="connsiteY1" fmla="*/ 1690778 h 1690778"/>
                <a:gd name="connsiteX2" fmla="*/ 560717 w 621102"/>
                <a:gd name="connsiteY2" fmla="*/ 1492370 h 1690778"/>
                <a:gd name="connsiteX3" fmla="*/ 621102 w 621102"/>
                <a:gd name="connsiteY3" fmla="*/ 0 h 1690778"/>
                <a:gd name="connsiteX0" fmla="*/ 643106 w 643106"/>
                <a:gd name="connsiteY0" fmla="*/ 0 h 1707892"/>
                <a:gd name="connsiteX1" fmla="*/ 0 w 643106"/>
                <a:gd name="connsiteY1" fmla="*/ 1707892 h 1707892"/>
                <a:gd name="connsiteX2" fmla="*/ 560717 w 643106"/>
                <a:gd name="connsiteY2" fmla="*/ 1509484 h 1707892"/>
                <a:gd name="connsiteX3" fmla="*/ 643106 w 643106"/>
                <a:gd name="connsiteY3" fmla="*/ 0 h 170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06" h="1707892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810452" y="3008553"/>
              <a:ext cx="1186798" cy="751463"/>
            </a:xfrm>
            <a:custGeom>
              <a:avLst/>
              <a:gdLst/>
              <a:ahLst/>
              <a:cxnLst/>
              <a:rect l="l" t="t" r="r" b="b"/>
              <a:pathLst>
                <a:path w="1186798" h="751463">
                  <a:moveTo>
                    <a:pt x="571900" y="18996"/>
                  </a:moveTo>
                  <a:cubicBezTo>
                    <a:pt x="463937" y="77983"/>
                    <a:pt x="428075" y="330281"/>
                    <a:pt x="651355" y="487491"/>
                  </a:cubicBezTo>
                  <a:cubicBezTo>
                    <a:pt x="595490" y="341069"/>
                    <a:pt x="632624" y="268838"/>
                    <a:pt x="668711" y="195562"/>
                  </a:cubicBezTo>
                  <a:cubicBezTo>
                    <a:pt x="669313" y="232813"/>
                    <a:pt x="631252" y="312906"/>
                    <a:pt x="724853" y="359561"/>
                  </a:cubicBezTo>
                  <a:cubicBezTo>
                    <a:pt x="681048" y="219220"/>
                    <a:pt x="866081" y="175012"/>
                    <a:pt x="671806" y="20041"/>
                  </a:cubicBezTo>
                  <a:cubicBezTo>
                    <a:pt x="952810" y="60640"/>
                    <a:pt x="870180" y="203640"/>
                    <a:pt x="936973" y="347687"/>
                  </a:cubicBezTo>
                  <a:cubicBezTo>
                    <a:pt x="888101" y="356187"/>
                    <a:pt x="817286" y="225711"/>
                    <a:pt x="833200" y="287502"/>
                  </a:cubicBezTo>
                  <a:cubicBezTo>
                    <a:pt x="916717" y="531671"/>
                    <a:pt x="666903" y="538643"/>
                    <a:pt x="746240" y="751463"/>
                  </a:cubicBezTo>
                  <a:cubicBezTo>
                    <a:pt x="499659" y="737527"/>
                    <a:pt x="571782" y="508334"/>
                    <a:pt x="455818" y="452601"/>
                  </a:cubicBezTo>
                  <a:cubicBezTo>
                    <a:pt x="424343" y="446974"/>
                    <a:pt x="386598" y="472693"/>
                    <a:pt x="456483" y="587233"/>
                  </a:cubicBezTo>
                  <a:cubicBezTo>
                    <a:pt x="49466" y="283924"/>
                    <a:pt x="335238" y="35996"/>
                    <a:pt x="571900" y="18996"/>
                  </a:cubicBezTo>
                  <a:close/>
                  <a:moveTo>
                    <a:pt x="1179221" y="0"/>
                  </a:moveTo>
                  <a:lnTo>
                    <a:pt x="1186798" y="0"/>
                  </a:lnTo>
                  <a:lnTo>
                    <a:pt x="1186190" y="4819"/>
                  </a:lnTo>
                  <a:close/>
                  <a:moveTo>
                    <a:pt x="0" y="0"/>
                  </a:moveTo>
                  <a:lnTo>
                    <a:pt x="29871" y="0"/>
                  </a:lnTo>
                  <a:lnTo>
                    <a:pt x="2400" y="189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87625" y="1563638"/>
            <a:ext cx="2520279" cy="678692"/>
            <a:chOff x="803640" y="3362835"/>
            <a:chExt cx="2059657" cy="678692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87625" y="2259715"/>
            <a:ext cx="2520279" cy="678692"/>
            <a:chOff x="803640" y="3362835"/>
            <a:chExt cx="2059657" cy="678692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590022" y="1648310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590022" y="3023634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9"/>
          <p:cNvSpPr/>
          <p:nvPr/>
        </p:nvSpPr>
        <p:spPr>
          <a:xfrm>
            <a:off x="721359" y="1792220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7"/>
          <p:cNvSpPr/>
          <p:nvPr/>
        </p:nvSpPr>
        <p:spPr>
          <a:xfrm>
            <a:off x="721359" y="3174389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54"/>
          <p:cNvSpPr/>
          <p:nvPr/>
        </p:nvSpPr>
        <p:spPr>
          <a:xfrm>
            <a:off x="584281" y="2335972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55"/>
          <p:cNvSpPr/>
          <p:nvPr/>
        </p:nvSpPr>
        <p:spPr>
          <a:xfrm>
            <a:off x="584281" y="3711297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21"/>
          <p:cNvSpPr>
            <a:spLocks noChangeAspect="1"/>
          </p:cNvSpPr>
          <p:nvPr/>
        </p:nvSpPr>
        <p:spPr>
          <a:xfrm>
            <a:off x="702865" y="2449098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16"/>
          <p:cNvSpPr/>
          <p:nvPr/>
        </p:nvSpPr>
        <p:spPr>
          <a:xfrm rot="2700000">
            <a:off x="757232" y="3805252"/>
            <a:ext cx="179293" cy="32143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187625" y="2955792"/>
            <a:ext cx="2520279" cy="678692"/>
            <a:chOff x="803640" y="3362835"/>
            <a:chExt cx="2059657" cy="67869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87625" y="3651870"/>
            <a:ext cx="2520279" cy="678692"/>
            <a:chOff x="803640" y="3362835"/>
            <a:chExt cx="2059657" cy="678692"/>
          </a:xfrm>
        </p:grpSpPr>
        <p:sp>
          <p:nvSpPr>
            <p:cNvPr id="63" name="TextBox 6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439050" y="1368136"/>
            <a:ext cx="3165398" cy="2283734"/>
            <a:chOff x="5439050" y="990364"/>
            <a:chExt cx="3165398" cy="2283734"/>
          </a:xfrm>
        </p:grpSpPr>
        <p:sp>
          <p:nvSpPr>
            <p:cNvPr id="65" name="TextBox 64"/>
            <p:cNvSpPr txBox="1"/>
            <p:nvPr/>
          </p:nvSpPr>
          <p:spPr>
            <a:xfrm>
              <a:off x="5439050" y="1335106"/>
              <a:ext cx="316539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9050" y="990364"/>
              <a:ext cx="31653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71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0807D70-CBD1-4904-A8BB-75B116080E2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446A09B-7805-473B-BC6D-5D8385FD45C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395536" y="339502"/>
            <a:ext cx="3312368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5537" y="1550830"/>
            <a:ext cx="2304255" cy="1851738"/>
            <a:chOff x="300361" y="1376682"/>
            <a:chExt cx="2936827" cy="1851738"/>
          </a:xfrm>
        </p:grpSpPr>
        <p:sp>
          <p:nvSpPr>
            <p:cNvPr id="23" name="TextBox 22"/>
            <p:cNvSpPr txBox="1"/>
            <p:nvPr/>
          </p:nvSpPr>
          <p:spPr>
            <a:xfrm>
              <a:off x="300361" y="1658760"/>
              <a:ext cx="2936827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5536" y="3554968"/>
            <a:ext cx="23042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</p:spTree>
    <p:extLst>
      <p:ext uri="{BB962C8B-B14F-4D97-AF65-F5344CB8AC3E}">
        <p14:creationId xmlns:p14="http://schemas.microsoft.com/office/powerpoint/2010/main" val="184767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6136" y="4002950"/>
            <a:ext cx="3048455" cy="657032"/>
            <a:chOff x="2551705" y="4283314"/>
            <a:chExt cx="2357003" cy="657032"/>
          </a:xfrm>
        </p:grpSpPr>
        <p:sp>
          <p:nvSpPr>
            <p:cNvPr id="5" name="TextBox 4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2868" y="3229423"/>
            <a:ext cx="3048455" cy="657032"/>
            <a:chOff x="2551705" y="4283314"/>
            <a:chExt cx="2357003" cy="657032"/>
          </a:xfrm>
        </p:grpSpPr>
        <p:sp>
          <p:nvSpPr>
            <p:cNvPr id="8" name="TextBox 7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22868" y="2455896"/>
            <a:ext cx="3048455" cy="657032"/>
            <a:chOff x="2551705" y="4283314"/>
            <a:chExt cx="2357003" cy="657032"/>
          </a:xfrm>
        </p:grpSpPr>
        <p:sp>
          <p:nvSpPr>
            <p:cNvPr id="11" name="TextBox 10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82944" y="1682369"/>
            <a:ext cx="3048455" cy="657032"/>
            <a:chOff x="2551705" y="4283314"/>
            <a:chExt cx="2357003" cy="657032"/>
          </a:xfrm>
        </p:grpSpPr>
        <p:sp>
          <p:nvSpPr>
            <p:cNvPr id="14" name="TextBox 1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40739" y="1496889"/>
            <a:ext cx="2616849" cy="3027685"/>
            <a:chOff x="2939601" y="1312886"/>
            <a:chExt cx="2616849" cy="3027685"/>
          </a:xfrm>
          <a:solidFill>
            <a:srgbClr val="E46C0A"/>
          </a:solidFill>
        </p:grpSpPr>
        <p:sp>
          <p:nvSpPr>
            <p:cNvPr id="17" name="Oval 16"/>
            <p:cNvSpPr/>
            <p:nvPr/>
          </p:nvSpPr>
          <p:spPr>
            <a:xfrm>
              <a:off x="4330233" y="3651871"/>
              <a:ext cx="688701" cy="68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168102" y="1312886"/>
              <a:ext cx="1027469" cy="10274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216521" y="1675966"/>
              <a:ext cx="958864" cy="9588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939601" y="2624795"/>
              <a:ext cx="890374" cy="8903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19336" y="3450476"/>
              <a:ext cx="821884" cy="821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39355" y="3291830"/>
              <a:ext cx="617095" cy="617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89419" y="2708451"/>
              <a:ext cx="518942" cy="5189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4859" y="3713802"/>
            <a:ext cx="3048455" cy="657032"/>
            <a:chOff x="2551705" y="4283314"/>
            <a:chExt cx="2357003" cy="657032"/>
          </a:xfrm>
        </p:grpSpPr>
        <p:sp>
          <p:nvSpPr>
            <p:cNvPr id="25" name="TextBox 24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874" y="2881281"/>
            <a:ext cx="2963993" cy="657032"/>
            <a:chOff x="2551705" y="4283314"/>
            <a:chExt cx="2357003" cy="657032"/>
          </a:xfrm>
        </p:grpSpPr>
        <p:sp>
          <p:nvSpPr>
            <p:cNvPr id="28" name="TextBox 27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146" y="2048760"/>
            <a:ext cx="3048455" cy="657032"/>
            <a:chOff x="2551705" y="4283314"/>
            <a:chExt cx="2357003" cy="657032"/>
          </a:xfrm>
        </p:grpSpPr>
        <p:sp>
          <p:nvSpPr>
            <p:cNvPr id="31" name="TextBox 30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Block Arc 14"/>
          <p:cNvSpPr/>
          <p:nvPr/>
        </p:nvSpPr>
        <p:spPr>
          <a:xfrm rot="16200000">
            <a:off x="4338857" y="2885190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27"/>
          <p:cNvSpPr/>
          <p:nvPr/>
        </p:nvSpPr>
        <p:spPr>
          <a:xfrm>
            <a:off x="5342150" y="3067526"/>
            <a:ext cx="233219" cy="1791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9"/>
          <p:cNvSpPr/>
          <p:nvPr/>
        </p:nvSpPr>
        <p:spPr>
          <a:xfrm>
            <a:off x="3721550" y="2175080"/>
            <a:ext cx="351081" cy="3286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5342150" y="3668052"/>
            <a:ext cx="269592" cy="2326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4724395" y="4078676"/>
            <a:ext cx="302651" cy="23928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7"/>
          <p:cNvSpPr/>
          <p:nvPr/>
        </p:nvSpPr>
        <p:spPr>
          <a:xfrm>
            <a:off x="4672755" y="1800404"/>
            <a:ext cx="420437" cy="4204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/>
          <p:nvPr/>
        </p:nvSpPr>
        <p:spPr>
          <a:xfrm>
            <a:off x="3862050" y="3883800"/>
            <a:ext cx="294841" cy="29398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9"/>
          <p:cNvSpPr/>
          <p:nvPr/>
        </p:nvSpPr>
        <p:spPr>
          <a:xfrm>
            <a:off x="3415941" y="3076082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89373817"/>
              </p:ext>
            </p:extLst>
          </p:nvPr>
        </p:nvGraphicFramePr>
        <p:xfrm>
          <a:off x="615984" y="1203598"/>
          <a:ext cx="1736340" cy="165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2056" y="3147814"/>
            <a:ext cx="1764197" cy="1226293"/>
            <a:chOff x="575555" y="3571056"/>
            <a:chExt cx="1999604" cy="1226293"/>
          </a:xfrm>
        </p:grpSpPr>
        <p:sp>
          <p:nvSpPr>
            <p:cNvPr id="9" name="TextBox 8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55597" y="3147814"/>
            <a:ext cx="1764197" cy="1226293"/>
            <a:chOff x="575555" y="3571056"/>
            <a:chExt cx="1999604" cy="1226293"/>
          </a:xfrm>
        </p:grpSpPr>
        <p:sp>
          <p:nvSpPr>
            <p:cNvPr id="12" name="TextBox 11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09138" y="3147814"/>
            <a:ext cx="1764197" cy="1226293"/>
            <a:chOff x="575555" y="3571056"/>
            <a:chExt cx="1999604" cy="1226293"/>
          </a:xfrm>
        </p:grpSpPr>
        <p:sp>
          <p:nvSpPr>
            <p:cNvPr id="15" name="TextBox 1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62678" y="3147814"/>
            <a:ext cx="1764197" cy="1226293"/>
            <a:chOff x="575555" y="3571056"/>
            <a:chExt cx="1999604" cy="1226293"/>
          </a:xfrm>
        </p:grpSpPr>
        <p:sp>
          <p:nvSpPr>
            <p:cNvPr id="18" name="TextBox 17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aphicFrame>
        <p:nvGraphicFramePr>
          <p:cNvPr id="20" name="Chart 3">
            <a:extLst>
              <a:ext uri="{FF2B5EF4-FFF2-40B4-BE49-F238E27FC236}">
                <a16:creationId xmlns:a16="http://schemas.microsoft.com/office/drawing/2014/main" xmlns="" id="{F9E9BA30-3AF5-45B0-A80B-0D3CFF6DB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346953"/>
              </p:ext>
            </p:extLst>
          </p:nvPr>
        </p:nvGraphicFramePr>
        <p:xfrm>
          <a:off x="2669525" y="1203598"/>
          <a:ext cx="1736340" cy="165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3">
            <a:extLst>
              <a:ext uri="{FF2B5EF4-FFF2-40B4-BE49-F238E27FC236}">
                <a16:creationId xmlns:a16="http://schemas.microsoft.com/office/drawing/2014/main" xmlns="" id="{205ECE15-52F2-4771-B923-ACD63ADD5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473092"/>
              </p:ext>
            </p:extLst>
          </p:nvPr>
        </p:nvGraphicFramePr>
        <p:xfrm>
          <a:off x="4723066" y="1203598"/>
          <a:ext cx="1736340" cy="165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3">
            <a:extLst>
              <a:ext uri="{FF2B5EF4-FFF2-40B4-BE49-F238E27FC236}">
                <a16:creationId xmlns:a16="http://schemas.microsoft.com/office/drawing/2014/main" xmlns="" id="{3AB0454C-580D-4FBB-AC0A-A36B01AD5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910844"/>
              </p:ext>
            </p:extLst>
          </p:nvPr>
        </p:nvGraphicFramePr>
        <p:xfrm>
          <a:off x="6776606" y="1203598"/>
          <a:ext cx="1736340" cy="165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5919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C4D91F-E57B-462D-88B4-DFF161C8BC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2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48" y="1043148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/>
          <p:nvPr/>
        </p:nvSpPr>
        <p:spPr>
          <a:xfrm>
            <a:off x="4128325" y="811872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Oval 7"/>
          <p:cNvSpPr/>
          <p:nvPr/>
        </p:nvSpPr>
        <p:spPr>
          <a:xfrm>
            <a:off x="1015165" y="787340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549319" y="763005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0065" y="1491630"/>
            <a:ext cx="1363470" cy="823652"/>
            <a:chOff x="2079598" y="4324401"/>
            <a:chExt cx="3303211" cy="823652"/>
          </a:xfrm>
        </p:grpSpPr>
        <p:sp>
          <p:nvSpPr>
            <p:cNvPr id="10" name="TextBox 9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552" y="1491630"/>
            <a:ext cx="1363470" cy="823652"/>
            <a:chOff x="2079598" y="4324401"/>
            <a:chExt cx="3303211" cy="823652"/>
          </a:xfrm>
        </p:grpSpPr>
        <p:sp>
          <p:nvSpPr>
            <p:cNvPr id="13" name="TextBox 12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40578" y="1491630"/>
            <a:ext cx="1363470" cy="823652"/>
            <a:chOff x="2079598" y="4324401"/>
            <a:chExt cx="3303211" cy="823652"/>
          </a:xfrm>
        </p:grpSpPr>
        <p:sp>
          <p:nvSpPr>
            <p:cNvPr id="16" name="TextBox 1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9"/>
          <p:cNvSpPr/>
          <p:nvPr/>
        </p:nvSpPr>
        <p:spPr>
          <a:xfrm>
            <a:off x="4128325" y="2972112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7"/>
          <p:cNvSpPr/>
          <p:nvPr/>
        </p:nvSpPr>
        <p:spPr>
          <a:xfrm>
            <a:off x="1015165" y="2947580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21"/>
          <p:cNvSpPr>
            <a:spLocks noChangeAspect="1"/>
          </p:cNvSpPr>
          <p:nvPr/>
        </p:nvSpPr>
        <p:spPr>
          <a:xfrm>
            <a:off x="2549319" y="2923245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90065" y="3651870"/>
            <a:ext cx="1363470" cy="823652"/>
            <a:chOff x="2079598" y="4324401"/>
            <a:chExt cx="3303211" cy="823652"/>
          </a:xfrm>
        </p:grpSpPr>
        <p:sp>
          <p:nvSpPr>
            <p:cNvPr id="22" name="TextBox 21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9552" y="3651870"/>
            <a:ext cx="1363470" cy="823652"/>
            <a:chOff x="2079598" y="4324401"/>
            <a:chExt cx="3303211" cy="823652"/>
          </a:xfrm>
        </p:grpSpPr>
        <p:sp>
          <p:nvSpPr>
            <p:cNvPr id="25" name="TextBox 24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40578" y="3651870"/>
            <a:ext cx="1363470" cy="823652"/>
            <a:chOff x="2079598" y="4324401"/>
            <a:chExt cx="3303211" cy="823652"/>
          </a:xfrm>
        </p:grpSpPr>
        <p:sp>
          <p:nvSpPr>
            <p:cNvPr id="28" name="TextBox 27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49FCF7FA-A3D5-4946-9687-71EDD581493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12793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1"/>
          <p:cNvSpPr/>
          <p:nvPr/>
        </p:nvSpPr>
        <p:spPr>
          <a:xfrm>
            <a:off x="3109895" y="2209165"/>
            <a:ext cx="1319480" cy="1368152"/>
          </a:xfrm>
          <a:custGeom>
            <a:avLst/>
            <a:gdLst/>
            <a:ahLst/>
            <a:cxnLst/>
            <a:rect l="l" t="t" r="r" b="b"/>
            <a:pathLst>
              <a:path w="1319480" h="1368152">
                <a:moveTo>
                  <a:pt x="635404" y="0"/>
                </a:moveTo>
                <a:cubicBezTo>
                  <a:pt x="1013209" y="0"/>
                  <a:pt x="1319480" y="306271"/>
                  <a:pt x="1319480" y="684076"/>
                </a:cubicBezTo>
                <a:cubicBezTo>
                  <a:pt x="1319480" y="1061881"/>
                  <a:pt x="1013209" y="1368152"/>
                  <a:pt x="635404" y="1368152"/>
                </a:cubicBezTo>
                <a:cubicBezTo>
                  <a:pt x="345994" y="1368152"/>
                  <a:pt x="98560" y="1188431"/>
                  <a:pt x="0" y="933963"/>
                </a:cubicBezTo>
                <a:lnTo>
                  <a:pt x="680705" y="933963"/>
                </a:lnTo>
                <a:lnTo>
                  <a:pt x="680705" y="1183850"/>
                </a:lnTo>
                <a:lnTo>
                  <a:pt x="1304843" y="684076"/>
                </a:lnTo>
                <a:lnTo>
                  <a:pt x="680705" y="184302"/>
                </a:lnTo>
                <a:lnTo>
                  <a:pt x="680705" y="434189"/>
                </a:lnTo>
                <a:lnTo>
                  <a:pt x="0" y="434189"/>
                </a:lnTo>
                <a:cubicBezTo>
                  <a:pt x="98560" y="179721"/>
                  <a:pt x="345994" y="0"/>
                  <a:pt x="6354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6C0A"/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 rot="10800000">
            <a:off x="4694071" y="2209165"/>
            <a:ext cx="1319480" cy="1368152"/>
          </a:xfrm>
          <a:custGeom>
            <a:avLst/>
            <a:gdLst/>
            <a:ahLst/>
            <a:cxnLst/>
            <a:rect l="l" t="t" r="r" b="b"/>
            <a:pathLst>
              <a:path w="1319480" h="1368152">
                <a:moveTo>
                  <a:pt x="635404" y="0"/>
                </a:moveTo>
                <a:cubicBezTo>
                  <a:pt x="1013209" y="0"/>
                  <a:pt x="1319480" y="306271"/>
                  <a:pt x="1319480" y="684076"/>
                </a:cubicBezTo>
                <a:cubicBezTo>
                  <a:pt x="1319480" y="1061881"/>
                  <a:pt x="1013209" y="1368152"/>
                  <a:pt x="635404" y="1368152"/>
                </a:cubicBezTo>
                <a:cubicBezTo>
                  <a:pt x="345994" y="1368152"/>
                  <a:pt x="98560" y="1188431"/>
                  <a:pt x="0" y="933963"/>
                </a:cubicBezTo>
                <a:lnTo>
                  <a:pt x="680705" y="933963"/>
                </a:lnTo>
                <a:lnTo>
                  <a:pt x="680705" y="1183850"/>
                </a:lnTo>
                <a:lnTo>
                  <a:pt x="1304843" y="684076"/>
                </a:lnTo>
                <a:lnTo>
                  <a:pt x="680705" y="184302"/>
                </a:lnTo>
                <a:lnTo>
                  <a:pt x="680705" y="434189"/>
                </a:lnTo>
                <a:lnTo>
                  <a:pt x="0" y="434189"/>
                </a:lnTo>
                <a:cubicBezTo>
                  <a:pt x="98560" y="179721"/>
                  <a:pt x="345994" y="0"/>
                  <a:pt x="6354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6C0A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52121" y="3643127"/>
            <a:ext cx="2736303" cy="657032"/>
            <a:chOff x="2551705" y="4283314"/>
            <a:chExt cx="2357003" cy="657032"/>
          </a:xfrm>
        </p:grpSpPr>
        <p:sp>
          <p:nvSpPr>
            <p:cNvPr id="7" name="TextBox 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52121" y="1459826"/>
            <a:ext cx="2736303" cy="657032"/>
            <a:chOff x="2551705" y="4283314"/>
            <a:chExt cx="2357003" cy="657032"/>
          </a:xfrm>
        </p:grpSpPr>
        <p:sp>
          <p:nvSpPr>
            <p:cNvPr id="10" name="TextBox 9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3569" y="3643127"/>
            <a:ext cx="2736303" cy="657032"/>
            <a:chOff x="2551705" y="4283314"/>
            <a:chExt cx="2357003" cy="657032"/>
          </a:xfrm>
        </p:grpSpPr>
        <p:sp>
          <p:nvSpPr>
            <p:cNvPr id="13" name="TextBox 12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551476"/>
            <a:ext cx="2660489" cy="657032"/>
            <a:chOff x="2551705" y="4283314"/>
            <a:chExt cx="2357003" cy="657032"/>
          </a:xfrm>
        </p:grpSpPr>
        <p:sp>
          <p:nvSpPr>
            <p:cNvPr id="16" name="TextBox 15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569" y="1459826"/>
            <a:ext cx="2736303" cy="657032"/>
            <a:chOff x="2551705" y="4283314"/>
            <a:chExt cx="2357003" cy="657032"/>
          </a:xfrm>
        </p:grpSpPr>
        <p:sp>
          <p:nvSpPr>
            <p:cNvPr id="19" name="TextBox 18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72075" y="2551476"/>
            <a:ext cx="2736303" cy="657032"/>
            <a:chOff x="2551705" y="4283314"/>
            <a:chExt cx="2357003" cy="657032"/>
          </a:xfrm>
        </p:grpSpPr>
        <p:sp>
          <p:nvSpPr>
            <p:cNvPr id="22" name="TextBox 21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9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 rot="10800000">
            <a:off x="3124900" y="1204520"/>
            <a:ext cx="557156" cy="3306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ed Rectangle 4"/>
          <p:cNvSpPr/>
          <p:nvPr/>
        </p:nvSpPr>
        <p:spPr>
          <a:xfrm rot="10800000">
            <a:off x="601711" y="1204519"/>
            <a:ext cx="557156" cy="3306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 rot="10800000">
            <a:off x="1442774" y="1204519"/>
            <a:ext cx="557156" cy="3306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2283837" y="1204520"/>
            <a:ext cx="557156" cy="3306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 rot="10800000">
            <a:off x="3965964" y="1219908"/>
            <a:ext cx="557156" cy="3306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10288814"/>
              </p:ext>
            </p:extLst>
          </p:nvPr>
        </p:nvGraphicFramePr>
        <p:xfrm>
          <a:off x="323528" y="1526460"/>
          <a:ext cx="4488554" cy="281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1490915" y="2705522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330860" y="2256109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168779" y="1718864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645250" y="330304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56800" y="4099390"/>
            <a:ext cx="246423" cy="246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1605076" y="4099390"/>
            <a:ext cx="246423" cy="246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443827" y="4099390"/>
            <a:ext cx="246423" cy="246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3282578" y="4099390"/>
            <a:ext cx="246423" cy="246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4767" y="3410964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0432" y="281344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0377" y="2364033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296" y="1826788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071" y="4520404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6678" y="4520404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8285" y="4520404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9892" y="4520404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21329" y="4099390"/>
            <a:ext cx="246423" cy="246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3990861" y="150284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80378" y="1610764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501" y="4520404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2200" y="1470724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200" y="2155235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2200" y="2839746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2200" y="3524257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2200" y="4208769"/>
            <a:ext cx="7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4128" y="1347614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2032125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2716636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4128" y="3401147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128" y="4085659"/>
            <a:ext cx="283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3"/>
            <a:chOff x="2175371" y="1762964"/>
            <a:chExt cx="5040560" cy="590745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467544" y="2859782"/>
            <a:ext cx="3312368" cy="165618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52403" y="843558"/>
            <a:ext cx="1728192" cy="1297826"/>
            <a:chOff x="803640" y="3297699"/>
            <a:chExt cx="2059657" cy="129782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297699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9943BE-5D65-44D2-A8BE-9F9C54BBDA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46E4036-1A42-4631-9BC3-FF6D3C69193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3B67B8E6-4548-493C-BB56-D1082DAAC2D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BF48F33D-7B52-4FA3-BC98-9704F0FE2FA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3454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1907704" y="2007140"/>
            <a:ext cx="3849580" cy="235753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963906" y="1265686"/>
            <a:ext cx="758707" cy="7587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383094" y="1347614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411760" y="3967942"/>
            <a:ext cx="701783" cy="701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18878" y="1481198"/>
            <a:ext cx="812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778" y="1436092"/>
            <a:ext cx="812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170" y="4091469"/>
            <a:ext cx="812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2733986" y="2049397"/>
            <a:ext cx="276783" cy="88239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</p:cNvCxnSpPr>
          <p:nvPr/>
        </p:nvCxnSpPr>
        <p:spPr>
          <a:xfrm flipV="1">
            <a:off x="3010769" y="3678720"/>
            <a:ext cx="926009" cy="39199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3851920" y="1913283"/>
            <a:ext cx="223096" cy="78829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8144" y="3219822"/>
            <a:ext cx="2808312" cy="154256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74432" y="3801021"/>
            <a:ext cx="219573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ounded Rectangle 27"/>
          <p:cNvSpPr/>
          <p:nvPr/>
        </p:nvSpPr>
        <p:spPr>
          <a:xfrm>
            <a:off x="7063001" y="339390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57543" y="2300916"/>
            <a:ext cx="28544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93646" y="1557696"/>
            <a:ext cx="19183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6402" y="1650029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7543" y="1193710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8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35155143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">
            <a:extLst>
              <a:ext uri="{FF2B5EF4-FFF2-40B4-BE49-F238E27FC236}">
                <a16:creationId xmlns:a16="http://schemas.microsoft.com/office/drawing/2014/main" xmlns="" id="{F739FC70-62F7-4F03-9965-62B1AAA1E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053938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xmlns="" id="{425A35BB-4B11-4C9E-9D25-E5B716E7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941126"/>
              </p:ext>
            </p:extLst>
          </p:nvPr>
        </p:nvGraphicFramePr>
        <p:xfrm>
          <a:off x="4764827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">
            <a:extLst>
              <a:ext uri="{FF2B5EF4-FFF2-40B4-BE49-F238E27FC236}">
                <a16:creationId xmlns:a16="http://schemas.microsoft.com/office/drawing/2014/main" xmlns="" id="{7E6A3CC7-F13B-4C10-83A4-13B900F9A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498730"/>
              </p:ext>
            </p:extLst>
          </p:nvPr>
        </p:nvGraphicFramePr>
        <p:xfrm>
          <a:off x="6732700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880" y="1825412"/>
            <a:ext cx="12271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2782" y="1825412"/>
            <a:ext cx="12271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6684" y="1825412"/>
            <a:ext cx="12271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585" y="1825412"/>
            <a:ext cx="12271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429" y="2912718"/>
            <a:ext cx="1766226" cy="27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303" y="2912718"/>
            <a:ext cx="1766226" cy="27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3177" y="2912718"/>
            <a:ext cx="1766226" cy="27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1050" y="2912718"/>
            <a:ext cx="1766226" cy="27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6446" y="3677748"/>
            <a:ext cx="1728192" cy="1081951"/>
            <a:chOff x="1062658" y="3986014"/>
            <a:chExt cx="1728192" cy="1081951"/>
          </a:xfrm>
        </p:grpSpPr>
        <p:sp>
          <p:nvSpPr>
            <p:cNvPr id="17" name="TextBox 1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04320" y="3677748"/>
            <a:ext cx="1728192" cy="1081951"/>
            <a:chOff x="1062658" y="3986014"/>
            <a:chExt cx="1728192" cy="1081951"/>
          </a:xfrm>
        </p:grpSpPr>
        <p:sp>
          <p:nvSpPr>
            <p:cNvPr id="20" name="TextBox 1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72194" y="3677748"/>
            <a:ext cx="1728192" cy="1081951"/>
            <a:chOff x="1062658" y="3986014"/>
            <a:chExt cx="1728192" cy="1081951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40067" y="3677748"/>
            <a:ext cx="1728192" cy="1081951"/>
            <a:chOff x="1062658" y="3986014"/>
            <a:chExt cx="1728192" cy="1081951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8" name="Donut 27"/>
          <p:cNvSpPr/>
          <p:nvPr/>
        </p:nvSpPr>
        <p:spPr>
          <a:xfrm>
            <a:off x="914335" y="2246214"/>
            <a:ext cx="288032" cy="2880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2949800" y="2381604"/>
            <a:ext cx="288032" cy="28803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5848557" y="2371424"/>
            <a:ext cx="288032" cy="288032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6724490" y="2029718"/>
            <a:ext cx="288032" cy="288032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7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275856" y="627534"/>
            <a:ext cx="2592288" cy="165618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2536324"/>
            <a:ext cx="21602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718EB9-C89D-4EB6-A197-BA2E88BCCC0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FAFE8EF-76F0-43A9-B06C-6D49F955B14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1CBCB3CB-3B14-4CB2-BC59-E1C262AFAB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BF901A66-58BE-4C64-B4B7-CFEC41ADA91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49201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63090"/>
              </p:ext>
            </p:extLst>
          </p:nvPr>
        </p:nvGraphicFramePr>
        <p:xfrm>
          <a:off x="611560" y="1379867"/>
          <a:ext cx="1816153" cy="334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5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26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4725"/>
              </p:ext>
            </p:extLst>
          </p:nvPr>
        </p:nvGraphicFramePr>
        <p:xfrm>
          <a:off x="2646469" y="1379867"/>
          <a:ext cx="1816153" cy="334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5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7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26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98874"/>
              </p:ext>
            </p:extLst>
          </p:nvPr>
        </p:nvGraphicFramePr>
        <p:xfrm>
          <a:off x="4681378" y="1379867"/>
          <a:ext cx="1816153" cy="334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5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  <a:endParaRPr lang="ko-KR" altLang="en-US" sz="37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26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1023"/>
              </p:ext>
            </p:extLst>
          </p:nvPr>
        </p:nvGraphicFramePr>
        <p:xfrm>
          <a:off x="6716287" y="1379867"/>
          <a:ext cx="1816153" cy="334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5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7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E46C0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73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264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66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6087" y="1485990"/>
            <a:ext cx="3240360" cy="488848"/>
            <a:chOff x="2113657" y="4283314"/>
            <a:chExt cx="3647460" cy="488848"/>
          </a:xfrm>
        </p:grpSpPr>
        <p:sp>
          <p:nvSpPr>
            <p:cNvPr id="6" name="TextBox 5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6087" y="2065560"/>
            <a:ext cx="3240360" cy="488848"/>
            <a:chOff x="2113657" y="4283314"/>
            <a:chExt cx="3647460" cy="488848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Frame 17"/>
          <p:cNvSpPr/>
          <p:nvPr/>
        </p:nvSpPr>
        <p:spPr>
          <a:xfrm>
            <a:off x="539552" y="1556902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/>
          <p:cNvSpPr/>
          <p:nvPr/>
        </p:nvSpPr>
        <p:spPr>
          <a:xfrm>
            <a:off x="539552" y="2136472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66087" y="2645130"/>
            <a:ext cx="3240360" cy="488848"/>
            <a:chOff x="2113657" y="4283314"/>
            <a:chExt cx="3647460" cy="488848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Frame 17"/>
          <p:cNvSpPr/>
          <p:nvPr/>
        </p:nvSpPr>
        <p:spPr>
          <a:xfrm>
            <a:off x="539552" y="2716042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6087" y="3224701"/>
            <a:ext cx="3240360" cy="488848"/>
            <a:chOff x="2113657" y="4283314"/>
            <a:chExt cx="3647460" cy="488848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Frame 17"/>
          <p:cNvSpPr/>
          <p:nvPr/>
        </p:nvSpPr>
        <p:spPr>
          <a:xfrm>
            <a:off x="539552" y="3295613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417518" y="4092676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7"/>
          <p:cNvSpPr/>
          <p:nvPr/>
        </p:nvSpPr>
        <p:spPr>
          <a:xfrm>
            <a:off x="727133" y="4068144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2049900" y="4043809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148" y="4515966"/>
            <a:ext cx="13634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4515966"/>
            <a:ext cx="13634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10776" y="4515966"/>
            <a:ext cx="13634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7"/>
          <p:cNvSpPr/>
          <p:nvPr/>
        </p:nvSpPr>
        <p:spPr>
          <a:xfrm>
            <a:off x="4716016" y="4043611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0403" y="4515966"/>
            <a:ext cx="13634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B487E384-DD3E-4630-BF97-57FEB7627F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3710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그룹 305">
            <a:extLst>
              <a:ext uri="{FF2B5EF4-FFF2-40B4-BE49-F238E27FC236}">
                <a16:creationId xmlns:a16="http://schemas.microsoft.com/office/drawing/2014/main" xmlns="" id="{1A3A5EF7-8585-40FE-BA09-2281505A471D}"/>
              </a:ext>
            </a:extLst>
          </p:cNvPr>
          <p:cNvGrpSpPr/>
          <p:nvPr/>
        </p:nvGrpSpPr>
        <p:grpSpPr>
          <a:xfrm>
            <a:off x="3755870" y="1422841"/>
            <a:ext cx="4984671" cy="2932688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xmlns="" id="{E2A0EB75-E11D-4641-BDB2-261975B5D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xmlns="" id="{03E5D0CD-B9EB-4BB4-8AFC-3D3358F4D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xmlns="" id="{D085DD07-1FF1-48EC-B4A8-FAD666F32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xmlns="" id="{F18C8E8F-CE34-4758-860B-A6949A6B0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0106" y="1425138"/>
            <a:ext cx="129614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8178" y="1683770"/>
            <a:ext cx="0" cy="75503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7572" y="2679654"/>
            <a:ext cx="12961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05644" y="2938286"/>
            <a:ext cx="0" cy="75503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1994" y="2300304"/>
            <a:ext cx="1296144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0065" y="2551024"/>
            <a:ext cx="1" cy="530723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16459" y="1234786"/>
            <a:ext cx="2713663" cy="1658745"/>
            <a:chOff x="80902" y="1114177"/>
            <a:chExt cx="3303442" cy="1658745"/>
          </a:xfrm>
        </p:grpSpPr>
        <p:sp>
          <p:nvSpPr>
            <p:cNvPr id="26" name="TextBox 25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902" y="1387927"/>
              <a:ext cx="3291431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sp>
        <p:nvSpPr>
          <p:cNvPr id="28" name="Round Same Side Corner Rectangle 8"/>
          <p:cNvSpPr/>
          <p:nvPr/>
        </p:nvSpPr>
        <p:spPr>
          <a:xfrm>
            <a:off x="1027770" y="2958630"/>
            <a:ext cx="316434" cy="83340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 Same Side Corner Rectangle 20"/>
          <p:cNvSpPr/>
          <p:nvPr/>
        </p:nvSpPr>
        <p:spPr>
          <a:xfrm rot="10800000">
            <a:off x="2603858" y="2954782"/>
            <a:ext cx="394292" cy="84110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4064" y="3082947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8010" y="3082947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6459" y="3867894"/>
            <a:ext cx="267113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75194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224954" y="557045"/>
            <a:ext cx="360040" cy="3370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7"/>
          <p:cNvSpPr/>
          <p:nvPr/>
        </p:nvSpPr>
        <p:spPr>
          <a:xfrm>
            <a:off x="1226377" y="3478893"/>
            <a:ext cx="357194" cy="3571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198242" y="1978024"/>
            <a:ext cx="413465" cy="4169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7572437" y="497277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60232" y="1037936"/>
            <a:ext cx="2088233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60232" y="2469466"/>
            <a:ext cx="2088233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3940640"/>
            <a:ext cx="208823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rapezoid 13"/>
          <p:cNvSpPr/>
          <p:nvPr/>
        </p:nvSpPr>
        <p:spPr>
          <a:xfrm>
            <a:off x="7467827" y="1985387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7683" y="3416917"/>
            <a:ext cx="553330" cy="43963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38" y="1004370"/>
            <a:ext cx="2088233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1438" y="2505239"/>
            <a:ext cx="2088233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38" y="3946384"/>
            <a:ext cx="2088233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6DDB488-D633-4B47-A064-CDF13D4862A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79717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40083"/>
              </p:ext>
            </p:extLst>
          </p:nvPr>
        </p:nvGraphicFramePr>
        <p:xfrm>
          <a:off x="755576" y="1289323"/>
          <a:ext cx="7632849" cy="310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766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30498" y="1351488"/>
            <a:ext cx="2486498" cy="3392458"/>
            <a:chOff x="3422056" y="821410"/>
            <a:chExt cx="2486498" cy="3392458"/>
          </a:xfrm>
        </p:grpSpPr>
        <p:sp>
          <p:nvSpPr>
            <p:cNvPr id="5" name="Oval 1"/>
            <p:cNvSpPr/>
            <p:nvPr/>
          </p:nvSpPr>
          <p:spPr>
            <a:xfrm rot="20110090">
              <a:off x="4547567" y="3137124"/>
              <a:ext cx="1067821" cy="1076744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1"/>
            <p:cNvSpPr/>
            <p:nvPr/>
          </p:nvSpPr>
          <p:spPr>
            <a:xfrm rot="20629582">
              <a:off x="3422056" y="2512575"/>
              <a:ext cx="1317398" cy="1328406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"/>
            <p:cNvSpPr/>
            <p:nvPr/>
          </p:nvSpPr>
          <p:spPr>
            <a:xfrm rot="20625983">
              <a:off x="3912780" y="821410"/>
              <a:ext cx="1175566" cy="1185389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Oval 1"/>
            <p:cNvSpPr/>
            <p:nvPr/>
          </p:nvSpPr>
          <p:spPr>
            <a:xfrm rot="20625983">
              <a:off x="4483704" y="1742062"/>
              <a:ext cx="1424850" cy="1436756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Rectangle 9"/>
          <p:cNvSpPr/>
          <p:nvPr/>
        </p:nvSpPr>
        <p:spPr>
          <a:xfrm>
            <a:off x="4873148" y="4111843"/>
            <a:ext cx="241903" cy="2264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833690" y="3589947"/>
            <a:ext cx="267387" cy="26660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"/>
          <p:cNvSpPr/>
          <p:nvPr/>
        </p:nvSpPr>
        <p:spPr>
          <a:xfrm>
            <a:off x="4267520" y="1817806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4904689" y="2790959"/>
            <a:ext cx="399765" cy="39911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91816" y="3094297"/>
            <a:ext cx="2012740" cy="1661995"/>
            <a:chOff x="6210996" y="1433695"/>
            <a:chExt cx="1712589" cy="1182382"/>
          </a:xfrm>
        </p:grpSpPr>
        <p:sp>
          <p:nvSpPr>
            <p:cNvPr id="14" name="TextBox 13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0996" y="1630759"/>
              <a:ext cx="1712586" cy="985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4613" y="1366419"/>
            <a:ext cx="1960863" cy="1661995"/>
            <a:chOff x="6210995" y="1433695"/>
            <a:chExt cx="2129053" cy="1182382"/>
          </a:xfrm>
        </p:grpSpPr>
        <p:sp>
          <p:nvSpPr>
            <p:cNvPr id="17" name="TextBox 16"/>
            <p:cNvSpPr txBox="1"/>
            <p:nvPr/>
          </p:nvSpPr>
          <p:spPr>
            <a:xfrm>
              <a:off x="6210999" y="1433695"/>
              <a:ext cx="2129049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0995" y="1630759"/>
              <a:ext cx="2129049" cy="985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1816" y="1366419"/>
            <a:ext cx="2012740" cy="1661995"/>
            <a:chOff x="6210996" y="1433695"/>
            <a:chExt cx="1712589" cy="1182382"/>
          </a:xfrm>
        </p:grpSpPr>
        <p:sp>
          <p:nvSpPr>
            <p:cNvPr id="20" name="TextBox 19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0996" y="1630759"/>
              <a:ext cx="1712586" cy="985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5084" y="3094297"/>
            <a:ext cx="2000392" cy="1661995"/>
            <a:chOff x="6210995" y="1433695"/>
            <a:chExt cx="2064894" cy="1182382"/>
          </a:xfrm>
        </p:grpSpPr>
        <p:sp>
          <p:nvSpPr>
            <p:cNvPr id="23" name="TextBox 22"/>
            <p:cNvSpPr txBox="1"/>
            <p:nvPr/>
          </p:nvSpPr>
          <p:spPr>
            <a:xfrm>
              <a:off x="6210995" y="1433695"/>
              <a:ext cx="2064894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0995" y="1630759"/>
              <a:ext cx="2064894" cy="9853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ardrop 5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83681" y="2282905"/>
            <a:ext cx="576636" cy="46539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:a16="http://schemas.microsoft.com/office/drawing/2014/main" xmlns="" id="{BB70536B-FFA6-43AC-99A6-AC07FBF92F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87" r="266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63283" y="1419622"/>
            <a:ext cx="1800200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287" y="1674028"/>
            <a:ext cx="1728192" cy="1297826"/>
            <a:chOff x="803640" y="3297699"/>
            <a:chExt cx="2059657" cy="129782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97699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20072" y="1226402"/>
            <a:ext cx="1512168" cy="1417356"/>
            <a:chOff x="803640" y="3362835"/>
            <a:chExt cx="2059657" cy="1417356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64288" y="1226402"/>
            <a:ext cx="1512168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20072" y="3314634"/>
            <a:ext cx="1512168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288" y="3314634"/>
            <a:ext cx="1512168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9"/>
          <p:cNvSpPr/>
          <p:nvPr/>
        </p:nvSpPr>
        <p:spPr>
          <a:xfrm>
            <a:off x="5782167" y="2829229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5770033" y="739133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1"/>
          <p:cNvSpPr>
            <a:spLocks noChangeAspect="1"/>
          </p:cNvSpPr>
          <p:nvPr/>
        </p:nvSpPr>
        <p:spPr>
          <a:xfrm>
            <a:off x="7691824" y="714798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714249" y="2804697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7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4432" y="1672938"/>
            <a:ext cx="5976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84432" y="4515974"/>
            <a:ext cx="5976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91865" y="1343795"/>
            <a:ext cx="229682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440" y="1794086"/>
            <a:ext cx="590399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84154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7965" y="1094900"/>
            <a:ext cx="7518531" cy="385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483768" y="1672930"/>
            <a:ext cx="5976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2483768" y="4515966"/>
            <a:ext cx="5976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91201" y="1343787"/>
            <a:ext cx="229682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5776" y="1794078"/>
            <a:ext cx="27363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7772" y="1343786"/>
            <a:ext cx="229682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7772" y="1845025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069602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824628" y="819150"/>
            <a:ext cx="3499972" cy="3499972"/>
          </a:xfrm>
          <a:prstGeom prst="ellipse">
            <a:avLst/>
          </a:prstGeom>
          <a:noFill/>
          <a:ln w="12700">
            <a:solidFill>
              <a:schemeClr val="tx1">
                <a:alpha val="4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C60A8D-86AA-4F5A-936A-86D589EA2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55AA9BBE-C8F7-4448-95BE-DDF1DD95D077}"/>
              </a:ext>
            </a:extLst>
          </p:cNvPr>
          <p:cNvGrpSpPr/>
          <p:nvPr/>
        </p:nvGrpSpPr>
        <p:grpSpPr>
          <a:xfrm>
            <a:off x="1403648" y="1131590"/>
            <a:ext cx="2486498" cy="3392458"/>
            <a:chOff x="3422056" y="821410"/>
            <a:chExt cx="2486498" cy="33924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Oval 1">
              <a:extLst>
                <a:ext uri="{FF2B5EF4-FFF2-40B4-BE49-F238E27FC236}">
                  <a16:creationId xmlns:a16="http://schemas.microsoft.com/office/drawing/2014/main" xmlns="" id="{FE5F7BB7-AE52-47AF-9AAD-E6A701B4B691}"/>
                </a:ext>
              </a:extLst>
            </p:cNvPr>
            <p:cNvSpPr/>
            <p:nvPr/>
          </p:nvSpPr>
          <p:spPr>
            <a:xfrm rot="20110090">
              <a:off x="4547567" y="3137124"/>
              <a:ext cx="1067821" cy="1076744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xmlns="" id="{CECD0CD6-AC7E-4C06-BCA4-A237C64B0DB0}"/>
                </a:ext>
              </a:extLst>
            </p:cNvPr>
            <p:cNvSpPr/>
            <p:nvPr/>
          </p:nvSpPr>
          <p:spPr>
            <a:xfrm rot="20629582">
              <a:off x="3422056" y="2512575"/>
              <a:ext cx="1317398" cy="1328406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">
              <a:extLst>
                <a:ext uri="{FF2B5EF4-FFF2-40B4-BE49-F238E27FC236}">
                  <a16:creationId xmlns:a16="http://schemas.microsoft.com/office/drawing/2014/main" xmlns="" id="{1B6F082E-054B-40F5-8EB0-9D8B40C75716}"/>
                </a:ext>
              </a:extLst>
            </p:cNvPr>
            <p:cNvSpPr/>
            <p:nvPr/>
          </p:nvSpPr>
          <p:spPr>
            <a:xfrm rot="20625983">
              <a:off x="3912780" y="821410"/>
              <a:ext cx="1175566" cy="1185389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xmlns="" id="{EEBB977D-5CAB-4D59-AECD-9069EF4FEF4B}"/>
                </a:ext>
              </a:extLst>
            </p:cNvPr>
            <p:cNvSpPr/>
            <p:nvPr/>
          </p:nvSpPr>
          <p:spPr>
            <a:xfrm rot="20625983">
              <a:off x="4483704" y="1742062"/>
              <a:ext cx="1424850" cy="1436756"/>
            </a:xfrm>
            <a:custGeom>
              <a:avLst/>
              <a:gdLst/>
              <a:ahLst/>
              <a:cxnLst/>
              <a:rect l="l" t="t" r="r" b="b"/>
              <a:pathLst>
                <a:path w="1462487" h="1474707">
                  <a:moveTo>
                    <a:pt x="1462487" y="349243"/>
                  </a:moveTo>
                  <a:lnTo>
                    <a:pt x="1460292" y="357434"/>
                  </a:lnTo>
                  <a:lnTo>
                    <a:pt x="1458059" y="353991"/>
                  </a:lnTo>
                  <a:close/>
                  <a:moveTo>
                    <a:pt x="753000" y="293334"/>
                  </a:moveTo>
                  <a:cubicBezTo>
                    <a:pt x="782853" y="295126"/>
                    <a:pt x="812972" y="299936"/>
                    <a:pt x="842985" y="307979"/>
                  </a:cubicBezTo>
                  <a:cubicBezTo>
                    <a:pt x="1083094" y="372316"/>
                    <a:pt x="1225586" y="619120"/>
                    <a:pt x="1161249" y="859229"/>
                  </a:cubicBezTo>
                  <a:cubicBezTo>
                    <a:pt x="1096912" y="1099339"/>
                    <a:pt x="850109" y="1241831"/>
                    <a:pt x="610000" y="1177494"/>
                  </a:cubicBezTo>
                  <a:cubicBezTo>
                    <a:pt x="369892" y="1113157"/>
                    <a:pt x="227400" y="866354"/>
                    <a:pt x="291737" y="626243"/>
                  </a:cubicBezTo>
                  <a:cubicBezTo>
                    <a:pt x="348031" y="416147"/>
                    <a:pt x="544027" y="280789"/>
                    <a:pt x="753000" y="293334"/>
                  </a:cubicBezTo>
                  <a:close/>
                  <a:moveTo>
                    <a:pt x="756927" y="226756"/>
                  </a:moveTo>
                  <a:cubicBezTo>
                    <a:pt x="516994" y="212353"/>
                    <a:pt x="291963" y="367763"/>
                    <a:pt x="227328" y="608985"/>
                  </a:cubicBezTo>
                  <a:cubicBezTo>
                    <a:pt x="153460" y="884668"/>
                    <a:pt x="317061" y="1168034"/>
                    <a:pt x="592743" y="1241903"/>
                  </a:cubicBezTo>
                  <a:cubicBezTo>
                    <a:pt x="868423" y="1315772"/>
                    <a:pt x="1151788" y="1152169"/>
                    <a:pt x="1225657" y="876487"/>
                  </a:cubicBezTo>
                  <a:cubicBezTo>
                    <a:pt x="1299525" y="600806"/>
                    <a:pt x="1135924" y="317439"/>
                    <a:pt x="860243" y="243570"/>
                  </a:cubicBezTo>
                  <a:cubicBezTo>
                    <a:pt x="825783" y="234336"/>
                    <a:pt x="791203" y="228813"/>
                    <a:pt x="756927" y="226756"/>
                  </a:cubicBezTo>
                  <a:close/>
                  <a:moveTo>
                    <a:pt x="810386" y="0"/>
                  </a:moveTo>
                  <a:lnTo>
                    <a:pt x="1025208" y="57562"/>
                  </a:lnTo>
                  <a:lnTo>
                    <a:pt x="1022130" y="240527"/>
                  </a:lnTo>
                  <a:lnTo>
                    <a:pt x="1016510" y="239022"/>
                  </a:lnTo>
                  <a:cubicBezTo>
                    <a:pt x="1062297" y="264790"/>
                    <a:pt x="1103679" y="296387"/>
                    <a:pt x="1138682" y="333856"/>
                  </a:cubicBezTo>
                  <a:lnTo>
                    <a:pt x="1301566" y="293354"/>
                  </a:lnTo>
                  <a:lnTo>
                    <a:pt x="1405978" y="489724"/>
                  </a:lnTo>
                  <a:lnTo>
                    <a:pt x="1289918" y="594359"/>
                  </a:lnTo>
                  <a:cubicBezTo>
                    <a:pt x="1304467" y="647352"/>
                    <a:pt x="1311324" y="702842"/>
                    <a:pt x="1308862" y="759248"/>
                  </a:cubicBezTo>
                  <a:lnTo>
                    <a:pt x="1453830" y="839725"/>
                  </a:lnTo>
                  <a:lnTo>
                    <a:pt x="1396268" y="1054549"/>
                  </a:lnTo>
                  <a:lnTo>
                    <a:pt x="1220358" y="1051590"/>
                  </a:lnTo>
                  <a:cubicBezTo>
                    <a:pt x="1198118" y="1088752"/>
                    <a:pt x="1171171" y="1122269"/>
                    <a:pt x="1140977" y="1152189"/>
                  </a:cubicBezTo>
                  <a:lnTo>
                    <a:pt x="1198748" y="1302969"/>
                  </a:lnTo>
                  <a:lnTo>
                    <a:pt x="1016568" y="1430534"/>
                  </a:lnTo>
                  <a:lnTo>
                    <a:pt x="878385" y="1310568"/>
                  </a:lnTo>
                  <a:lnTo>
                    <a:pt x="895202" y="1298794"/>
                  </a:lnTo>
                  <a:cubicBezTo>
                    <a:pt x="842274" y="1315923"/>
                    <a:pt x="786304" y="1324159"/>
                    <a:pt x="729238" y="1323841"/>
                  </a:cubicBezTo>
                  <a:lnTo>
                    <a:pt x="645487" y="1474707"/>
                  </a:lnTo>
                  <a:lnTo>
                    <a:pt x="430663" y="1417146"/>
                  </a:lnTo>
                  <a:lnTo>
                    <a:pt x="433566" y="1244616"/>
                  </a:lnTo>
                  <a:cubicBezTo>
                    <a:pt x="388043" y="1218671"/>
                    <a:pt x="346927" y="1186942"/>
                    <a:pt x="312175" y="1149403"/>
                  </a:cubicBezTo>
                  <a:lnTo>
                    <a:pt x="314959" y="1155374"/>
                  </a:lnTo>
                  <a:lnTo>
                    <a:pt x="135309" y="1190176"/>
                  </a:lnTo>
                  <a:lnTo>
                    <a:pt x="41317" y="988611"/>
                  </a:lnTo>
                  <a:lnTo>
                    <a:pt x="162815" y="890097"/>
                  </a:lnTo>
                  <a:cubicBezTo>
                    <a:pt x="149847" y="842564"/>
                    <a:pt x="143072" y="793029"/>
                    <a:pt x="143063" y="742616"/>
                  </a:cubicBezTo>
                  <a:lnTo>
                    <a:pt x="0" y="663197"/>
                  </a:lnTo>
                  <a:lnTo>
                    <a:pt x="57561" y="448372"/>
                  </a:lnTo>
                  <a:lnTo>
                    <a:pt x="221502" y="451130"/>
                  </a:lnTo>
                  <a:cubicBezTo>
                    <a:pt x="243744" y="411880"/>
                    <a:pt x="270601" y="376094"/>
                    <a:pt x="300983" y="344063"/>
                  </a:cubicBezTo>
                  <a:lnTo>
                    <a:pt x="246073" y="174702"/>
                  </a:lnTo>
                  <a:lnTo>
                    <a:pt x="434681" y="56847"/>
                  </a:lnTo>
                  <a:lnTo>
                    <a:pt x="566393" y="183881"/>
                  </a:lnTo>
                  <a:lnTo>
                    <a:pt x="565070" y="184708"/>
                  </a:lnTo>
                  <a:cubicBezTo>
                    <a:pt x="616848" y="168416"/>
                    <a:pt x="671513" y="160885"/>
                    <a:pt x="727187" y="161498"/>
                  </a:cubicBezTo>
                  <a:lnTo>
                    <a:pt x="721568" y="1599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A0D8788-2CF3-4594-A41D-F73B28004B1B}"/>
              </a:ext>
            </a:extLst>
          </p:cNvPr>
          <p:cNvSpPr/>
          <p:nvPr/>
        </p:nvSpPr>
        <p:spPr>
          <a:xfrm>
            <a:off x="2946298" y="3891945"/>
            <a:ext cx="241903" cy="2264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xmlns="" id="{1E1C5E24-7CE8-4EF6-B5FD-0B7B91DFE9BC}"/>
              </a:ext>
            </a:extLst>
          </p:cNvPr>
          <p:cNvSpPr/>
          <p:nvPr/>
        </p:nvSpPr>
        <p:spPr>
          <a:xfrm>
            <a:off x="1906840" y="3370049"/>
            <a:ext cx="267387" cy="26660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xmlns="" id="{B15D08C8-EF25-472E-BCC2-8988A209963C}"/>
              </a:ext>
            </a:extLst>
          </p:cNvPr>
          <p:cNvSpPr/>
          <p:nvPr/>
        </p:nvSpPr>
        <p:spPr>
          <a:xfrm>
            <a:off x="2340670" y="1597908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DF6D0D39-DD52-411F-86FB-1BD5717D0D31}"/>
              </a:ext>
            </a:extLst>
          </p:cNvPr>
          <p:cNvSpPr/>
          <p:nvPr/>
        </p:nvSpPr>
        <p:spPr>
          <a:xfrm>
            <a:off x="2977839" y="2571061"/>
            <a:ext cx="399765" cy="39911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2682CF5-54AB-4A9E-A305-42DCAB6F1EAF}"/>
              </a:ext>
            </a:extLst>
          </p:cNvPr>
          <p:cNvGrpSpPr/>
          <p:nvPr/>
        </p:nvGrpSpPr>
        <p:grpSpPr>
          <a:xfrm>
            <a:off x="4902181" y="3384940"/>
            <a:ext cx="2867454" cy="2214998"/>
            <a:chOff x="3023754" y="3403834"/>
            <a:chExt cx="2867454" cy="221499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Trapezoid 33">
              <a:extLst>
                <a:ext uri="{FF2B5EF4-FFF2-40B4-BE49-F238E27FC236}">
                  <a16:creationId xmlns:a16="http://schemas.microsoft.com/office/drawing/2014/main" xmlns="" id="{1DDB7891-65CB-480B-BBBD-45842B8E1422}"/>
                </a:ext>
              </a:extLst>
            </p:cNvPr>
            <p:cNvSpPr/>
            <p:nvPr/>
          </p:nvSpPr>
          <p:spPr>
            <a:xfrm>
              <a:off x="3965894" y="3403834"/>
              <a:ext cx="914400" cy="1739666"/>
            </a:xfrm>
            <a:custGeom>
              <a:avLst/>
              <a:gdLst>
                <a:gd name="connsiteX0" fmla="*/ 0 w 914400"/>
                <a:gd name="connsiteY0" fmla="*/ 1739666 h 1739666"/>
                <a:gd name="connsiteX1" fmla="*/ 260357 w 914400"/>
                <a:gd name="connsiteY1" fmla="*/ 0 h 1739666"/>
                <a:gd name="connsiteX2" fmla="*/ 654043 w 914400"/>
                <a:gd name="connsiteY2" fmla="*/ 0 h 1739666"/>
                <a:gd name="connsiteX3" fmla="*/ 914400 w 914400"/>
                <a:gd name="connsiteY3" fmla="*/ 1739666 h 1739666"/>
                <a:gd name="connsiteX4" fmla="*/ 0 w 914400"/>
                <a:gd name="connsiteY4" fmla="*/ 1739666 h 1739666"/>
                <a:gd name="connsiteX0" fmla="*/ 0 w 914400"/>
                <a:gd name="connsiteY0" fmla="*/ 1739666 h 1739666"/>
                <a:gd name="connsiteX1" fmla="*/ 260357 w 914400"/>
                <a:gd name="connsiteY1" fmla="*/ 0 h 1739666"/>
                <a:gd name="connsiteX2" fmla="*/ 502739 w 914400"/>
                <a:gd name="connsiteY2" fmla="*/ 142448 h 1739666"/>
                <a:gd name="connsiteX3" fmla="*/ 654043 w 914400"/>
                <a:gd name="connsiteY3" fmla="*/ 0 h 1739666"/>
                <a:gd name="connsiteX4" fmla="*/ 914400 w 914400"/>
                <a:gd name="connsiteY4" fmla="*/ 1739666 h 1739666"/>
                <a:gd name="connsiteX5" fmla="*/ 0 w 914400"/>
                <a:gd name="connsiteY5" fmla="*/ 1739666 h 173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739666">
                  <a:moveTo>
                    <a:pt x="0" y="1739666"/>
                  </a:moveTo>
                  <a:lnTo>
                    <a:pt x="260357" y="0"/>
                  </a:lnTo>
                  <a:cubicBezTo>
                    <a:pt x="311996" y="-225"/>
                    <a:pt x="451100" y="142673"/>
                    <a:pt x="502739" y="142448"/>
                  </a:cubicBezTo>
                  <a:lnTo>
                    <a:pt x="654043" y="0"/>
                  </a:lnTo>
                  <a:lnTo>
                    <a:pt x="914400" y="1739666"/>
                  </a:lnTo>
                  <a:lnTo>
                    <a:pt x="0" y="17396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Chord 39">
              <a:extLst>
                <a:ext uri="{FF2B5EF4-FFF2-40B4-BE49-F238E27FC236}">
                  <a16:creationId xmlns:a16="http://schemas.microsoft.com/office/drawing/2014/main" xmlns="" id="{820D0A59-B644-4CAB-85A0-D0DBA0F5BCBC}"/>
                </a:ext>
              </a:extLst>
            </p:cNvPr>
            <p:cNvSpPr/>
            <p:nvPr/>
          </p:nvSpPr>
          <p:spPr>
            <a:xfrm>
              <a:off x="3269506" y="4673600"/>
              <a:ext cx="914400" cy="914400"/>
            </a:xfrm>
            <a:prstGeom prst="chord">
              <a:avLst>
                <a:gd name="adj1" fmla="val 10613644"/>
                <a:gd name="adj2" fmla="val 1411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Chord 40">
              <a:extLst>
                <a:ext uri="{FF2B5EF4-FFF2-40B4-BE49-F238E27FC236}">
                  <a16:creationId xmlns:a16="http://schemas.microsoft.com/office/drawing/2014/main" xmlns="" id="{5B07356D-AC18-42BE-9AE9-F2C5C62990C0}"/>
                </a:ext>
              </a:extLst>
            </p:cNvPr>
            <p:cNvSpPr/>
            <p:nvPr/>
          </p:nvSpPr>
          <p:spPr>
            <a:xfrm>
              <a:off x="4321538" y="4501320"/>
              <a:ext cx="1117512" cy="1117512"/>
            </a:xfrm>
            <a:prstGeom prst="chord">
              <a:avLst>
                <a:gd name="adj1" fmla="val 10342302"/>
                <a:gd name="adj2" fmla="val 6558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Chord 41">
              <a:extLst>
                <a:ext uri="{FF2B5EF4-FFF2-40B4-BE49-F238E27FC236}">
                  <a16:creationId xmlns:a16="http://schemas.microsoft.com/office/drawing/2014/main" xmlns="" id="{70DE1B67-17D6-445C-BF17-04630FEF1605}"/>
                </a:ext>
              </a:extLst>
            </p:cNvPr>
            <p:cNvSpPr/>
            <p:nvPr/>
          </p:nvSpPr>
          <p:spPr>
            <a:xfrm>
              <a:off x="3726496" y="4402596"/>
              <a:ext cx="1010970" cy="1010970"/>
            </a:xfrm>
            <a:prstGeom prst="chord">
              <a:avLst>
                <a:gd name="adj1" fmla="val 10613644"/>
                <a:gd name="adj2" fmla="val 1411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Chord 42">
              <a:extLst>
                <a:ext uri="{FF2B5EF4-FFF2-40B4-BE49-F238E27FC236}">
                  <a16:creationId xmlns:a16="http://schemas.microsoft.com/office/drawing/2014/main" xmlns="" id="{2B38D50F-1729-4A84-BAB1-59128A2E98AE}"/>
                </a:ext>
              </a:extLst>
            </p:cNvPr>
            <p:cNvSpPr/>
            <p:nvPr/>
          </p:nvSpPr>
          <p:spPr>
            <a:xfrm>
              <a:off x="5109845" y="4752818"/>
              <a:ext cx="781363" cy="781363"/>
            </a:xfrm>
            <a:prstGeom prst="chord">
              <a:avLst>
                <a:gd name="adj1" fmla="val 10613644"/>
                <a:gd name="adj2" fmla="val 1411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Chord 43">
              <a:extLst>
                <a:ext uri="{FF2B5EF4-FFF2-40B4-BE49-F238E27FC236}">
                  <a16:creationId xmlns:a16="http://schemas.microsoft.com/office/drawing/2014/main" xmlns="" id="{4CB6A865-10B9-4902-9764-A37F083EE802}"/>
                </a:ext>
              </a:extLst>
            </p:cNvPr>
            <p:cNvSpPr/>
            <p:nvPr/>
          </p:nvSpPr>
          <p:spPr>
            <a:xfrm>
              <a:off x="3023754" y="4873433"/>
              <a:ext cx="540133" cy="540133"/>
            </a:xfrm>
            <a:prstGeom prst="chord">
              <a:avLst>
                <a:gd name="adj1" fmla="val 10613644"/>
                <a:gd name="adj2" fmla="val 1411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xmlns="" id="{0D6F562F-8BBD-43BC-A734-B145B016565A}"/>
              </a:ext>
            </a:extLst>
          </p:cNvPr>
          <p:cNvGrpSpPr/>
          <p:nvPr/>
        </p:nvGrpSpPr>
        <p:grpSpPr>
          <a:xfrm>
            <a:off x="5658415" y="1264356"/>
            <a:ext cx="1304431" cy="2461875"/>
            <a:chOff x="3779988" y="1298141"/>
            <a:chExt cx="1304431" cy="2461875"/>
          </a:xfrm>
        </p:grpSpPr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xmlns="" id="{E11162ED-0B0B-4409-9295-6826B14024D7}"/>
                </a:ext>
              </a:extLst>
            </p:cNvPr>
            <p:cNvSpPr/>
            <p:nvPr/>
          </p:nvSpPr>
          <p:spPr>
            <a:xfrm>
              <a:off x="4333425" y="1298141"/>
              <a:ext cx="200205" cy="1710412"/>
            </a:xfrm>
            <a:custGeom>
              <a:avLst/>
              <a:gdLst>
                <a:gd name="connsiteX0" fmla="*/ 86265 w 181155"/>
                <a:gd name="connsiteY0" fmla="*/ 0 h 1708031"/>
                <a:gd name="connsiteX1" fmla="*/ 0 w 181155"/>
                <a:gd name="connsiteY1" fmla="*/ 1682151 h 1708031"/>
                <a:gd name="connsiteX2" fmla="*/ 181155 w 181155"/>
                <a:gd name="connsiteY2" fmla="*/ 1708031 h 1708031"/>
                <a:gd name="connsiteX3" fmla="*/ 86265 w 181155"/>
                <a:gd name="connsiteY3" fmla="*/ 0 h 1708031"/>
                <a:gd name="connsiteX0" fmla="*/ 86265 w 181155"/>
                <a:gd name="connsiteY0" fmla="*/ 0 h 1708031"/>
                <a:gd name="connsiteX1" fmla="*/ 0 w 181155"/>
                <a:gd name="connsiteY1" fmla="*/ 1682151 h 1708031"/>
                <a:gd name="connsiteX2" fmla="*/ 181155 w 181155"/>
                <a:gd name="connsiteY2" fmla="*/ 1708031 h 1708031"/>
                <a:gd name="connsiteX3" fmla="*/ 100462 w 181155"/>
                <a:gd name="connsiteY3" fmla="*/ 4405 h 1708031"/>
                <a:gd name="connsiteX4" fmla="*/ 86265 w 181155"/>
                <a:gd name="connsiteY4" fmla="*/ 0 h 1708031"/>
                <a:gd name="connsiteX0" fmla="*/ 76740 w 181155"/>
                <a:gd name="connsiteY0" fmla="*/ 5120 h 1703626"/>
                <a:gd name="connsiteX1" fmla="*/ 0 w 181155"/>
                <a:gd name="connsiteY1" fmla="*/ 1677746 h 1703626"/>
                <a:gd name="connsiteX2" fmla="*/ 181155 w 181155"/>
                <a:gd name="connsiteY2" fmla="*/ 1703626 h 1703626"/>
                <a:gd name="connsiteX3" fmla="*/ 100462 w 181155"/>
                <a:gd name="connsiteY3" fmla="*/ 0 h 1703626"/>
                <a:gd name="connsiteX4" fmla="*/ 76740 w 181155"/>
                <a:gd name="connsiteY4" fmla="*/ 5120 h 1703626"/>
                <a:gd name="connsiteX0" fmla="*/ 76740 w 181155"/>
                <a:gd name="connsiteY0" fmla="*/ 0 h 1698506"/>
                <a:gd name="connsiteX1" fmla="*/ 0 w 181155"/>
                <a:gd name="connsiteY1" fmla="*/ 1672626 h 1698506"/>
                <a:gd name="connsiteX2" fmla="*/ 181155 w 181155"/>
                <a:gd name="connsiteY2" fmla="*/ 1698506 h 1698506"/>
                <a:gd name="connsiteX3" fmla="*/ 93318 w 181155"/>
                <a:gd name="connsiteY3" fmla="*/ 6786 h 1698506"/>
                <a:gd name="connsiteX4" fmla="*/ 76740 w 181155"/>
                <a:gd name="connsiteY4" fmla="*/ 0 h 1698506"/>
                <a:gd name="connsiteX0" fmla="*/ 79122 w 181155"/>
                <a:gd name="connsiteY0" fmla="*/ 5120 h 1691720"/>
                <a:gd name="connsiteX1" fmla="*/ 0 w 181155"/>
                <a:gd name="connsiteY1" fmla="*/ 1665840 h 1691720"/>
                <a:gd name="connsiteX2" fmla="*/ 181155 w 181155"/>
                <a:gd name="connsiteY2" fmla="*/ 1691720 h 1691720"/>
                <a:gd name="connsiteX3" fmla="*/ 93318 w 181155"/>
                <a:gd name="connsiteY3" fmla="*/ 0 h 1691720"/>
                <a:gd name="connsiteX4" fmla="*/ 79122 w 181155"/>
                <a:gd name="connsiteY4" fmla="*/ 5120 h 1691720"/>
                <a:gd name="connsiteX0" fmla="*/ 79122 w 181155"/>
                <a:gd name="connsiteY0" fmla="*/ 0 h 1686600"/>
                <a:gd name="connsiteX1" fmla="*/ 0 w 181155"/>
                <a:gd name="connsiteY1" fmla="*/ 1660720 h 1686600"/>
                <a:gd name="connsiteX2" fmla="*/ 181155 w 181155"/>
                <a:gd name="connsiteY2" fmla="*/ 1686600 h 1686600"/>
                <a:gd name="connsiteX3" fmla="*/ 93318 w 181155"/>
                <a:gd name="connsiteY3" fmla="*/ 4405 h 1686600"/>
                <a:gd name="connsiteX4" fmla="*/ 79122 w 181155"/>
                <a:gd name="connsiteY4" fmla="*/ 0 h 1686600"/>
                <a:gd name="connsiteX0" fmla="*/ 93410 w 195443"/>
                <a:gd name="connsiteY0" fmla="*/ 0 h 1708345"/>
                <a:gd name="connsiteX1" fmla="*/ 0 w 195443"/>
                <a:gd name="connsiteY1" fmla="*/ 1708345 h 1708345"/>
                <a:gd name="connsiteX2" fmla="*/ 195443 w 195443"/>
                <a:gd name="connsiteY2" fmla="*/ 1686600 h 1708345"/>
                <a:gd name="connsiteX3" fmla="*/ 107606 w 195443"/>
                <a:gd name="connsiteY3" fmla="*/ 4405 h 1708345"/>
                <a:gd name="connsiteX4" fmla="*/ 93410 w 195443"/>
                <a:gd name="connsiteY4" fmla="*/ 0 h 1708345"/>
                <a:gd name="connsiteX0" fmla="*/ 93410 w 200205"/>
                <a:gd name="connsiteY0" fmla="*/ 0 h 1710412"/>
                <a:gd name="connsiteX1" fmla="*/ 0 w 200205"/>
                <a:gd name="connsiteY1" fmla="*/ 1708345 h 1710412"/>
                <a:gd name="connsiteX2" fmla="*/ 200205 w 200205"/>
                <a:gd name="connsiteY2" fmla="*/ 1710412 h 1710412"/>
                <a:gd name="connsiteX3" fmla="*/ 107606 w 200205"/>
                <a:gd name="connsiteY3" fmla="*/ 4405 h 1710412"/>
                <a:gd name="connsiteX4" fmla="*/ 93410 w 200205"/>
                <a:gd name="connsiteY4" fmla="*/ 0 h 171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05" h="1710412">
                  <a:moveTo>
                    <a:pt x="93410" y="0"/>
                  </a:moveTo>
                  <a:lnTo>
                    <a:pt x="0" y="1708345"/>
                  </a:lnTo>
                  <a:lnTo>
                    <a:pt x="200205" y="1710412"/>
                  </a:lnTo>
                  <a:cubicBezTo>
                    <a:pt x="171720" y="1183812"/>
                    <a:pt x="136091" y="531005"/>
                    <a:pt x="107606" y="4405"/>
                  </a:cubicBezTo>
                  <a:lnTo>
                    <a:pt x="934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xmlns="" id="{A6DD5236-1FF8-4D39-9438-EBB84F60C0C5}"/>
                </a:ext>
              </a:extLst>
            </p:cNvPr>
            <p:cNvSpPr/>
            <p:nvPr/>
          </p:nvSpPr>
          <p:spPr>
            <a:xfrm flipH="1">
              <a:off x="4441313" y="1380365"/>
              <a:ext cx="643106" cy="1707892"/>
            </a:xfrm>
            <a:custGeom>
              <a:avLst/>
              <a:gdLst>
                <a:gd name="connsiteX0" fmla="*/ 621102 w 621102"/>
                <a:gd name="connsiteY0" fmla="*/ 0 h 1690778"/>
                <a:gd name="connsiteX1" fmla="*/ 0 w 621102"/>
                <a:gd name="connsiteY1" fmla="*/ 1690778 h 1690778"/>
                <a:gd name="connsiteX2" fmla="*/ 560717 w 621102"/>
                <a:gd name="connsiteY2" fmla="*/ 1492370 h 1690778"/>
                <a:gd name="connsiteX3" fmla="*/ 621102 w 621102"/>
                <a:gd name="connsiteY3" fmla="*/ 0 h 1690778"/>
                <a:gd name="connsiteX0" fmla="*/ 643106 w 643106"/>
                <a:gd name="connsiteY0" fmla="*/ 0 h 1707892"/>
                <a:gd name="connsiteX1" fmla="*/ 0 w 643106"/>
                <a:gd name="connsiteY1" fmla="*/ 1707892 h 1707892"/>
                <a:gd name="connsiteX2" fmla="*/ 560717 w 643106"/>
                <a:gd name="connsiteY2" fmla="*/ 1509484 h 1707892"/>
                <a:gd name="connsiteX3" fmla="*/ 643106 w 643106"/>
                <a:gd name="connsiteY3" fmla="*/ 0 h 170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06" h="1707892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xmlns="" id="{C580CEA0-50C0-4AC9-A234-E37BD9624DF5}"/>
                </a:ext>
              </a:extLst>
            </p:cNvPr>
            <p:cNvSpPr/>
            <p:nvPr/>
          </p:nvSpPr>
          <p:spPr>
            <a:xfrm>
              <a:off x="3779988" y="1380365"/>
              <a:ext cx="643106" cy="1707892"/>
            </a:xfrm>
            <a:custGeom>
              <a:avLst/>
              <a:gdLst>
                <a:gd name="connsiteX0" fmla="*/ 621102 w 621102"/>
                <a:gd name="connsiteY0" fmla="*/ 0 h 1690778"/>
                <a:gd name="connsiteX1" fmla="*/ 0 w 621102"/>
                <a:gd name="connsiteY1" fmla="*/ 1690778 h 1690778"/>
                <a:gd name="connsiteX2" fmla="*/ 560717 w 621102"/>
                <a:gd name="connsiteY2" fmla="*/ 1492370 h 1690778"/>
                <a:gd name="connsiteX3" fmla="*/ 621102 w 621102"/>
                <a:gd name="connsiteY3" fmla="*/ 0 h 1690778"/>
                <a:gd name="connsiteX0" fmla="*/ 643106 w 643106"/>
                <a:gd name="connsiteY0" fmla="*/ 0 h 1707892"/>
                <a:gd name="connsiteX1" fmla="*/ 0 w 643106"/>
                <a:gd name="connsiteY1" fmla="*/ 1707892 h 1707892"/>
                <a:gd name="connsiteX2" fmla="*/ 560717 w 643106"/>
                <a:gd name="connsiteY2" fmla="*/ 1509484 h 1707892"/>
                <a:gd name="connsiteX3" fmla="*/ 643106 w 643106"/>
                <a:gd name="connsiteY3" fmla="*/ 0 h 170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106" h="1707892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xmlns="" id="{AA413A93-3889-4AC7-8BB5-374E18FB2827}"/>
                </a:ext>
              </a:extLst>
            </p:cNvPr>
            <p:cNvSpPr/>
            <p:nvPr/>
          </p:nvSpPr>
          <p:spPr>
            <a:xfrm>
              <a:off x="3810452" y="3008553"/>
              <a:ext cx="1186798" cy="751463"/>
            </a:xfrm>
            <a:custGeom>
              <a:avLst/>
              <a:gdLst/>
              <a:ahLst/>
              <a:cxnLst/>
              <a:rect l="l" t="t" r="r" b="b"/>
              <a:pathLst>
                <a:path w="1186798" h="751463">
                  <a:moveTo>
                    <a:pt x="571900" y="18996"/>
                  </a:moveTo>
                  <a:cubicBezTo>
                    <a:pt x="463937" y="77983"/>
                    <a:pt x="428075" y="330281"/>
                    <a:pt x="651355" y="487491"/>
                  </a:cubicBezTo>
                  <a:cubicBezTo>
                    <a:pt x="595490" y="341069"/>
                    <a:pt x="632624" y="268838"/>
                    <a:pt x="668711" y="195562"/>
                  </a:cubicBezTo>
                  <a:cubicBezTo>
                    <a:pt x="669313" y="232813"/>
                    <a:pt x="631252" y="312906"/>
                    <a:pt x="724853" y="359561"/>
                  </a:cubicBezTo>
                  <a:cubicBezTo>
                    <a:pt x="681048" y="219220"/>
                    <a:pt x="866081" y="175012"/>
                    <a:pt x="671806" y="20041"/>
                  </a:cubicBezTo>
                  <a:cubicBezTo>
                    <a:pt x="952810" y="60640"/>
                    <a:pt x="870180" y="203640"/>
                    <a:pt x="936973" y="347687"/>
                  </a:cubicBezTo>
                  <a:cubicBezTo>
                    <a:pt x="888101" y="356187"/>
                    <a:pt x="817286" y="225711"/>
                    <a:pt x="833200" y="287502"/>
                  </a:cubicBezTo>
                  <a:cubicBezTo>
                    <a:pt x="916717" y="531671"/>
                    <a:pt x="666903" y="538643"/>
                    <a:pt x="746240" y="751463"/>
                  </a:cubicBezTo>
                  <a:cubicBezTo>
                    <a:pt x="499659" y="737527"/>
                    <a:pt x="571782" y="508334"/>
                    <a:pt x="455818" y="452601"/>
                  </a:cubicBezTo>
                  <a:cubicBezTo>
                    <a:pt x="424343" y="446974"/>
                    <a:pt x="386598" y="472693"/>
                    <a:pt x="456483" y="587233"/>
                  </a:cubicBezTo>
                  <a:cubicBezTo>
                    <a:pt x="49466" y="283924"/>
                    <a:pt x="335238" y="35996"/>
                    <a:pt x="571900" y="18996"/>
                  </a:cubicBezTo>
                  <a:close/>
                  <a:moveTo>
                    <a:pt x="1179221" y="0"/>
                  </a:moveTo>
                  <a:lnTo>
                    <a:pt x="1186798" y="0"/>
                  </a:lnTo>
                  <a:lnTo>
                    <a:pt x="1186190" y="4819"/>
                  </a:lnTo>
                  <a:close/>
                  <a:moveTo>
                    <a:pt x="0" y="0"/>
                  </a:moveTo>
                  <a:lnTo>
                    <a:pt x="29871" y="0"/>
                  </a:lnTo>
                  <a:lnTo>
                    <a:pt x="2400" y="18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037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89BED91-8BE9-4FC0-966D-2F6530C40D4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41A805E-954E-442A-8407-63052195ECD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DDECAC2-E8B5-4B58-B2FC-77AE94C08AF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8176DE3-E13E-44AC-BA54-C95E7635536B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A1F475E0-26C2-41C3-9210-47BC561D61A1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B3341224-3B47-4E02-8386-B42FCA8D9070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CF543290-AF8E-4245-9969-08566B68911A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F6502832-8066-4D72-AE41-860DB456D2FC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EE381465-C824-47AD-9AB5-B8F4C5F0649F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8586E9A0-2AA2-474F-AB2D-DC626EB23A6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BF127B2B-F762-42B0-8C51-69C44E6AC03C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D6BF7D9D-D7A9-4C10-80E6-F28E2EAD5AD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6EBC7DE7-B17A-4229-BB1A-4B1ECA2F35D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8160A251-A4C5-4CF5-A4FB-959C94A7FE4C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EAC2D579-605D-480E-BA8C-46A152D09BDB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6146240E-7BA6-4559-A0B2-FE13EEEC28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DE426CCA-1962-40BA-B3C9-550F0C5F82D7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6E90A537-82D1-44D0-990F-DA09D5FB426F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3683B7AE-4642-4FC2-9278-4AC83D0D4C59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B1A2D174-D325-42C7-83D5-73AA1A940580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49F5304F-6984-4C24-9860-CB40C99C66DE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7D50483C-7053-43C3-8690-F44DE7417F73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339C7B97-4A84-4B3B-92D4-A33B66E0A1CD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0E574845-0FE1-4970-A214-A6A5AFF4A537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8E036471-F883-492C-8643-E7B6C3CABD3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736D7399-17B9-4F05-8A01-68BED0669AF3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13B3E1D5-2A88-42DE-8FA3-FC43ACAA4BA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282479BA-734F-43B2-863A-9BA8127A1932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CB6A66D9-3F98-4100-95A8-E98DA219C0AE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F68003E8-78C9-4F0E-8C3A-523A4C77F9E4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ABA07F8C-4789-440C-886D-B71350703E6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C537BE3A-A2FB-472A-B1C8-923CC9673104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C098A64C-7BB1-4A58-A95D-0AC57B92946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13682D71-CAA7-4523-9C13-01079DFA22A4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8223930C-120B-4701-8AED-1569CF14FF68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B7E20558-580E-4391-B654-A5827508F0E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D1FE07CE-0713-4C8C-9FA5-A2DC945216DC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A39BD680-571E-445A-A1A6-30946DE0D6FD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24070E0C-0BE8-4115-9A7F-7E499162405F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C32236AB-FF70-4BB0-8C9E-A65E6CC9E28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3ED97587-85A0-4225-BAE8-4C45FC92FC12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1F99A886-D8C7-42CD-AEEA-37019E1567C2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F36D3852-C23D-47AF-B6C9-E741ECA0DD28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EB1E6B34-2C9B-4A6D-9808-A6A731D513AC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0F74E785-63DA-4356-8A97-5D8C305448C6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BB07DB62-35C8-4E76-B9E7-3D67D7E2512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944CDFF2-9E10-44F1-8A70-EEC15A1AD3B7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53C8FEFF-6A2D-49F1-AE76-3D6848DC9656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F306B0BA-CD55-4A8E-A486-A7AB32656CBC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6F92049-894D-454F-8357-6F8DA198DD8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65DF8D1-DF53-4E0C-B16A-8523DC6AFB5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8F7A65B-7E58-4626-A7DB-A7168D8FFA5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12E7A17-52A3-4F4A-903D-B5E4244FE43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CE21E4DD-EBFB-4A2F-A908-6CAF63880735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C1726DAB-5E5F-4710-B8B8-3AB8305C013C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A32BDD81-898B-4369-875E-0ACDEBB01AFF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1FD89CD3-1952-4A37-9DAB-6A6DBBA51E03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BDB2FDDF-282C-4830-B537-159C2C3807F6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00E04F4B-AA92-44F9-B129-3119152F1FD1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723D4AF6-DCBB-4006-B731-A70A822C80C3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526B3303-0625-4B02-AF24-C78E11A9BA0E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1D3322F0-B75A-4D1C-BDC8-38E813998E2C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7C6C2763-BB6D-4012-8669-5C41FA0EC91A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7EFB2273-5022-4E7D-9347-0D03BE75945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5D86F76E-FEC9-47D2-8F6D-2072178D086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A820FF91-200D-4263-8420-593AEBEF487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C4895070-B557-4E2B-B74A-09A344AA022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207D00F2-7CF9-417E-AD3E-E5B642C85601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BD4910E8-4B7E-43D1-B7D9-237D2518E32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ED9EA873-9465-4572-9381-3195A21619BA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5F9E6602-AD42-45BA-93B5-3E8ADE5DF25C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A8443178-834B-4C00-BEDB-722BDC9A5570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2EC6D2AA-A036-418B-9FEA-53D6BF8840F0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F10B16A9-F5D5-4539-9822-FCE273CDCA3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26C206AD-1265-46A3-A476-738DA544D77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DBD3F49B-4204-43B9-8636-27D9BBE34A89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8151EDCE-2F81-4710-B0BB-691D56583C74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B94B6424-C9C4-4385-8A3D-28940C4796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356F4553-A911-4766-92CE-C91D4333AE3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F190AAFE-29CD-417F-A967-76174C97886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0B13B3A3-2C9F-49DC-9738-44F9E7CE6B6C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CFB4B500-F22D-4399-8AEF-CBB2D6CFE0A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1601DC70-EA66-4CED-89FB-8A44A2BB5CC0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ADD34557-6FAF-4463-A517-13901A5E4A4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4EA54365-683C-4E82-B468-AA89FBA721F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1A44425D-34A4-4E2B-8855-07D53731870D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A4EA2886-7FB0-42E2-A9E6-B08C17779078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89A0D401-3339-404E-A196-ABE692A38B9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C772E5EE-A3A0-4AA5-B38F-12D58AA8EB49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54F3AB4E-41BA-4849-A5EF-4687118D9FF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71E46DF5-CDD5-43CC-B680-09BEA831AA5A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13E2F61D-0950-488F-A138-54ABA876B6A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049AC4EC-20D4-4BEF-8063-2CFD0BD8C9F4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EAC8FD76-0B8D-4A30-B766-E074214B1FD5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689B29C0-7B05-4637-BBFC-51F7062F6920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1DD9F14D-C4A9-411E-A68C-26B31133E5E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C5C40FFA-BDDB-4BC5-8FE9-5FE77A7A4D91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D9C81D40-2576-4611-9787-8ED8912D600F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xmlns="" id="{9E9C12B0-FB54-4BCD-A5FE-A9A5F22A0565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xmlns="" id="{33242698-9315-4790-8DFE-AC4E8383713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xmlns="" id="{7EAD3C46-F684-465F-886A-2AA14C0F6618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xmlns="" id="{EBEA9ACE-2C2E-4A9B-A333-91CF24D50A6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xmlns="" id="{320C3E2C-EFC3-44EE-A35F-95191E2DFD9B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xmlns="" id="{B54F8BC9-7A82-425C-AF12-B8DA7ECDC36C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xmlns="" id="{340B297B-3387-417A-B965-15069C915649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xmlns="" id="{5CB94B8C-F259-455A-B6D6-EEAF94D589B4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xmlns="" id="{0D3F88AA-8871-49B0-8D98-B641A6D16906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xmlns="" id="{E202E034-2714-428A-99CE-09AAF7FDCF49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xmlns="" id="{55A99ECC-00C9-4E03-A688-E235E34C013B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xmlns="" id="{4ED53119-43B6-4D2C-9C73-08DDD9A1258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xmlns="" id="{0B0FC094-2114-4D1F-BDA5-A2BA67B0D73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xmlns="" id="{FD1922C3-09AA-4319-A57F-19FAAC783752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xmlns="" id="{B597735C-A608-4D1E-B12D-B031B502FA91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xmlns="" id="{10743AB8-6421-47C5-9979-706A6C92491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xmlns="" id="{D0840A85-B2C5-4AA2-B953-7CC9EB8EC02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xmlns="" id="{A6963CE6-C341-49EB-BE40-85DFCA5333B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xmlns="" id="{1304945C-0E52-44FE-9DF0-C81AC173BC9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xmlns="" id="{280430CE-BA81-40AC-BEDB-51E9F6131AD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xmlns="" id="{92C52644-F8F5-418C-AFA6-597DEE29B44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xmlns="" id="{B196B0D1-47B4-4251-86BD-004D9070CD7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xmlns="" id="{381C4D67-A9E3-4163-B4C0-24C2A936453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xmlns="" id="{01190444-84E9-4117-BECB-51E479465FDF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xmlns="" id="{67C8ECFC-1270-4C5B-A7C2-63AADE6CED2E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E3F3B4EC-040E-41BF-9310-974383E1D640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xmlns="" id="{8DEFC917-3A3A-4CCB-8D0B-5E8EB0DE7A3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xmlns="" id="{E8CA4252-3197-4ABC-BA7E-564B119109E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xmlns="" id="{D988D6F1-2BE1-4F71-BF5B-35E3DC4C140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xmlns="" id="{BB9D43AE-CECE-4C8B-895B-BFF2B5C4A3B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xmlns="" id="{F1855EC6-BD44-4709-8DD2-E5A2A9AE572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xmlns="" id="{9B30DA69-00AD-4ED6-A45D-465874300911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xmlns="" id="{EB0DEE9D-C8F8-4422-9151-8C417A97942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xmlns="" id="{A6509CE1-EB83-4F4D-BDBD-05E233EECD6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xmlns="" id="{290D2834-35B2-456B-9B31-40BBC0D9A8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xmlns="" id="{4661FBF7-2E4F-42DA-A151-C7CBA4FBE54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xmlns="" id="{229C99CD-849D-438B-989E-7436C394164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xmlns="" id="{FECD9902-70F4-4BFC-A994-CD59F6598F55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xmlns="" id="{CCB32286-97F7-499C-B7FD-D24F6C4C8C83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xmlns="" id="{E72AE78E-1624-4253-8335-70044D9A8168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xmlns="" id="{90611E2A-DEBB-44A5-8D5E-6B71373C8E68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xmlns="" id="{28A32667-6196-4043-9D8A-D1C83475B3B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xmlns="" id="{72D67991-AA07-4C6C-A63B-1C759363E273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xmlns="" id="{4147CF3F-25A5-41CF-B201-960FEC23D64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xmlns="" id="{951BF51E-6FDF-4CA9-A1F7-4FC031A56C0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xmlns="" id="{6A276310-9B19-4274-9C80-9C96A9150EE1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xmlns="" id="{8C2D0AE1-2530-4832-89A7-62B25C7C91C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xmlns="" id="{B1D6AC6F-FF7B-421A-9134-AA480E3EADE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xmlns="" id="{8C289A5A-9E75-4B7B-8BA7-0C850C50604B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xmlns="" id="{96594997-8A97-4ACF-AA15-462F0B7D36FA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xmlns="" id="{71E6A163-0480-4656-A784-88B5227CE63B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4710A5C0-0E88-4A66-AF71-6BF6005DA14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1357115-7A73-42AA-9AC5-3F391A52E3D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AE76C21-716E-4506-94B8-AD4CE3755B4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A0E3A93A-8E58-46D3-936C-B253BD67534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sp>
        <p:nvSpPr>
          <p:cNvPr id="4" name="Block Arc 14"/>
          <p:cNvSpPr/>
          <p:nvPr/>
        </p:nvSpPr>
        <p:spPr>
          <a:xfrm rot="16200000">
            <a:off x="4272192" y="1304343"/>
            <a:ext cx="599615" cy="6000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5218770" y="1509512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0"/>
          <p:cNvSpPr/>
          <p:nvPr/>
        </p:nvSpPr>
        <p:spPr>
          <a:xfrm>
            <a:off x="1781465" y="1517752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e 24"/>
          <p:cNvSpPr/>
          <p:nvPr/>
        </p:nvSpPr>
        <p:spPr>
          <a:xfrm>
            <a:off x="3468143" y="1486406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1751081" y="3204913"/>
            <a:ext cx="406074" cy="406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7066439" y="1435071"/>
            <a:ext cx="267881" cy="5096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6"/>
          <p:cNvSpPr/>
          <p:nvPr/>
        </p:nvSpPr>
        <p:spPr>
          <a:xfrm>
            <a:off x="5277074" y="3255153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3542793" y="3274047"/>
            <a:ext cx="348643" cy="26780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21"/>
          <p:cNvSpPr>
            <a:spLocks noChangeAspect="1"/>
          </p:cNvSpPr>
          <p:nvPr/>
        </p:nvSpPr>
        <p:spPr>
          <a:xfrm>
            <a:off x="7028291" y="3234425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4672" y="2117998"/>
            <a:ext cx="1338892" cy="706077"/>
            <a:chOff x="1280898" y="2187669"/>
            <a:chExt cx="1338892" cy="706077"/>
          </a:xfrm>
        </p:grpSpPr>
        <p:sp>
          <p:nvSpPr>
            <p:cNvPr id="20" name="TextBox 1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3426" y="2117998"/>
            <a:ext cx="1338892" cy="706077"/>
            <a:chOff x="1280898" y="2187669"/>
            <a:chExt cx="1338892" cy="706077"/>
          </a:xfrm>
        </p:grpSpPr>
        <p:sp>
          <p:nvSpPr>
            <p:cNvPr id="31" name="TextBox 30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34" name="TextBox 3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37" name="TextBox 36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40" name="TextBox 3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33426" y="3809889"/>
            <a:ext cx="1338892" cy="706077"/>
            <a:chOff x="1280898" y="2187669"/>
            <a:chExt cx="1338892" cy="706077"/>
          </a:xfrm>
        </p:grpSpPr>
        <p:sp>
          <p:nvSpPr>
            <p:cNvPr id="43" name="TextBox 42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46" name="TextBox 45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49" name="TextBox 48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437124"/>
            <a:chOff x="391343" y="3295675"/>
            <a:chExt cx="1728193" cy="1437124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955" y="2987896"/>
            <a:ext cx="1444353" cy="1437124"/>
            <a:chOff x="391343" y="3295675"/>
            <a:chExt cx="1728193" cy="1437124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44353" cy="1437124"/>
            <a:chOff x="391343" y="3295675"/>
            <a:chExt cx="1728193" cy="1437124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5513" y="2987896"/>
            <a:ext cx="1444353" cy="1437124"/>
            <a:chOff x="391343" y="3295675"/>
            <a:chExt cx="1728193" cy="1437124"/>
          </a:xfrm>
        </p:grpSpPr>
        <p:grpSp>
          <p:nvGrpSpPr>
            <p:cNvPr id="47" name="Group 4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5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A9EE448-4859-4058-938B-FB9F1A6D72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B19CFF98-7F62-4322-9B18-9242A88C304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17438D63-882F-48F5-A9D2-7CE12872AA0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3B094C47-0C37-4E4F-807A-C0600A7E79A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1017" y="2606642"/>
            <a:ext cx="98616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46" y="2606642"/>
            <a:ext cx="98616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9475" y="2606642"/>
            <a:ext cx="98616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3705" y="2606642"/>
            <a:ext cx="986167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6215" y="2841252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0444" y="2841252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4673" y="2841252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5576" y="3313633"/>
            <a:ext cx="1817049" cy="1130325"/>
            <a:chOff x="6228184" y="1730811"/>
            <a:chExt cx="2592288" cy="1130325"/>
          </a:xfrm>
        </p:grpSpPr>
        <p:sp>
          <p:nvSpPr>
            <p:cNvPr id="12" name="TextBox 1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19805" y="1297409"/>
            <a:ext cx="1817049" cy="1130325"/>
            <a:chOff x="6228184" y="1730811"/>
            <a:chExt cx="2592288" cy="1130325"/>
          </a:xfrm>
        </p:grpSpPr>
        <p:sp>
          <p:nvSpPr>
            <p:cNvPr id="15" name="TextBox 1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48264" y="1297409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84034" y="331363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67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709DA0-FDB6-4836-9422-4D694DE1374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Oval 5"/>
          <p:cNvSpPr/>
          <p:nvPr/>
        </p:nvSpPr>
        <p:spPr>
          <a:xfrm>
            <a:off x="611560" y="123478"/>
            <a:ext cx="2448272" cy="244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111448" y="2733152"/>
            <a:ext cx="2520279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11448" y="3429229"/>
            <a:ext cx="2520279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513845" y="2817824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513845" y="4193148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645182" y="2961734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7"/>
          <p:cNvSpPr/>
          <p:nvPr/>
        </p:nvSpPr>
        <p:spPr>
          <a:xfrm>
            <a:off x="5645182" y="434390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508104" y="3505486"/>
            <a:ext cx="509348" cy="509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1"/>
          <p:cNvSpPr>
            <a:spLocks noChangeAspect="1"/>
          </p:cNvSpPr>
          <p:nvPr/>
        </p:nvSpPr>
        <p:spPr>
          <a:xfrm>
            <a:off x="5626688" y="361861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111448" y="4125306"/>
            <a:ext cx="2520279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ext Placeholder 13"/>
          <p:cNvSpPr txBox="1">
            <a:spLocks/>
          </p:cNvSpPr>
          <p:nvPr/>
        </p:nvSpPr>
        <p:spPr>
          <a:xfrm>
            <a:off x="467544" y="555526"/>
            <a:ext cx="2736304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31439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arallelogram 3"/>
          <p:cNvSpPr/>
          <p:nvPr/>
        </p:nvSpPr>
        <p:spPr>
          <a:xfrm flipH="1">
            <a:off x="3308404" y="3965712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rot="16200000" flipH="1" flipV="1">
            <a:off x="3052072" y="4222045"/>
            <a:ext cx="764664" cy="252000"/>
          </a:xfrm>
          <a:prstGeom prst="parallelogram">
            <a:avLst>
              <a:gd name="adj" fmla="val 1226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arallelogram 5"/>
          <p:cNvSpPr/>
          <p:nvPr/>
        </p:nvSpPr>
        <p:spPr>
          <a:xfrm flipH="1">
            <a:off x="2267744" y="4409211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7" y="4409977"/>
            <a:ext cx="3024336" cy="3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flipH="1">
            <a:off x="4329743" y="3519994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 rot="16200000" flipH="1" flipV="1">
            <a:off x="4073411" y="3776327"/>
            <a:ext cx="764664" cy="252000"/>
          </a:xfrm>
          <a:prstGeom prst="parallelogram">
            <a:avLst>
              <a:gd name="adj" fmla="val 1226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5369754" y="3075806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16200000" flipH="1" flipV="1">
            <a:off x="5113422" y="3332139"/>
            <a:ext cx="764664" cy="252000"/>
          </a:xfrm>
          <a:prstGeom prst="parallelogram">
            <a:avLst>
              <a:gd name="adj" fmla="val 1226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6399132" y="2631675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 rot="16200000" flipH="1" flipV="1">
            <a:off x="6142800" y="2888008"/>
            <a:ext cx="764664" cy="252000"/>
          </a:xfrm>
          <a:prstGeom prst="parallelogram">
            <a:avLst>
              <a:gd name="adj" fmla="val 1226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7429684" y="2211710"/>
            <a:ext cx="1296144" cy="321166"/>
          </a:xfrm>
          <a:prstGeom prst="parallelogram">
            <a:avLst>
              <a:gd name="adj" fmla="val 82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Parallelogram 14"/>
          <p:cNvSpPr/>
          <p:nvPr/>
        </p:nvSpPr>
        <p:spPr>
          <a:xfrm rot="16200000" flipH="1" flipV="1">
            <a:off x="7173352" y="2468043"/>
            <a:ext cx="764664" cy="252000"/>
          </a:xfrm>
          <a:prstGeom prst="parallelogram">
            <a:avLst>
              <a:gd name="adj" fmla="val 1226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316416" y="2212476"/>
            <a:ext cx="827584" cy="3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3812476" y="4072295"/>
            <a:ext cx="288000" cy="108000"/>
          </a:xfrm>
          <a:prstGeom prst="parallelogram">
            <a:avLst>
              <a:gd name="adj" fmla="val 822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Parallelogram 17"/>
          <p:cNvSpPr/>
          <p:nvPr/>
        </p:nvSpPr>
        <p:spPr>
          <a:xfrm flipH="1">
            <a:off x="4833815" y="3626577"/>
            <a:ext cx="288000" cy="108000"/>
          </a:xfrm>
          <a:prstGeom prst="parallelogram">
            <a:avLst>
              <a:gd name="adj" fmla="val 822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Parallelogram 18"/>
          <p:cNvSpPr/>
          <p:nvPr/>
        </p:nvSpPr>
        <p:spPr>
          <a:xfrm flipH="1">
            <a:off x="5855154" y="3180859"/>
            <a:ext cx="288000" cy="108000"/>
          </a:xfrm>
          <a:prstGeom prst="parallelogram">
            <a:avLst>
              <a:gd name="adj" fmla="val 822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Parallelogram 19"/>
          <p:cNvSpPr/>
          <p:nvPr/>
        </p:nvSpPr>
        <p:spPr>
          <a:xfrm flipH="1">
            <a:off x="6903204" y="2738258"/>
            <a:ext cx="288000" cy="108000"/>
          </a:xfrm>
          <a:prstGeom prst="parallelogram">
            <a:avLst>
              <a:gd name="adj" fmla="val 82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Parallelogram 20"/>
          <p:cNvSpPr/>
          <p:nvPr/>
        </p:nvSpPr>
        <p:spPr>
          <a:xfrm flipH="1">
            <a:off x="7897832" y="2289423"/>
            <a:ext cx="288000" cy="108000"/>
          </a:xfrm>
          <a:prstGeom prst="parallelogram">
            <a:avLst>
              <a:gd name="adj" fmla="val 822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3560405" y="2682353"/>
            <a:ext cx="792072" cy="792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582743" y="2238603"/>
            <a:ext cx="792072" cy="792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605081" y="1794854"/>
            <a:ext cx="792072" cy="792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6627419" y="1351105"/>
            <a:ext cx="792072" cy="792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7649758" y="907356"/>
            <a:ext cx="792072" cy="792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36"/>
          <p:cNvSpPr/>
          <p:nvPr/>
        </p:nvSpPr>
        <p:spPr>
          <a:xfrm>
            <a:off x="6860929" y="1591487"/>
            <a:ext cx="340795" cy="28487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3747091" y="2867289"/>
            <a:ext cx="418700" cy="4221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27"/>
          <p:cNvSpPr/>
          <p:nvPr/>
        </p:nvSpPr>
        <p:spPr>
          <a:xfrm>
            <a:off x="5824092" y="2036343"/>
            <a:ext cx="374982" cy="2880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9"/>
          <p:cNvSpPr/>
          <p:nvPr/>
        </p:nvSpPr>
        <p:spPr>
          <a:xfrm>
            <a:off x="4819468" y="2459561"/>
            <a:ext cx="316694" cy="2964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7922628" y="1082580"/>
            <a:ext cx="246331" cy="4416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7159" y="2063626"/>
            <a:ext cx="289724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160" y="1299127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6909" y="1299708"/>
            <a:ext cx="15660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cxnSp>
        <p:nvCxnSpPr>
          <p:cNvPr id="35" name="Straight Connector 34"/>
          <p:cNvCxnSpPr>
            <a:cxnSpLocks/>
            <a:stCxn id="22" idx="4"/>
          </p:cNvCxnSpPr>
          <p:nvPr/>
        </p:nvCxnSpPr>
        <p:spPr>
          <a:xfrm>
            <a:off x="3956441" y="3474425"/>
            <a:ext cx="35" cy="64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4"/>
          </p:cNvCxnSpPr>
          <p:nvPr/>
        </p:nvCxnSpPr>
        <p:spPr>
          <a:xfrm>
            <a:off x="4978779" y="3030674"/>
            <a:ext cx="2659" cy="64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4"/>
          </p:cNvCxnSpPr>
          <p:nvPr/>
        </p:nvCxnSpPr>
        <p:spPr>
          <a:xfrm>
            <a:off x="6001117" y="2586925"/>
            <a:ext cx="5283" cy="64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4"/>
          </p:cNvCxnSpPr>
          <p:nvPr/>
        </p:nvCxnSpPr>
        <p:spPr>
          <a:xfrm>
            <a:off x="7023455" y="2143176"/>
            <a:ext cx="7907" cy="64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4"/>
          </p:cNvCxnSpPr>
          <p:nvPr/>
        </p:nvCxnSpPr>
        <p:spPr>
          <a:xfrm flipH="1">
            <a:off x="8041832" y="1699428"/>
            <a:ext cx="3962" cy="64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673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2634</Words>
  <Application>Microsoft Office PowerPoint</Application>
  <PresentationFormat>On-screen Show (16:9)</PresentationFormat>
  <Paragraphs>420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88</cp:revision>
  <dcterms:created xsi:type="dcterms:W3CDTF">2016-12-05T23:26:54Z</dcterms:created>
  <dcterms:modified xsi:type="dcterms:W3CDTF">2018-07-19T22:32:14Z</dcterms:modified>
</cp:coreProperties>
</file>