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7994" y="2599617"/>
            <a:ext cx="3467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847994" y="1715274"/>
            <a:ext cx="3467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0" y="489944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151004" y="3122335"/>
            <a:ext cx="861420" cy="211700"/>
            <a:chOff x="3275856" y="1242391"/>
            <a:chExt cx="1656184" cy="407020"/>
          </a:xfrm>
        </p:grpSpPr>
        <p:sp>
          <p:nvSpPr>
            <p:cNvPr id="21" name="Rounded Rectangle 2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24" name="Oval 23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2016-05-10T00:25:46Z</dcterms:modified>
</cp:coreProperties>
</file>