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219822"/>
            <a:ext cx="9144000" cy="1584176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923928" y="4251622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10" name="TextBox 9">
            <a:hlinkClick r:id="rId2"/>
          </p:cNvPr>
          <p:cNvSpPr txBox="1"/>
          <p:nvPr/>
        </p:nvSpPr>
        <p:spPr>
          <a:xfrm>
            <a:off x="0" y="487502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011276"/>
            <a:ext cx="9144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TITLE OF</a:t>
            </a: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0" y="3475206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51720" y="1131590"/>
            <a:ext cx="663508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107</Words>
  <Application>Microsoft Office PowerPoint</Application>
  <PresentationFormat>On-screen Show (16:9)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11</cp:revision>
  <dcterms:created xsi:type="dcterms:W3CDTF">2014-04-01T16:27:38Z</dcterms:created>
  <dcterms:modified xsi:type="dcterms:W3CDTF">2014-07-27T02:16:40Z</dcterms:modified>
</cp:coreProperties>
</file>