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411510"/>
            <a:ext cx="6876256" cy="158417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1000"/>
                </a:schemeClr>
              </a:gs>
              <a:gs pos="50000">
                <a:schemeClr val="bg1">
                  <a:alpha val="6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23528" y="1419622"/>
            <a:ext cx="47880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"/>
          <p:cNvSpPr txBox="1">
            <a:spLocks noChangeArrowheads="1"/>
          </p:cNvSpPr>
          <p:nvPr/>
        </p:nvSpPr>
        <p:spPr bwMode="auto">
          <a:xfrm>
            <a:off x="323528" y="525909"/>
            <a:ext cx="478802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20" name="TextBox 19">
            <a:hlinkClick r:id="rId2"/>
          </p:cNvPr>
          <p:cNvSpPr txBox="1"/>
          <p:nvPr/>
        </p:nvSpPr>
        <p:spPr>
          <a:xfrm>
            <a:off x="394124" y="4876586"/>
            <a:ext cx="8749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92293" y="4538826"/>
            <a:ext cx="956750" cy="235129"/>
            <a:chOff x="3275856" y="1242391"/>
            <a:chExt cx="1656184" cy="407020"/>
          </a:xfrm>
        </p:grpSpPr>
        <p:sp>
          <p:nvSpPr>
            <p:cNvPr id="22" name="Rounded Rectangle 2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28</cp:revision>
  <dcterms:created xsi:type="dcterms:W3CDTF">2014-04-01T16:27:38Z</dcterms:created>
  <dcterms:modified xsi:type="dcterms:W3CDTF">2016-03-22T05:37:05Z</dcterms:modified>
</cp:coreProperties>
</file>