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1225724" y="979954"/>
            <a:ext cx="1416441" cy="2182798"/>
          </a:xfrm>
          <a:custGeom>
            <a:avLst/>
            <a:gdLst>
              <a:gd name="connsiteX0" fmla="*/ 0 w 2376561"/>
              <a:gd name="connsiteY0" fmla="*/ 0 h 2447974"/>
              <a:gd name="connsiteX1" fmla="*/ 2376561 w 2376561"/>
              <a:gd name="connsiteY1" fmla="*/ 0 h 2447974"/>
              <a:gd name="connsiteX2" fmla="*/ 2376561 w 2376561"/>
              <a:gd name="connsiteY2" fmla="*/ 2447974 h 2447974"/>
              <a:gd name="connsiteX3" fmla="*/ 0 w 2376561"/>
              <a:gd name="connsiteY3" fmla="*/ 2447974 h 2447974"/>
              <a:gd name="connsiteX4" fmla="*/ 0 w 2376561"/>
              <a:gd name="connsiteY4" fmla="*/ 0 h 2447974"/>
              <a:gd name="connsiteX0" fmla="*/ 0 w 2376561"/>
              <a:gd name="connsiteY0" fmla="*/ 0 h 2447974"/>
              <a:gd name="connsiteX1" fmla="*/ 1599321 w 2376561"/>
              <a:gd name="connsiteY1" fmla="*/ 91440 h 2447974"/>
              <a:gd name="connsiteX2" fmla="*/ 2376561 w 2376561"/>
              <a:gd name="connsiteY2" fmla="*/ 2447974 h 2447974"/>
              <a:gd name="connsiteX3" fmla="*/ 0 w 2376561"/>
              <a:gd name="connsiteY3" fmla="*/ 2447974 h 2447974"/>
              <a:gd name="connsiteX4" fmla="*/ 0 w 2376561"/>
              <a:gd name="connsiteY4" fmla="*/ 0 h 2447974"/>
              <a:gd name="connsiteX0" fmla="*/ 0 w 2376561"/>
              <a:gd name="connsiteY0" fmla="*/ 9144 h 2457118"/>
              <a:gd name="connsiteX1" fmla="*/ 1709049 w 2376561"/>
              <a:gd name="connsiteY1" fmla="*/ 0 h 2457118"/>
              <a:gd name="connsiteX2" fmla="*/ 2376561 w 2376561"/>
              <a:gd name="connsiteY2" fmla="*/ 2457118 h 2457118"/>
              <a:gd name="connsiteX3" fmla="*/ 0 w 2376561"/>
              <a:gd name="connsiteY3" fmla="*/ 2457118 h 2457118"/>
              <a:gd name="connsiteX4" fmla="*/ 0 w 2376561"/>
              <a:gd name="connsiteY4" fmla="*/ 9144 h 2457118"/>
              <a:gd name="connsiteX0" fmla="*/ 45720 w 2422281"/>
              <a:gd name="connsiteY0" fmla="*/ 9144 h 2777158"/>
              <a:gd name="connsiteX1" fmla="*/ 1754769 w 2422281"/>
              <a:gd name="connsiteY1" fmla="*/ 0 h 2777158"/>
              <a:gd name="connsiteX2" fmla="*/ 2422281 w 2422281"/>
              <a:gd name="connsiteY2" fmla="*/ 2457118 h 2777158"/>
              <a:gd name="connsiteX3" fmla="*/ 0 w 2422281"/>
              <a:gd name="connsiteY3" fmla="*/ 2777158 h 2777158"/>
              <a:gd name="connsiteX4" fmla="*/ 45720 w 2422281"/>
              <a:gd name="connsiteY4" fmla="*/ 9144 h 2777158"/>
              <a:gd name="connsiteX0" fmla="*/ 45720 w 1754769"/>
              <a:gd name="connsiteY0" fmla="*/ 9144 h 2777158"/>
              <a:gd name="connsiteX1" fmla="*/ 1754769 w 1754769"/>
              <a:gd name="connsiteY1" fmla="*/ 0 h 2777158"/>
              <a:gd name="connsiteX2" fmla="*/ 1526169 w 1754769"/>
              <a:gd name="connsiteY2" fmla="*/ 2566846 h 2777158"/>
              <a:gd name="connsiteX3" fmla="*/ 0 w 1754769"/>
              <a:gd name="connsiteY3" fmla="*/ 2777158 h 2777158"/>
              <a:gd name="connsiteX4" fmla="*/ 45720 w 1754769"/>
              <a:gd name="connsiteY4" fmla="*/ 9144 h 2777158"/>
              <a:gd name="connsiteX0" fmla="*/ 45720 w 1782201"/>
              <a:gd name="connsiteY0" fmla="*/ 9144 h 2777158"/>
              <a:gd name="connsiteX1" fmla="*/ 1754769 w 1782201"/>
              <a:gd name="connsiteY1" fmla="*/ 0 h 2777158"/>
              <a:gd name="connsiteX2" fmla="*/ 1782201 w 1782201"/>
              <a:gd name="connsiteY2" fmla="*/ 2768014 h 2777158"/>
              <a:gd name="connsiteX3" fmla="*/ 0 w 1782201"/>
              <a:gd name="connsiteY3" fmla="*/ 2777158 h 2777158"/>
              <a:gd name="connsiteX4" fmla="*/ 45720 w 1782201"/>
              <a:gd name="connsiteY4" fmla="*/ 9144 h 2777158"/>
              <a:gd name="connsiteX0" fmla="*/ 45720 w 1782201"/>
              <a:gd name="connsiteY0" fmla="*/ 0 h 2768014"/>
              <a:gd name="connsiteX1" fmla="*/ 985149 w 1782201"/>
              <a:gd name="connsiteY1" fmla="*/ 280416 h 2768014"/>
              <a:gd name="connsiteX2" fmla="*/ 1782201 w 1782201"/>
              <a:gd name="connsiteY2" fmla="*/ 2758870 h 2768014"/>
              <a:gd name="connsiteX3" fmla="*/ 0 w 1782201"/>
              <a:gd name="connsiteY3" fmla="*/ 2768014 h 2768014"/>
              <a:gd name="connsiteX4" fmla="*/ 45720 w 1782201"/>
              <a:gd name="connsiteY4" fmla="*/ 0 h 2768014"/>
              <a:gd name="connsiteX0" fmla="*/ 45720 w 1782201"/>
              <a:gd name="connsiteY0" fmla="*/ 16764 h 2784778"/>
              <a:gd name="connsiteX1" fmla="*/ 1427109 w 1782201"/>
              <a:gd name="connsiteY1" fmla="*/ 0 h 2784778"/>
              <a:gd name="connsiteX2" fmla="*/ 1782201 w 1782201"/>
              <a:gd name="connsiteY2" fmla="*/ 2775634 h 2784778"/>
              <a:gd name="connsiteX3" fmla="*/ 0 w 1782201"/>
              <a:gd name="connsiteY3" fmla="*/ 2784778 h 2784778"/>
              <a:gd name="connsiteX4" fmla="*/ 45720 w 1782201"/>
              <a:gd name="connsiteY4" fmla="*/ 16764 h 2784778"/>
              <a:gd name="connsiteX0" fmla="*/ 45720 w 1427109"/>
              <a:gd name="connsiteY0" fmla="*/ 16764 h 2784778"/>
              <a:gd name="connsiteX1" fmla="*/ 1427109 w 1427109"/>
              <a:gd name="connsiteY1" fmla="*/ 0 h 2784778"/>
              <a:gd name="connsiteX2" fmla="*/ 768741 w 1427109"/>
              <a:gd name="connsiteY2" fmla="*/ 1952674 h 2784778"/>
              <a:gd name="connsiteX3" fmla="*/ 0 w 1427109"/>
              <a:gd name="connsiteY3" fmla="*/ 2784778 h 2784778"/>
              <a:gd name="connsiteX4" fmla="*/ 45720 w 1427109"/>
              <a:gd name="connsiteY4" fmla="*/ 16764 h 2784778"/>
              <a:gd name="connsiteX0" fmla="*/ 45720 w 1454541"/>
              <a:gd name="connsiteY0" fmla="*/ 16764 h 2784778"/>
              <a:gd name="connsiteX1" fmla="*/ 1427109 w 1454541"/>
              <a:gd name="connsiteY1" fmla="*/ 0 h 2784778"/>
              <a:gd name="connsiteX2" fmla="*/ 1454541 w 1454541"/>
              <a:gd name="connsiteY2" fmla="*/ 2173654 h 2784778"/>
              <a:gd name="connsiteX3" fmla="*/ 0 w 1454541"/>
              <a:gd name="connsiteY3" fmla="*/ 2784778 h 2784778"/>
              <a:gd name="connsiteX4" fmla="*/ 45720 w 1454541"/>
              <a:gd name="connsiteY4" fmla="*/ 16764 h 2784778"/>
              <a:gd name="connsiteX0" fmla="*/ 0 w 1408821"/>
              <a:gd name="connsiteY0" fmla="*/ 16764 h 2173654"/>
              <a:gd name="connsiteX1" fmla="*/ 1381389 w 1408821"/>
              <a:gd name="connsiteY1" fmla="*/ 0 h 2173654"/>
              <a:gd name="connsiteX2" fmla="*/ 1408821 w 1408821"/>
              <a:gd name="connsiteY2" fmla="*/ 2173654 h 2173654"/>
              <a:gd name="connsiteX3" fmla="*/ 312420 w 1408821"/>
              <a:gd name="connsiteY3" fmla="*/ 2076118 h 2173654"/>
              <a:gd name="connsiteX4" fmla="*/ 0 w 1408821"/>
              <a:gd name="connsiteY4" fmla="*/ 16764 h 2173654"/>
              <a:gd name="connsiteX0" fmla="*/ 7620 w 1416441"/>
              <a:gd name="connsiteY0" fmla="*/ 16764 h 2182798"/>
              <a:gd name="connsiteX1" fmla="*/ 1389009 w 1416441"/>
              <a:gd name="connsiteY1" fmla="*/ 0 h 2182798"/>
              <a:gd name="connsiteX2" fmla="*/ 1416441 w 1416441"/>
              <a:gd name="connsiteY2" fmla="*/ 2173654 h 2182798"/>
              <a:gd name="connsiteX3" fmla="*/ 0 w 1416441"/>
              <a:gd name="connsiteY3" fmla="*/ 2182798 h 2182798"/>
              <a:gd name="connsiteX4" fmla="*/ 7620 w 1416441"/>
              <a:gd name="connsiteY4" fmla="*/ 16764 h 2182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6441" h="2182798">
                <a:moveTo>
                  <a:pt x="7620" y="16764"/>
                </a:moveTo>
                <a:lnTo>
                  <a:pt x="1389009" y="0"/>
                </a:lnTo>
                <a:lnTo>
                  <a:pt x="1416441" y="2173654"/>
                </a:lnTo>
                <a:lnTo>
                  <a:pt x="0" y="2182798"/>
                </a:lnTo>
                <a:lnTo>
                  <a:pt x="7620" y="16764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 algn="ctr">
              <a:buNone/>
              <a:defRPr sz="1600" baseline="0"/>
            </a:lvl1pPr>
          </a:lstStyle>
          <a:p>
            <a:r>
              <a:rPr lang="en-US" altLang="ko-KR" dirty="0" smtClean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4/18/2016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2387595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1412002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740352" y="411510"/>
            <a:ext cx="937514" cy="230402"/>
            <a:chOff x="3275856" y="1242391"/>
            <a:chExt cx="1656184" cy="407020"/>
          </a:xfrm>
        </p:grpSpPr>
        <p:sp>
          <p:nvSpPr>
            <p:cNvPr id="15" name="Rounded Rectangle 14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27</cp:revision>
  <dcterms:created xsi:type="dcterms:W3CDTF">2014-04-01T16:27:38Z</dcterms:created>
  <dcterms:modified xsi:type="dcterms:W3CDTF">2016-04-18T04:52:14Z</dcterms:modified>
</cp:coreProperties>
</file>