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075806"/>
            <a:ext cx="9144000" cy="17682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1000"/>
                </a:schemeClr>
              </a:gs>
              <a:gs pos="5000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9777" y="419541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776" y="321982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89777" y="4876586"/>
            <a:ext cx="86542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2360" y="267494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28</cp:revision>
  <dcterms:created xsi:type="dcterms:W3CDTF">2014-04-01T16:27:38Z</dcterms:created>
  <dcterms:modified xsi:type="dcterms:W3CDTF">2016-05-16T13:08:59Z</dcterms:modified>
</cp:coreProperties>
</file>