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956376" y="237017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0" y="4333503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0" y="376540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2900576" y="1999382"/>
            <a:ext cx="34563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Cloud Computing</a:t>
            </a:r>
            <a:endParaRPr lang="en-US" altLang="ko-KR" sz="2800" b="1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2900576" y="1649944"/>
            <a:ext cx="34563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Your Text Here</a:t>
            </a:r>
            <a:endParaRPr lang="en-US" altLang="ko-KR" sz="2000" b="1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295</Words>
  <Application>Microsoft Office PowerPoint</Application>
  <PresentationFormat>On-screen Show (16:9)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2016-01-22T02:03:03Z</dcterms:modified>
</cp:coreProperties>
</file>