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04" autoAdjust="0"/>
  </p:normalViewPr>
  <p:slideViewPr>
    <p:cSldViewPr>
      <p:cViewPr>
        <p:scale>
          <a:sx n="100" d="100"/>
          <a:sy n="100" d="100"/>
        </p:scale>
        <p:origin x="-869" y="-15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1462013"/>
            <a:ext cx="413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486420"/>
            <a:ext cx="41399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92573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40" y="448273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24</cp:revision>
  <dcterms:created xsi:type="dcterms:W3CDTF">2014-04-01T16:27:38Z</dcterms:created>
  <dcterms:modified xsi:type="dcterms:W3CDTF">2015-10-24T05:23:59Z</dcterms:modified>
</cp:coreProperties>
</file>