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3768" y="1491630"/>
            <a:ext cx="5436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2483768" y="411510"/>
            <a:ext cx="54360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6623720" y="2028070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42705" y="538435"/>
            <a:ext cx="45719" cy="1728191"/>
          </a:xfrm>
          <a:prstGeom prst="rect">
            <a:avLst/>
          </a:prstGeom>
          <a:solidFill>
            <a:schemeClr val="accent3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8164505" y="538435"/>
            <a:ext cx="144015" cy="1728191"/>
          </a:xfrm>
          <a:prstGeom prst="rect">
            <a:avLst/>
          </a:prstGeom>
          <a:solidFill>
            <a:schemeClr val="accent3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2014-07-12T03:04:37Z</dcterms:modified>
</cp:coreProperties>
</file>