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236295" y="394791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26</cp:revision>
  <dcterms:created xsi:type="dcterms:W3CDTF">2014-02-22T02:13:23Z</dcterms:created>
  <dcterms:modified xsi:type="dcterms:W3CDTF">2014-03-27T11:10:38Z</dcterms:modified>
</cp:coreProperties>
</file>