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7" y="419541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5536" y="321982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95536" y="277813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11</cp:revision>
  <dcterms:created xsi:type="dcterms:W3CDTF">2014-04-01T16:27:38Z</dcterms:created>
  <dcterms:modified xsi:type="dcterms:W3CDTF">2014-05-10T14:53:07Z</dcterms:modified>
</cp:coreProperties>
</file>