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587974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2198967"/>
            <a:ext cx="3175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755576" y="1131590"/>
            <a:ext cx="317597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  <a:endParaRPr lang="en-US" altLang="ko-KR" sz="28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773" y="2948664"/>
            <a:ext cx="1221367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2015-09-25T02:39:07Z</dcterms:modified>
</cp:coreProperties>
</file>