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80521" y="2830165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680520" y="1854572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7308304" y="4371950"/>
            <a:ext cx="1296144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107</Words>
  <Application>Microsoft Office PowerPoint</Application>
  <PresentationFormat>On-screen Show 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Registered User</cp:lastModifiedBy>
  <cp:revision>11</cp:revision>
  <dcterms:created xsi:type="dcterms:W3CDTF">2014-04-01T16:27:38Z</dcterms:created>
  <dcterms:modified xsi:type="dcterms:W3CDTF">2014-05-04T04:59:26Z</dcterms:modified>
</cp:coreProperties>
</file>