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92" y="-7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2014-05-02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552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2014-05-02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033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7216"/>
            <a:ext cx="9144000" cy="85725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altLang="ko-KR" dirty="0" smtClean="0"/>
              <a:t> Click to edit Master title style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2014-05-02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2014-05-02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806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2014-05-02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615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2014-05-02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851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2014-05-02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104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2014-05-02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280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2014-05-02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004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2014-05-02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59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7216"/>
            <a:ext cx="6948264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C5CDB-1AEF-4522-8EAF-CE1F4E5D863E}" type="datetimeFigureOut">
              <a:rPr lang="ko-KR" altLang="en-US" smtClean="0"/>
              <a:t>2014-05-02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1" y="3907383"/>
            <a:ext cx="48600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bg1">
                  <a:lumMod val="6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611560" y="2931790"/>
            <a:ext cx="486003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r>
              <a:rPr lang="en-US" altLang="ko-KR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6" name="TextBox 1"/>
          <p:cNvSpPr txBox="1">
            <a:spLocks noChangeArrowheads="1"/>
          </p:cNvSpPr>
          <p:nvPr/>
        </p:nvSpPr>
        <p:spPr bwMode="auto">
          <a:xfrm>
            <a:off x="7596336" y="267494"/>
            <a:ext cx="1296144" cy="307777"/>
          </a:xfrm>
          <a:prstGeom prst="rect">
            <a:avLst/>
          </a:prstGeom>
          <a:solidFill>
            <a:schemeClr val="bg1">
              <a:alpha val="56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Insert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LOGO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4844068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Enter Your Tittle 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131590"/>
            <a:ext cx="8229600" cy="3394472"/>
          </a:xfrm>
        </p:spPr>
        <p:txBody>
          <a:bodyPr>
            <a:normAutofit lnSpcReduction="10000"/>
          </a:bodyPr>
          <a:lstStyle/>
          <a:p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Widescreen 16:9</a:t>
            </a:r>
          </a:p>
          <a:p>
            <a:pPr>
              <a:buFont typeface="Wingdings" pitchFamily="2" charset="2"/>
              <a:buChar char="ü"/>
            </a:pP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sz="20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This 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</TotalTime>
  <Words>107</Words>
  <Application>Microsoft Office PowerPoint</Application>
  <PresentationFormat>On-screen Show (16:9)</PresentationFormat>
  <Paragraphs>11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 Enter Your Tittle 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Registered User</cp:lastModifiedBy>
  <cp:revision>11</cp:revision>
  <dcterms:created xsi:type="dcterms:W3CDTF">2014-04-01T16:27:38Z</dcterms:created>
  <dcterms:modified xsi:type="dcterms:W3CDTF">2014-05-02T04:19:27Z</dcterms:modified>
</cp:coreProperties>
</file>