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939902"/>
            <a:ext cx="9144000" cy="9361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4502616"/>
            <a:ext cx="54360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TITTLE OF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51520" y="3965536"/>
            <a:ext cx="54360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7668344" y="4515966"/>
            <a:ext cx="1080120" cy="261610"/>
          </a:xfrm>
          <a:prstGeom prst="rect">
            <a:avLst/>
          </a:prstGeom>
          <a:solidFill>
            <a:schemeClr val="bg1">
              <a:alpha val="17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 LOGO</a:t>
            </a:r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251520" y="4919215"/>
            <a:ext cx="889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96" y="1438672"/>
            <a:ext cx="4800000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4800000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106</Words>
  <Application>Microsoft Office PowerPoint</Application>
  <PresentationFormat>On-screen Show (16:9)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 Enter Your Tittle 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9</cp:revision>
  <dcterms:created xsi:type="dcterms:W3CDTF">2014-04-01T16:27:38Z</dcterms:created>
  <dcterms:modified xsi:type="dcterms:W3CDTF">2014-04-12T07:54:13Z</dcterms:modified>
</cp:coreProperties>
</file>