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95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1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7658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7462" y="1563638"/>
            <a:ext cx="9161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INSERT </a:t>
            </a:r>
            <a:r>
              <a:rPr kumimoji="0" lang="en-US" altLang="ko-KR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TITLE OF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YOUR PRESENTATION </a:t>
            </a:r>
            <a:r>
              <a:rPr kumimoji="0" lang="en-US" altLang="ko-KR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HERE</a:t>
            </a: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771550"/>
            <a:ext cx="914399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4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FREE </a:t>
            </a:r>
            <a:r>
              <a:rPr lang="en-US" altLang="ko-KR" sz="44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879192" y="2427734"/>
            <a:ext cx="13681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5732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8" y="41945"/>
            <a:ext cx="914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 ENTER YOUR TITTLE</a:t>
            </a:r>
          </a:p>
        </p:txBody>
      </p:sp>
    </p:spTree>
    <p:extLst>
      <p:ext uri="{BB962C8B-B14F-4D97-AF65-F5344CB8AC3E}">
        <p14:creationId xmlns:p14="http://schemas.microsoft.com/office/powerpoint/2010/main" val="186478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26</Words>
  <Application>Microsoft Office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TEMPLATES DESIGN</dc:title>
  <dc:creator>ALLPPT.com</dc:creator>
  <cp:lastModifiedBy>Registered User</cp:lastModifiedBy>
  <cp:revision>16</cp:revision>
  <dcterms:created xsi:type="dcterms:W3CDTF">2014-02-22T02:13:23Z</dcterms:created>
  <dcterms:modified xsi:type="dcterms:W3CDTF">2014-03-15T04:01:01Z</dcterms:modified>
</cp:coreProperties>
</file>