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95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21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78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9628" y="3939902"/>
            <a:ext cx="5220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6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6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6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6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3509627" y="2715766"/>
            <a:ext cx="522007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395536" y="380007"/>
            <a:ext cx="1296144" cy="30777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157321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ENTER YOUR TITTLE</a:t>
            </a:r>
          </a:p>
        </p:txBody>
      </p:sp>
    </p:spTree>
    <p:extLst>
      <p:ext uri="{BB962C8B-B14F-4D97-AF65-F5344CB8AC3E}">
        <p14:creationId xmlns:p14="http://schemas.microsoft.com/office/powerpoint/2010/main" val="186478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25</Words>
  <Application>Microsoft Office PowerPoint</Application>
  <PresentationFormat>On-screen Show (16:9)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테마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POWERPOINT TEMPLATES DESIGN</dc:title>
  <dc:creator>ALLPPT.com</dc:creator>
  <cp:lastModifiedBy>Registered User</cp:lastModifiedBy>
  <cp:revision>26</cp:revision>
  <dcterms:created xsi:type="dcterms:W3CDTF">2014-02-22T02:13:23Z</dcterms:created>
  <dcterms:modified xsi:type="dcterms:W3CDTF">2014-03-27T11:34:36Z</dcterms:modified>
</cp:coreProperties>
</file>