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16170" y="4005064"/>
            <a:ext cx="91166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  <a:ea typeface="+mn-ea"/>
                <a:cs typeface="Arial" pitchFamily="34" charset="0"/>
              </a:rPr>
              <a:t>LOGO</a:t>
            </a:r>
            <a:endParaRPr kumimoji="0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0" y="1557755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  <p:sp>
        <p:nvSpPr>
          <p:cNvPr id="9" name="TextBox 8">
            <a:hlinkClick r:id="rId3"/>
          </p:cNvPr>
          <p:cNvSpPr txBox="1"/>
          <p:nvPr/>
        </p:nvSpPr>
        <p:spPr>
          <a:xfrm>
            <a:off x="0" y="5445804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2257127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latin typeface="Arial" pitchFamily="34" charset="0"/>
                <a:cs typeface="Arial" pitchFamily="34" charset="0"/>
              </a:rPr>
              <a:t>INSERT THE </a:t>
            </a:r>
            <a:r>
              <a:rPr kumimoji="0" lang="en-US" altLang="ko-KR" sz="1400" b="1" dirty="0" smtClean="0">
                <a:latin typeface="Arial" pitchFamily="34" charset="0"/>
                <a:cs typeface="Arial" pitchFamily="34" charset="0"/>
              </a:rPr>
              <a:t>TITLE OF YOUR PRESENTATION </a:t>
            </a:r>
            <a:r>
              <a:rPr kumimoji="0" lang="en-US" altLang="ko-KR" sz="1400" b="1" dirty="0">
                <a:latin typeface="Arial" pitchFamily="34" charset="0"/>
                <a:cs typeface="Arial" pitchFamily="34" charset="0"/>
              </a:rPr>
              <a:t>HERE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500034" y="169747"/>
            <a:ext cx="62849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ENTER YOUR TITTLE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26442" y="6237312"/>
            <a:ext cx="91166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  <a:ea typeface="+mn-ea"/>
                <a:cs typeface="Arial" pitchFamily="34" charset="0"/>
              </a:rPr>
              <a:t>LOGO</a:t>
            </a:r>
            <a:endParaRPr kumimoji="0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1628800"/>
            <a:ext cx="914399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1625</TotalTime>
  <Words>26</Words>
  <Application>Microsoft Office PowerPoint</Application>
  <PresentationFormat>화면 슬라이드 쇼(4:3)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Colored-Squares-Abstruct-PPT-Design-pptx</dc:title>
  <dc:creator>ALLPPT.COM</dc:creator>
  <cp:lastModifiedBy>Registered User</cp:lastModifiedBy>
  <cp:revision>8</cp:revision>
  <dcterms:created xsi:type="dcterms:W3CDTF">2012-06-23T07:16:20Z</dcterms:created>
  <dcterms:modified xsi:type="dcterms:W3CDTF">2014-02-12T12:09:38Z</dcterms:modified>
</cp:coreProperties>
</file>