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8473" y="2779063"/>
            <a:ext cx="4895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4248472" y="1554927"/>
            <a:ext cx="48955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380312" y="394791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25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25</cp:revision>
  <dcterms:created xsi:type="dcterms:W3CDTF">2014-02-22T02:13:23Z</dcterms:created>
  <dcterms:modified xsi:type="dcterms:W3CDTF">2014-03-30T03:21:34Z</dcterms:modified>
</cp:coreProperties>
</file>