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4227934"/>
            <a:ext cx="1296144" cy="307777"/>
          </a:xfrm>
          <a:prstGeom prst="rect">
            <a:avLst/>
          </a:prstGeom>
          <a:solidFill>
            <a:schemeClr val="bg1">
              <a:alpha val="22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948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endParaRPr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PRESENTATION HERE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6261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</a:rPr>
              <a:t> Enter </a:t>
            </a:r>
            <a:r>
              <a:rPr lang="en-US" altLang="ko-KR" sz="4000" dirty="0" smtClean="0">
                <a:solidFill>
                  <a:schemeClr val="bg1"/>
                </a:solidFill>
              </a:rPr>
              <a:t>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6</cp:revision>
  <dcterms:created xsi:type="dcterms:W3CDTF">2014-04-01T16:27:38Z</dcterms:created>
  <dcterms:modified xsi:type="dcterms:W3CDTF">2014-04-04T04:07:10Z</dcterms:modified>
</cp:coreProperties>
</file>