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3978093"/>
            <a:ext cx="1301512" cy="321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05958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48351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272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2015-01-24T04:43:13Z</dcterms:modified>
</cp:coreProperties>
</file>