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9" y="3804597"/>
            <a:ext cx="9108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496" y="3291830"/>
            <a:ext cx="9108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03243" y="4380661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2016-05-19T06:21:04Z</dcterms:modified>
</cp:coreProperties>
</file>