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3" y="3906752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2931159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539552" y="4844068"/>
            <a:ext cx="8244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28" y="1445910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2015-09-01T14:59:39Z</dcterms:modified>
</cp:coreProperties>
</file>