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12405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03243" y="4801432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0" y="1030263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0" y="46166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2016-01-25T02:26:17Z</dcterms:modified>
</cp:coreProperties>
</file>