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5" y="398229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544" y="300670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67544" y="4844068"/>
            <a:ext cx="8316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6227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2015-09-01T05:24:42Z</dcterms:modified>
</cp:coreProperties>
</file>