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5" y="13150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87624" y="3395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187624" y="4844068"/>
            <a:ext cx="7596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451596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2016-05-16T07:09:49Z</dcterms:modified>
</cp:coreProperties>
</file>