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3" y="4126309"/>
            <a:ext cx="4212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3150716"/>
            <a:ext cx="42124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2016-03-29T06:04:53Z</dcterms:modified>
</cp:coreProperties>
</file>