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-2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92636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371657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99" y="183687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2015-11-27T03:06:30Z</dcterms:modified>
</cp:coreProperties>
</file>