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  <p:sldId id="258" r:id="rId6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869" y="-12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15817" y="2924178"/>
            <a:ext cx="48600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2915816" y="1851670"/>
            <a:ext cx="4860032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pPr algn="ctr"/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0" y="4844068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5076" y="3438576"/>
            <a:ext cx="1301512" cy="321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Free PPT Templates - Widescreen(16:9)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Click to add title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Free PPT Templates - Widescreen(16:9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7670" y="176808"/>
            <a:ext cx="3096342" cy="232225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29" y="470756"/>
            <a:ext cx="5616622" cy="421246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7670" y="2634233"/>
            <a:ext cx="3096342" cy="232225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859938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497</TotalTime>
  <Words>280</Words>
  <Application>Microsoft Office PowerPoint</Application>
  <PresentationFormat>On-screen Show (16:9)</PresentationFormat>
  <Paragraphs>19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Office Theme</vt:lpstr>
      <vt:lpstr>Custom Design</vt:lpstr>
      <vt:lpstr>PowerPoint Presentation</vt:lpstr>
      <vt:lpstr> Click to add title</vt:lpstr>
      <vt:lpstr>Click to add title</vt:lpstr>
      <vt:lpstr>PowerPoint Presentation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WIN7</cp:lastModifiedBy>
  <cp:revision>21</cp:revision>
  <dcterms:created xsi:type="dcterms:W3CDTF">2014-04-01T16:27:38Z</dcterms:created>
  <dcterms:modified xsi:type="dcterms:W3CDTF">2015-12-01T04:50:15Z</dcterms:modified>
</cp:coreProperties>
</file>