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8473" y="1531119"/>
            <a:ext cx="4283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48472" y="555526"/>
            <a:ext cx="428396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236296" y="3848149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bg1"/>
                </a:solidFill>
              </a:rPr>
              <a:t> Enter Your Tittle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2014-06-30T01:05:42Z</dcterms:modified>
</cp:coreProperties>
</file>