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 flipV="1">
            <a:off x="0" y="-610"/>
            <a:ext cx="8548420" cy="4444568"/>
          </a:xfrm>
          <a:prstGeom prst="rt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3" y="138710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41151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63212" y="4515966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2016-02-16T06:06:20Z</dcterms:modified>
</cp:coreProperties>
</file>