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</p:cNvPr>
          <p:cNvSpPr txBox="1"/>
          <p:nvPr/>
        </p:nvSpPr>
        <p:spPr>
          <a:xfrm>
            <a:off x="0" y="575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168668" y="4731882"/>
            <a:ext cx="803488" cy="197464"/>
            <a:chOff x="3275856" y="1242391"/>
            <a:chExt cx="1656184" cy="407020"/>
          </a:xfrm>
        </p:grpSpPr>
        <p:sp>
          <p:nvSpPr>
            <p:cNvPr id="19" name="Rounded Rectangle 1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/>
          <p:cNvSpPr txBox="1"/>
          <p:nvPr/>
        </p:nvSpPr>
        <p:spPr>
          <a:xfrm>
            <a:off x="-1588" y="4246825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-1588" y="372570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29</cp:revision>
  <dcterms:created xsi:type="dcterms:W3CDTF">2014-04-01T16:27:38Z</dcterms:created>
  <dcterms:modified xsi:type="dcterms:W3CDTF">2016-04-04T05:48:00Z</dcterms:modified>
</cp:coreProperties>
</file>