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9" r:id="rId4"/>
    <p:sldId id="357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C-4EB2-AE00-8A27FBF9D9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3C-4EB2-AE00-8A27FBF9D9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3C-4EB2-AE00-8A27FBF9D9A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3C-4EB2-AE00-8A27FBF9D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896576"/>
        <c:axId val="169898368"/>
      </c:barChart>
      <c:catAx>
        <c:axId val="1698965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69898368"/>
        <c:crosses val="autoZero"/>
        <c:auto val="1"/>
        <c:lblAlgn val="ctr"/>
        <c:lblOffset val="100"/>
        <c:noMultiLvlLbl val="0"/>
      </c:catAx>
      <c:valAx>
        <c:axId val="169898368"/>
        <c:scaling>
          <c:orientation val="minMax"/>
          <c:max val="1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6989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accent6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2A87021-29EB-4013-865A-CCF1D2D5AFB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D61359BD-E3BE-453E-BCCD-36E29E757F90}"/>
              </a:ext>
            </a:extLst>
          </p:cNvPr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B58BAD-C38F-4A87-9218-E4A34824D32F}"/>
              </a:ext>
            </a:extLst>
          </p:cNvPr>
          <p:cNvSpPr/>
          <p:nvPr userDrawn="1"/>
        </p:nvSpPr>
        <p:spPr>
          <a:xfrm flipV="1">
            <a:off x="0" y="0"/>
            <a:ext cx="12192000" cy="3789040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1">
            <a:extLst>
              <a:ext uri="{FF2B5EF4-FFF2-40B4-BE49-F238E27FC236}">
                <a16:creationId xmlns:a16="http://schemas.microsoft.com/office/drawing/2014/main" id="{2D8AB28D-54CD-4546-851F-97A85D89CFCD}"/>
              </a:ext>
            </a:extLst>
          </p:cNvPr>
          <p:cNvSpPr/>
          <p:nvPr userDrawn="1"/>
        </p:nvSpPr>
        <p:spPr>
          <a:xfrm>
            <a:off x="519549" y="39238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1FFAB661-6257-4062-925E-87FB3C723753}"/>
              </a:ext>
            </a:extLst>
          </p:cNvPr>
          <p:cNvGrpSpPr/>
          <p:nvPr userDrawn="1"/>
        </p:nvGrpSpPr>
        <p:grpSpPr>
          <a:xfrm>
            <a:off x="1457580" y="1983192"/>
            <a:ext cx="4076388" cy="2239699"/>
            <a:chOff x="-548507" y="477868"/>
            <a:chExt cx="11570449" cy="6357177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5ABB5A94-2320-44B0-85DB-F71B8A97597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0">
              <a:extLst>
                <a:ext uri="{FF2B5EF4-FFF2-40B4-BE49-F238E27FC236}">
                  <a16:creationId xmlns:a16="http://schemas.microsoft.com/office/drawing/2014/main" id="{CF10A6F1-2574-4D9F-BEB0-45679F6509F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21">
              <a:extLst>
                <a:ext uri="{FF2B5EF4-FFF2-40B4-BE49-F238E27FC236}">
                  <a16:creationId xmlns:a16="http://schemas.microsoft.com/office/drawing/2014/main" id="{CB9D992E-44CA-44C7-9E27-A0083F7BBD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0">
              <a:extLst>
                <a:ext uri="{FF2B5EF4-FFF2-40B4-BE49-F238E27FC236}">
                  <a16:creationId xmlns:a16="http://schemas.microsoft.com/office/drawing/2014/main" id="{D2C6D3F0-DD75-4F06-AAF2-C7AC477BDEA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31">
              <a:extLst>
                <a:ext uri="{FF2B5EF4-FFF2-40B4-BE49-F238E27FC236}">
                  <a16:creationId xmlns:a16="http://schemas.microsoft.com/office/drawing/2014/main" id="{A9B4C5FA-1A26-498B-A490-D3C7E7EBED4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32">
              <a:extLst>
                <a:ext uri="{FF2B5EF4-FFF2-40B4-BE49-F238E27FC236}">
                  <a16:creationId xmlns:a16="http://schemas.microsoft.com/office/drawing/2014/main" id="{550E3C28-BD1F-474F-9FFE-65EECB1C3B7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7">
                <a:extLst>
                  <a:ext uri="{FF2B5EF4-FFF2-40B4-BE49-F238E27FC236}">
                    <a16:creationId xmlns:a16="http://schemas.microsoft.com/office/drawing/2014/main" id="{AA764A39-6149-4588-BE0C-2C6CBC9A27B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8">
                <a:extLst>
                  <a:ext uri="{FF2B5EF4-FFF2-40B4-BE49-F238E27FC236}">
                    <a16:creationId xmlns:a16="http://schemas.microsoft.com/office/drawing/2014/main" id="{E8A6C01C-3ABE-4E1A-8523-3BFDBA461042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3">
              <a:extLst>
                <a:ext uri="{FF2B5EF4-FFF2-40B4-BE49-F238E27FC236}">
                  <a16:creationId xmlns:a16="http://schemas.microsoft.com/office/drawing/2014/main" id="{5131B40C-D6D9-4A9E-99A4-DFB9458673B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35">
                <a:extLst>
                  <a:ext uri="{FF2B5EF4-FFF2-40B4-BE49-F238E27FC236}">
                    <a16:creationId xmlns:a16="http://schemas.microsoft.com/office/drawing/2014/main" id="{72098C2B-1B52-44C6-B10E-F2190C41995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6">
                <a:extLst>
                  <a:ext uri="{FF2B5EF4-FFF2-40B4-BE49-F238E27FC236}">
                    <a16:creationId xmlns:a16="http://schemas.microsoft.com/office/drawing/2014/main" id="{01C79606-05AC-466B-8146-146544306E77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34">
              <a:extLst>
                <a:ext uri="{FF2B5EF4-FFF2-40B4-BE49-F238E27FC236}">
                  <a16:creationId xmlns:a16="http://schemas.microsoft.com/office/drawing/2014/main" id="{7E163EF7-5BD1-433C-8FDB-148FC12F05C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39">
            <a:extLst>
              <a:ext uri="{FF2B5EF4-FFF2-40B4-BE49-F238E27FC236}">
                <a16:creationId xmlns:a16="http://schemas.microsoft.com/office/drawing/2014/main" id="{F5F82293-4E8A-4809-9382-B6AE3873BD5D}"/>
              </a:ext>
            </a:extLst>
          </p:cNvPr>
          <p:cNvGrpSpPr/>
          <p:nvPr userDrawn="1"/>
        </p:nvGrpSpPr>
        <p:grpSpPr>
          <a:xfrm>
            <a:off x="6680577" y="1983192"/>
            <a:ext cx="4076388" cy="2239699"/>
            <a:chOff x="-548507" y="477868"/>
            <a:chExt cx="11570449" cy="6357177"/>
          </a:xfrm>
        </p:grpSpPr>
        <p:sp>
          <p:nvSpPr>
            <p:cNvPr id="18" name="Freeform: Shape 40">
              <a:extLst>
                <a:ext uri="{FF2B5EF4-FFF2-40B4-BE49-F238E27FC236}">
                  <a16:creationId xmlns:a16="http://schemas.microsoft.com/office/drawing/2014/main" id="{19BE4363-CA77-4BE6-897D-D2F5BA61A25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36D64B7-2463-4344-B073-49A713D522A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42">
              <a:extLst>
                <a:ext uri="{FF2B5EF4-FFF2-40B4-BE49-F238E27FC236}">
                  <a16:creationId xmlns:a16="http://schemas.microsoft.com/office/drawing/2014/main" id="{0F63D130-FA5C-4648-BFBC-77003C2316C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43">
              <a:extLst>
                <a:ext uri="{FF2B5EF4-FFF2-40B4-BE49-F238E27FC236}">
                  <a16:creationId xmlns:a16="http://schemas.microsoft.com/office/drawing/2014/main" id="{E1633E30-91F4-4A66-8DC7-A5A379E5EE6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4">
              <a:extLst>
                <a:ext uri="{FF2B5EF4-FFF2-40B4-BE49-F238E27FC236}">
                  <a16:creationId xmlns:a16="http://schemas.microsoft.com/office/drawing/2014/main" id="{D12A1A5A-C9FC-43D0-B451-91C555A54ED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45">
              <a:extLst>
                <a:ext uri="{FF2B5EF4-FFF2-40B4-BE49-F238E27FC236}">
                  <a16:creationId xmlns:a16="http://schemas.microsoft.com/office/drawing/2014/main" id="{6A2941C7-650C-41BD-8998-D03365C7F44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50">
                <a:extLst>
                  <a:ext uri="{FF2B5EF4-FFF2-40B4-BE49-F238E27FC236}">
                    <a16:creationId xmlns:a16="http://schemas.microsoft.com/office/drawing/2014/main" id="{A957318F-4A74-4E03-98CB-C90F9B039AD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51">
                <a:extLst>
                  <a:ext uri="{FF2B5EF4-FFF2-40B4-BE49-F238E27FC236}">
                    <a16:creationId xmlns:a16="http://schemas.microsoft.com/office/drawing/2014/main" id="{F5E78284-3995-429C-A568-EF4E62E3FF3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46">
              <a:extLst>
                <a:ext uri="{FF2B5EF4-FFF2-40B4-BE49-F238E27FC236}">
                  <a16:creationId xmlns:a16="http://schemas.microsoft.com/office/drawing/2014/main" id="{0CE4C9E0-C371-4B44-ADBA-6F2EEED3776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48">
                <a:extLst>
                  <a:ext uri="{FF2B5EF4-FFF2-40B4-BE49-F238E27FC236}">
                    <a16:creationId xmlns:a16="http://schemas.microsoft.com/office/drawing/2014/main" id="{C872C864-8EDA-447C-89AC-AD64E8C5898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49">
                <a:extLst>
                  <a:ext uri="{FF2B5EF4-FFF2-40B4-BE49-F238E27FC236}">
                    <a16:creationId xmlns:a16="http://schemas.microsoft.com/office/drawing/2014/main" id="{3814F569-06D5-4B6D-A185-557EE0B8381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47">
              <a:extLst>
                <a:ext uri="{FF2B5EF4-FFF2-40B4-BE49-F238E27FC236}">
                  <a16:creationId xmlns:a16="http://schemas.microsoft.com/office/drawing/2014/main" id="{6CB67ECD-BC99-47CD-803F-321C41C2791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Oval 20">
            <a:extLst>
              <a:ext uri="{FF2B5EF4-FFF2-40B4-BE49-F238E27FC236}">
                <a16:creationId xmlns:a16="http://schemas.microsoft.com/office/drawing/2014/main" id="{BA482DD0-3EC4-467A-876F-99ED39D27696}"/>
              </a:ext>
            </a:extLst>
          </p:cNvPr>
          <p:cNvSpPr/>
          <p:nvPr userDrawn="1"/>
        </p:nvSpPr>
        <p:spPr>
          <a:xfrm>
            <a:off x="5735326" y="39238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A5C6A9B2-07F9-44E6-BD2C-D5502437690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9774" y="2114192"/>
            <a:ext cx="295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B7F89517-D5E5-4BFA-BB74-9156BEFB10E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42771" y="2114192"/>
            <a:ext cx="295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327910C7-967E-435D-92CC-95F1A8ED49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C8C02B-9AD8-43A7-9831-2FA4748525D7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4B85E5-94F3-4602-B8C4-CEFBBCB4261F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319451-57E4-4644-B5CA-BCAFE3B29AE6}"/>
              </a:ext>
            </a:extLst>
          </p:cNvPr>
          <p:cNvSpPr/>
          <p:nvPr userDrawn="1"/>
        </p:nvSpPr>
        <p:spPr>
          <a:xfrm>
            <a:off x="1500807" y="1260376"/>
            <a:ext cx="5040000" cy="5040000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6C2CF-EB7C-42E2-808F-DB4216A3AEE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32721" y="548680"/>
            <a:ext cx="5040000" cy="50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accent6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2039DC6-69DC-4CBA-B1DD-6736C5A0D7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1226654"/>
            <a:ext cx="2510286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49425771-652F-4F81-B8A5-82714CFFB0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10342" y="1226654"/>
            <a:ext cx="2390400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3FF1023-9083-431E-9F8D-931BD6C85C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0799" y="1226654"/>
            <a:ext cx="2390400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8904FF9A-3AAF-4B77-BDA4-2C07E0E304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91256" y="1226654"/>
            <a:ext cx="2390400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A36BFEEA-D9D5-4279-8240-68CAF97C96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81714" y="1226654"/>
            <a:ext cx="2510286" cy="2655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6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877435-F391-47B7-9C74-451AA2775FC4}"/>
              </a:ext>
            </a:extLst>
          </p:cNvPr>
          <p:cNvSpPr/>
          <p:nvPr userDrawn="1"/>
        </p:nvSpPr>
        <p:spPr>
          <a:xfrm>
            <a:off x="0" y="1"/>
            <a:ext cx="911424" cy="6857998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5236F4-5AB3-4541-A24D-2592ADA2171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56107" y="-1"/>
            <a:ext cx="4800533" cy="684847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290F566A-2EDF-4C78-874A-7CFE1088FD53}"/>
              </a:ext>
            </a:extLst>
          </p:cNvPr>
          <p:cNvSpPr/>
          <p:nvPr userDrawn="1"/>
        </p:nvSpPr>
        <p:spPr>
          <a:xfrm>
            <a:off x="917047" y="-9525"/>
            <a:ext cx="474431" cy="6857998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65C22DEF-E029-4C47-B726-DEA143D719F9}"/>
              </a:ext>
            </a:extLst>
          </p:cNvPr>
          <p:cNvSpPr/>
          <p:nvPr userDrawn="1"/>
        </p:nvSpPr>
        <p:spPr>
          <a:xfrm>
            <a:off x="11856640" y="-9526"/>
            <a:ext cx="335360" cy="686752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FDDE39-B951-4C25-83A6-9377DD416994}"/>
              </a:ext>
            </a:extLst>
          </p:cNvPr>
          <p:cNvSpPr/>
          <p:nvPr userDrawn="1"/>
        </p:nvSpPr>
        <p:spPr>
          <a:xfrm>
            <a:off x="0" y="0"/>
            <a:ext cx="12192000" cy="4873924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61">
            <a:extLst>
              <a:ext uri="{FF2B5EF4-FFF2-40B4-BE49-F238E27FC236}">
                <a16:creationId xmlns:a16="http://schemas.microsoft.com/office/drawing/2014/main" id="{0599BD3B-BAF9-40F0-8D93-94C73F8BDC76}"/>
              </a:ext>
            </a:extLst>
          </p:cNvPr>
          <p:cNvGrpSpPr/>
          <p:nvPr userDrawn="1"/>
        </p:nvGrpSpPr>
        <p:grpSpPr>
          <a:xfrm>
            <a:off x="4649604" y="1705522"/>
            <a:ext cx="2892793" cy="3168403"/>
            <a:chOff x="1058291" y="3689597"/>
            <a:chExt cx="2892793" cy="3168403"/>
          </a:xfrm>
        </p:grpSpPr>
        <p:sp>
          <p:nvSpPr>
            <p:cNvPr id="3" name="Freeform: Shape 53">
              <a:extLst>
                <a:ext uri="{FF2B5EF4-FFF2-40B4-BE49-F238E27FC236}">
                  <a16:creationId xmlns:a16="http://schemas.microsoft.com/office/drawing/2014/main" id="{C65669F4-B3D8-423E-A7B2-8F929128E0B3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" name="Freeform: Shape 54">
              <a:extLst>
                <a:ext uri="{FF2B5EF4-FFF2-40B4-BE49-F238E27FC236}">
                  <a16:creationId xmlns:a16="http://schemas.microsoft.com/office/drawing/2014/main" id="{BFA7B46A-3531-4801-9735-0D3692A5315B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23A78050-800D-4A9F-A83F-A343D3259AEA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775E2AF4-F399-4734-A34D-51B2B6C928BE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11BCA668-A752-4481-BF41-23D7F879024C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2718A40D-4685-44D1-8D33-23D893B43811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90D22BBC-2B7A-48CF-8FD8-105559697B2D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B61D6C12-CCAC-409B-9619-6DEDD3F0125A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75E6458C-A6D1-4481-86AE-0D95E6658DEC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FFE2E832-263A-4F5F-B38D-43D96D9CAABF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482E47C2-E0C1-491E-9B05-FCE7BB719594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Oval 32">
              <a:extLst>
                <a:ext uri="{FF2B5EF4-FFF2-40B4-BE49-F238E27FC236}">
                  <a16:creationId xmlns:a16="http://schemas.microsoft.com/office/drawing/2014/main" id="{B58CA576-0525-4505-9275-51E8664AE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3">
              <a:extLst>
                <a:ext uri="{FF2B5EF4-FFF2-40B4-BE49-F238E27FC236}">
                  <a16:creationId xmlns:a16="http://schemas.microsoft.com/office/drawing/2014/main" id="{9E44C40E-ADBE-453C-AECB-BAC6F5EDA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34">
              <a:extLst>
                <a:ext uri="{FF2B5EF4-FFF2-40B4-BE49-F238E27FC236}">
                  <a16:creationId xmlns:a16="http://schemas.microsoft.com/office/drawing/2014/main" id="{4AA045FC-82ED-419F-8B78-E1D9E9F056EE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35">
              <a:extLst>
                <a:ext uri="{FF2B5EF4-FFF2-40B4-BE49-F238E27FC236}">
                  <a16:creationId xmlns:a16="http://schemas.microsoft.com/office/drawing/2014/main" id="{865BEA53-2042-484E-9B5B-1DCFD0A9D70C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id="{BA8B971C-814F-4FC1-9F54-3F85B2C384F4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67">
            <a:extLst>
              <a:ext uri="{FF2B5EF4-FFF2-40B4-BE49-F238E27FC236}">
                <a16:creationId xmlns:a16="http://schemas.microsoft.com/office/drawing/2014/main" id="{17FC87C5-75F2-4CF6-8EB9-19C0081B2A5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7511" y="1834189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53C9C9D5-43B4-443F-A4C3-8FC9C458F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0A4B1E7-C4D1-4CFD-A0B9-C2FDCD9DCD28}"/>
              </a:ext>
            </a:extLst>
          </p:cNvPr>
          <p:cNvGrpSpPr/>
          <p:nvPr/>
        </p:nvGrpSpPr>
        <p:grpSpPr>
          <a:xfrm>
            <a:off x="571204" y="3134894"/>
            <a:ext cx="5286102" cy="3233490"/>
            <a:chOff x="571204" y="3134894"/>
            <a:chExt cx="5286102" cy="3233490"/>
          </a:xfrm>
        </p:grpSpPr>
        <p:sp>
          <p:nvSpPr>
            <p:cNvPr id="23" name="TextBox 22">
              <a:hlinkClick r:id="rId2"/>
              <a:extLst>
                <a:ext uri="{FF2B5EF4-FFF2-40B4-BE49-F238E27FC236}">
                  <a16:creationId xmlns:a16="http://schemas.microsoft.com/office/drawing/2014/main" id="{D6A79285-3107-4BC0-8875-8EF27C571FEF}"/>
                </a:ext>
              </a:extLst>
            </p:cNvPr>
            <p:cNvSpPr txBox="1"/>
            <p:nvPr/>
          </p:nvSpPr>
          <p:spPr>
            <a:xfrm>
              <a:off x="571205" y="6122163"/>
              <a:ext cx="528610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571204" y="3134894"/>
              <a:ext cx="5286102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Free</a:t>
              </a:r>
            </a:p>
            <a:p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Construction</a:t>
              </a:r>
            </a:p>
            <a:p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PPT Templates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571204" y="5720217"/>
              <a:ext cx="528610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3A81106C-4A25-414A-B03C-328D3D3E8974}"/>
              </a:ext>
            </a:extLst>
          </p:cNvPr>
          <p:cNvSpPr/>
          <p:nvPr/>
        </p:nvSpPr>
        <p:spPr>
          <a:xfrm>
            <a:off x="654331" y="489616"/>
            <a:ext cx="1684599" cy="432917"/>
          </a:xfrm>
          <a:custGeom>
            <a:avLst/>
            <a:gdLst>
              <a:gd name="connsiteX0" fmla="*/ 1270457 w 1684599"/>
              <a:gd name="connsiteY0" fmla="*/ 318010 h 432917"/>
              <a:gd name="connsiteX1" fmla="*/ 1282754 w 1684599"/>
              <a:gd name="connsiteY1" fmla="*/ 318010 h 432917"/>
              <a:gd name="connsiteX2" fmla="*/ 1282754 w 1684599"/>
              <a:gd name="connsiteY2" fmla="*/ 328456 h 432917"/>
              <a:gd name="connsiteX3" fmla="*/ 1270457 w 1684599"/>
              <a:gd name="connsiteY3" fmla="*/ 328456 h 432917"/>
              <a:gd name="connsiteX4" fmla="*/ 1388670 w 1684599"/>
              <a:gd name="connsiteY4" fmla="*/ 282441 h 432917"/>
              <a:gd name="connsiteX5" fmla="*/ 1375712 w 1684599"/>
              <a:gd name="connsiteY5" fmla="*/ 287069 h 432917"/>
              <a:gd name="connsiteX6" fmla="*/ 1370819 w 1684599"/>
              <a:gd name="connsiteY6" fmla="*/ 301217 h 432917"/>
              <a:gd name="connsiteX7" fmla="*/ 1375844 w 1684599"/>
              <a:gd name="connsiteY7" fmla="*/ 315234 h 432917"/>
              <a:gd name="connsiteX8" fmla="*/ 1388670 w 1684599"/>
              <a:gd name="connsiteY8" fmla="*/ 319994 h 432917"/>
              <a:gd name="connsiteX9" fmla="*/ 1401364 w 1684599"/>
              <a:gd name="connsiteY9" fmla="*/ 315234 h 432917"/>
              <a:gd name="connsiteX10" fmla="*/ 1406389 w 1684599"/>
              <a:gd name="connsiteY10" fmla="*/ 300953 h 432917"/>
              <a:gd name="connsiteX11" fmla="*/ 1401496 w 1684599"/>
              <a:gd name="connsiteY11" fmla="*/ 286937 h 432917"/>
              <a:gd name="connsiteX12" fmla="*/ 1388670 w 1684599"/>
              <a:gd name="connsiteY12" fmla="*/ 282441 h 432917"/>
              <a:gd name="connsiteX13" fmla="*/ 1425033 w 1684599"/>
              <a:gd name="connsiteY13" fmla="*/ 273846 h 432917"/>
              <a:gd name="connsiteX14" fmla="*/ 1444339 w 1684599"/>
              <a:gd name="connsiteY14" fmla="*/ 273846 h 432917"/>
              <a:gd name="connsiteX15" fmla="*/ 1455975 w 1684599"/>
              <a:gd name="connsiteY15" fmla="*/ 311134 h 432917"/>
              <a:gd name="connsiteX16" fmla="*/ 1467479 w 1684599"/>
              <a:gd name="connsiteY16" fmla="*/ 273846 h 432917"/>
              <a:gd name="connsiteX17" fmla="*/ 1486916 w 1684599"/>
              <a:gd name="connsiteY17" fmla="*/ 273846 h 432917"/>
              <a:gd name="connsiteX18" fmla="*/ 1486916 w 1684599"/>
              <a:gd name="connsiteY18" fmla="*/ 328456 h 432917"/>
              <a:gd name="connsiteX19" fmla="*/ 1474883 w 1684599"/>
              <a:gd name="connsiteY19" fmla="*/ 328456 h 432917"/>
              <a:gd name="connsiteX20" fmla="*/ 1474883 w 1684599"/>
              <a:gd name="connsiteY20" fmla="*/ 285482 h 432917"/>
              <a:gd name="connsiteX21" fmla="*/ 1462190 w 1684599"/>
              <a:gd name="connsiteY21" fmla="*/ 328456 h 432917"/>
              <a:gd name="connsiteX22" fmla="*/ 1449760 w 1684599"/>
              <a:gd name="connsiteY22" fmla="*/ 328456 h 432917"/>
              <a:gd name="connsiteX23" fmla="*/ 1437066 w 1684599"/>
              <a:gd name="connsiteY23" fmla="*/ 285482 h 432917"/>
              <a:gd name="connsiteX24" fmla="*/ 1437066 w 1684599"/>
              <a:gd name="connsiteY24" fmla="*/ 328456 h 432917"/>
              <a:gd name="connsiteX25" fmla="*/ 1425033 w 1684599"/>
              <a:gd name="connsiteY25" fmla="*/ 328456 h 432917"/>
              <a:gd name="connsiteX26" fmla="*/ 1388538 w 1684599"/>
              <a:gd name="connsiteY26" fmla="*/ 272920 h 432917"/>
              <a:gd name="connsiteX27" fmla="*/ 1411149 w 1684599"/>
              <a:gd name="connsiteY27" fmla="*/ 280457 h 432917"/>
              <a:gd name="connsiteX28" fmla="*/ 1419612 w 1684599"/>
              <a:gd name="connsiteY28" fmla="*/ 301217 h 432917"/>
              <a:gd name="connsiteX29" fmla="*/ 1411149 w 1684599"/>
              <a:gd name="connsiteY29" fmla="*/ 321845 h 432917"/>
              <a:gd name="connsiteX30" fmla="*/ 1388538 w 1684599"/>
              <a:gd name="connsiteY30" fmla="*/ 329250 h 432917"/>
              <a:gd name="connsiteX31" fmla="*/ 1365795 w 1684599"/>
              <a:gd name="connsiteY31" fmla="*/ 321845 h 432917"/>
              <a:gd name="connsiteX32" fmla="*/ 1357332 w 1684599"/>
              <a:gd name="connsiteY32" fmla="*/ 301350 h 432917"/>
              <a:gd name="connsiteX33" fmla="*/ 1360241 w 1684599"/>
              <a:gd name="connsiteY33" fmla="*/ 287333 h 432917"/>
              <a:gd name="connsiteX34" fmla="*/ 1366191 w 1684599"/>
              <a:gd name="connsiteY34" fmla="*/ 279796 h 432917"/>
              <a:gd name="connsiteX35" fmla="*/ 1374522 w 1684599"/>
              <a:gd name="connsiteY35" fmla="*/ 274904 h 432917"/>
              <a:gd name="connsiteX36" fmla="*/ 1388538 w 1684599"/>
              <a:gd name="connsiteY36" fmla="*/ 272920 h 432917"/>
              <a:gd name="connsiteX37" fmla="*/ 1322688 w 1684599"/>
              <a:gd name="connsiteY37" fmla="*/ 272920 h 432917"/>
              <a:gd name="connsiteX38" fmla="*/ 1341729 w 1684599"/>
              <a:gd name="connsiteY38" fmla="*/ 278871 h 432917"/>
              <a:gd name="connsiteX39" fmla="*/ 1348340 w 1684599"/>
              <a:gd name="connsiteY39" fmla="*/ 288920 h 432917"/>
              <a:gd name="connsiteX40" fmla="*/ 1335514 w 1684599"/>
              <a:gd name="connsiteY40" fmla="*/ 291565 h 432917"/>
              <a:gd name="connsiteX41" fmla="*/ 1330754 w 1684599"/>
              <a:gd name="connsiteY41" fmla="*/ 284821 h 432917"/>
              <a:gd name="connsiteX42" fmla="*/ 1322027 w 1684599"/>
              <a:gd name="connsiteY42" fmla="*/ 282309 h 432917"/>
              <a:gd name="connsiteX43" fmla="*/ 1310523 w 1684599"/>
              <a:gd name="connsiteY43" fmla="*/ 286672 h 432917"/>
              <a:gd name="connsiteX44" fmla="*/ 1306027 w 1684599"/>
              <a:gd name="connsiteY44" fmla="*/ 300821 h 432917"/>
              <a:gd name="connsiteX45" fmla="*/ 1310390 w 1684599"/>
              <a:gd name="connsiteY45" fmla="*/ 315630 h 432917"/>
              <a:gd name="connsiteX46" fmla="*/ 1321762 w 1684599"/>
              <a:gd name="connsiteY46" fmla="*/ 319994 h 432917"/>
              <a:gd name="connsiteX47" fmla="*/ 1330622 w 1684599"/>
              <a:gd name="connsiteY47" fmla="*/ 317217 h 432917"/>
              <a:gd name="connsiteX48" fmla="*/ 1335911 w 1684599"/>
              <a:gd name="connsiteY48" fmla="*/ 308490 h 432917"/>
              <a:gd name="connsiteX49" fmla="*/ 1348472 w 1684599"/>
              <a:gd name="connsiteY49" fmla="*/ 311928 h 432917"/>
              <a:gd name="connsiteX50" fmla="*/ 1338820 w 1684599"/>
              <a:gd name="connsiteY50" fmla="*/ 325151 h 432917"/>
              <a:gd name="connsiteX51" fmla="*/ 1321762 w 1684599"/>
              <a:gd name="connsiteY51" fmla="*/ 329514 h 432917"/>
              <a:gd name="connsiteX52" fmla="*/ 1300738 w 1684599"/>
              <a:gd name="connsiteY52" fmla="*/ 322109 h 432917"/>
              <a:gd name="connsiteX53" fmla="*/ 1292540 w 1684599"/>
              <a:gd name="connsiteY53" fmla="*/ 301746 h 432917"/>
              <a:gd name="connsiteX54" fmla="*/ 1300738 w 1684599"/>
              <a:gd name="connsiteY54" fmla="*/ 280590 h 432917"/>
              <a:gd name="connsiteX55" fmla="*/ 1322688 w 1684599"/>
              <a:gd name="connsiteY55" fmla="*/ 272920 h 432917"/>
              <a:gd name="connsiteX56" fmla="*/ 1016180 w 1684599"/>
              <a:gd name="connsiteY56" fmla="*/ 134080 h 432917"/>
              <a:gd name="connsiteX57" fmla="*/ 1016180 w 1684599"/>
              <a:gd name="connsiteY57" fmla="*/ 200723 h 432917"/>
              <a:gd name="connsiteX58" fmla="*/ 1039055 w 1684599"/>
              <a:gd name="connsiteY58" fmla="*/ 200723 h 432917"/>
              <a:gd name="connsiteX59" fmla="*/ 1072113 w 1684599"/>
              <a:gd name="connsiteY59" fmla="*/ 197021 h 432917"/>
              <a:gd name="connsiteX60" fmla="*/ 1085203 w 1684599"/>
              <a:gd name="connsiteY60" fmla="*/ 185517 h 432917"/>
              <a:gd name="connsiteX61" fmla="*/ 1089964 w 1684599"/>
              <a:gd name="connsiteY61" fmla="*/ 167269 h 432917"/>
              <a:gd name="connsiteX62" fmla="*/ 1083352 w 1684599"/>
              <a:gd name="connsiteY62" fmla="*/ 146113 h 432917"/>
              <a:gd name="connsiteX63" fmla="*/ 1066559 w 1684599"/>
              <a:gd name="connsiteY63" fmla="*/ 135667 h 432917"/>
              <a:gd name="connsiteX64" fmla="*/ 1036411 w 1684599"/>
              <a:gd name="connsiteY64" fmla="*/ 134080 h 432917"/>
              <a:gd name="connsiteX65" fmla="*/ 822993 w 1684599"/>
              <a:gd name="connsiteY65" fmla="*/ 134080 h 432917"/>
              <a:gd name="connsiteX66" fmla="*/ 822993 w 1684599"/>
              <a:gd name="connsiteY66" fmla="*/ 200723 h 432917"/>
              <a:gd name="connsiteX67" fmla="*/ 845869 w 1684599"/>
              <a:gd name="connsiteY67" fmla="*/ 200723 h 432917"/>
              <a:gd name="connsiteX68" fmla="*/ 878926 w 1684599"/>
              <a:gd name="connsiteY68" fmla="*/ 197021 h 432917"/>
              <a:gd name="connsiteX69" fmla="*/ 892017 w 1684599"/>
              <a:gd name="connsiteY69" fmla="*/ 185517 h 432917"/>
              <a:gd name="connsiteX70" fmla="*/ 896777 w 1684599"/>
              <a:gd name="connsiteY70" fmla="*/ 167269 h 432917"/>
              <a:gd name="connsiteX71" fmla="*/ 890166 w 1684599"/>
              <a:gd name="connsiteY71" fmla="*/ 146113 h 432917"/>
              <a:gd name="connsiteX72" fmla="*/ 873373 w 1684599"/>
              <a:gd name="connsiteY72" fmla="*/ 135667 h 432917"/>
              <a:gd name="connsiteX73" fmla="*/ 843224 w 1684599"/>
              <a:gd name="connsiteY73" fmla="*/ 134080 h 432917"/>
              <a:gd name="connsiteX74" fmla="*/ 626501 w 1684599"/>
              <a:gd name="connsiteY74" fmla="*/ 103271 h 432917"/>
              <a:gd name="connsiteX75" fmla="*/ 645278 w 1684599"/>
              <a:gd name="connsiteY75" fmla="*/ 103800 h 432917"/>
              <a:gd name="connsiteX76" fmla="*/ 640121 w 1684599"/>
              <a:gd name="connsiteY76" fmla="*/ 319994 h 432917"/>
              <a:gd name="connsiteX77" fmla="*/ 743524 w 1684599"/>
              <a:gd name="connsiteY77" fmla="*/ 319994 h 432917"/>
              <a:gd name="connsiteX78" fmla="*/ 743524 w 1684599"/>
              <a:gd name="connsiteY78" fmla="*/ 338902 h 432917"/>
              <a:gd name="connsiteX79" fmla="*/ 620948 w 1684599"/>
              <a:gd name="connsiteY79" fmla="*/ 338902 h 432917"/>
              <a:gd name="connsiteX80" fmla="*/ 475496 w 1684599"/>
              <a:gd name="connsiteY80" fmla="*/ 103271 h 432917"/>
              <a:gd name="connsiteX81" fmla="*/ 494272 w 1684599"/>
              <a:gd name="connsiteY81" fmla="*/ 103800 h 432917"/>
              <a:gd name="connsiteX82" fmla="*/ 489644 w 1684599"/>
              <a:gd name="connsiteY82" fmla="*/ 319994 h 432917"/>
              <a:gd name="connsiteX83" fmla="*/ 583527 w 1684599"/>
              <a:gd name="connsiteY83" fmla="*/ 319994 h 432917"/>
              <a:gd name="connsiteX84" fmla="*/ 583527 w 1684599"/>
              <a:gd name="connsiteY84" fmla="*/ 338902 h 432917"/>
              <a:gd name="connsiteX85" fmla="*/ 470339 w 1684599"/>
              <a:gd name="connsiteY85" fmla="*/ 338902 h 432917"/>
              <a:gd name="connsiteX86" fmla="*/ 340754 w 1684599"/>
              <a:gd name="connsiteY86" fmla="*/ 103271 h 432917"/>
              <a:gd name="connsiteX87" fmla="*/ 441645 w 1684599"/>
              <a:gd name="connsiteY87" fmla="*/ 332422 h 432917"/>
              <a:gd name="connsiteX88" fmla="*/ 424191 w 1684599"/>
              <a:gd name="connsiteY88" fmla="*/ 338902 h 432917"/>
              <a:gd name="connsiteX89" fmla="*/ 341019 w 1684599"/>
              <a:gd name="connsiteY89" fmla="*/ 150226 h 432917"/>
              <a:gd name="connsiteX90" fmla="*/ 262871 w 1684599"/>
              <a:gd name="connsiteY90" fmla="*/ 334133 h 432917"/>
              <a:gd name="connsiteX91" fmla="*/ 245285 w 1684599"/>
              <a:gd name="connsiteY91" fmla="*/ 327653 h 432917"/>
              <a:gd name="connsiteX92" fmla="*/ 1152640 w 1684599"/>
              <a:gd name="connsiteY92" fmla="*/ 94147 h 432917"/>
              <a:gd name="connsiteX93" fmla="*/ 1317530 w 1684599"/>
              <a:gd name="connsiteY93" fmla="*/ 94147 h 432917"/>
              <a:gd name="connsiteX94" fmla="*/ 1317530 w 1684599"/>
              <a:gd name="connsiteY94" fmla="*/ 133948 h 432917"/>
              <a:gd name="connsiteX95" fmla="*/ 1256176 w 1684599"/>
              <a:gd name="connsiteY95" fmla="*/ 133948 h 432917"/>
              <a:gd name="connsiteX96" fmla="*/ 1256176 w 1684599"/>
              <a:gd name="connsiteY96" fmla="*/ 329514 h 432917"/>
              <a:gd name="connsiteX97" fmla="*/ 1214259 w 1684599"/>
              <a:gd name="connsiteY97" fmla="*/ 329514 h 432917"/>
              <a:gd name="connsiteX98" fmla="*/ 1214259 w 1684599"/>
              <a:gd name="connsiteY98" fmla="*/ 133948 h 432917"/>
              <a:gd name="connsiteX99" fmla="*/ 1152640 w 1684599"/>
              <a:gd name="connsiteY99" fmla="*/ 133948 h 432917"/>
              <a:gd name="connsiteX100" fmla="*/ 974396 w 1684599"/>
              <a:gd name="connsiteY100" fmla="*/ 94147 h 432917"/>
              <a:gd name="connsiteX101" fmla="*/ 1041568 w 1684599"/>
              <a:gd name="connsiteY101" fmla="*/ 94147 h 432917"/>
              <a:gd name="connsiteX102" fmla="*/ 1091418 w 1684599"/>
              <a:gd name="connsiteY102" fmla="*/ 97717 h 432917"/>
              <a:gd name="connsiteX103" fmla="*/ 1121302 w 1684599"/>
              <a:gd name="connsiteY103" fmla="*/ 120725 h 432917"/>
              <a:gd name="connsiteX104" fmla="*/ 1133335 w 1684599"/>
              <a:gd name="connsiteY104" fmla="*/ 166608 h 432917"/>
              <a:gd name="connsiteX105" fmla="*/ 1126459 w 1684599"/>
              <a:gd name="connsiteY105" fmla="*/ 203103 h 432917"/>
              <a:gd name="connsiteX106" fmla="*/ 1108872 w 1684599"/>
              <a:gd name="connsiteY106" fmla="*/ 226243 h 432917"/>
              <a:gd name="connsiteX107" fmla="*/ 1087187 w 1684599"/>
              <a:gd name="connsiteY107" fmla="*/ 237350 h 432917"/>
              <a:gd name="connsiteX108" fmla="*/ 1043684 w 1684599"/>
              <a:gd name="connsiteY108" fmla="*/ 240656 h 432917"/>
              <a:gd name="connsiteX109" fmla="*/ 1016312 w 1684599"/>
              <a:gd name="connsiteY109" fmla="*/ 240656 h 432917"/>
              <a:gd name="connsiteX110" fmla="*/ 1016312 w 1684599"/>
              <a:gd name="connsiteY110" fmla="*/ 329382 h 432917"/>
              <a:gd name="connsiteX111" fmla="*/ 974396 w 1684599"/>
              <a:gd name="connsiteY111" fmla="*/ 329382 h 432917"/>
              <a:gd name="connsiteX112" fmla="*/ 781077 w 1684599"/>
              <a:gd name="connsiteY112" fmla="*/ 94147 h 432917"/>
              <a:gd name="connsiteX113" fmla="*/ 848249 w 1684599"/>
              <a:gd name="connsiteY113" fmla="*/ 94147 h 432917"/>
              <a:gd name="connsiteX114" fmla="*/ 898099 w 1684599"/>
              <a:gd name="connsiteY114" fmla="*/ 97717 h 432917"/>
              <a:gd name="connsiteX115" fmla="*/ 927983 w 1684599"/>
              <a:gd name="connsiteY115" fmla="*/ 120725 h 432917"/>
              <a:gd name="connsiteX116" fmla="*/ 940016 w 1684599"/>
              <a:gd name="connsiteY116" fmla="*/ 166608 h 432917"/>
              <a:gd name="connsiteX117" fmla="*/ 933140 w 1684599"/>
              <a:gd name="connsiteY117" fmla="*/ 203103 h 432917"/>
              <a:gd name="connsiteX118" fmla="*/ 915554 w 1684599"/>
              <a:gd name="connsiteY118" fmla="*/ 226243 h 432917"/>
              <a:gd name="connsiteX119" fmla="*/ 893868 w 1684599"/>
              <a:gd name="connsiteY119" fmla="*/ 237350 h 432917"/>
              <a:gd name="connsiteX120" fmla="*/ 850365 w 1684599"/>
              <a:gd name="connsiteY120" fmla="*/ 240656 h 432917"/>
              <a:gd name="connsiteX121" fmla="*/ 822993 w 1684599"/>
              <a:gd name="connsiteY121" fmla="*/ 240656 h 432917"/>
              <a:gd name="connsiteX122" fmla="*/ 822993 w 1684599"/>
              <a:gd name="connsiteY122" fmla="*/ 329382 h 432917"/>
              <a:gd name="connsiteX123" fmla="*/ 781077 w 1684599"/>
              <a:gd name="connsiteY123" fmla="*/ 329382 h 432917"/>
              <a:gd name="connsiteX124" fmla="*/ 216459 w 1684599"/>
              <a:gd name="connsiteY124" fmla="*/ 18776 h 432917"/>
              <a:gd name="connsiteX125" fmla="*/ 18776 w 1684599"/>
              <a:gd name="connsiteY125" fmla="*/ 216458 h 432917"/>
              <a:gd name="connsiteX126" fmla="*/ 216459 w 1684599"/>
              <a:gd name="connsiteY126" fmla="*/ 414141 h 432917"/>
              <a:gd name="connsiteX127" fmla="*/ 1468140 w 1684599"/>
              <a:gd name="connsiteY127" fmla="*/ 414141 h 432917"/>
              <a:gd name="connsiteX128" fmla="*/ 1665823 w 1684599"/>
              <a:gd name="connsiteY128" fmla="*/ 216458 h 432917"/>
              <a:gd name="connsiteX129" fmla="*/ 1468140 w 1684599"/>
              <a:gd name="connsiteY129" fmla="*/ 18776 h 432917"/>
              <a:gd name="connsiteX130" fmla="*/ 216459 w 1684599"/>
              <a:gd name="connsiteY130" fmla="*/ 0 h 432917"/>
              <a:gd name="connsiteX131" fmla="*/ 1468140 w 1684599"/>
              <a:gd name="connsiteY131" fmla="*/ 0 h 432917"/>
              <a:gd name="connsiteX132" fmla="*/ 1684599 w 1684599"/>
              <a:gd name="connsiteY132" fmla="*/ 216458 h 432917"/>
              <a:gd name="connsiteX133" fmla="*/ 1468140 w 1684599"/>
              <a:gd name="connsiteY133" fmla="*/ 432917 h 432917"/>
              <a:gd name="connsiteX134" fmla="*/ 216459 w 1684599"/>
              <a:gd name="connsiteY134" fmla="*/ 432917 h 432917"/>
              <a:gd name="connsiteX135" fmla="*/ 0 w 1684599"/>
              <a:gd name="connsiteY135" fmla="*/ 216458 h 432917"/>
              <a:gd name="connsiteX136" fmla="*/ 216459 w 1684599"/>
              <a:gd name="connsiteY136" fmla="*/ 0 h 43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684599" h="432917">
                <a:moveTo>
                  <a:pt x="1270457" y="318010"/>
                </a:moveTo>
                <a:lnTo>
                  <a:pt x="1282754" y="318010"/>
                </a:lnTo>
                <a:lnTo>
                  <a:pt x="1282754" y="328456"/>
                </a:lnTo>
                <a:lnTo>
                  <a:pt x="1270457" y="328456"/>
                </a:lnTo>
                <a:close/>
                <a:moveTo>
                  <a:pt x="1388670" y="282441"/>
                </a:moveTo>
                <a:cubicBezTo>
                  <a:pt x="1383381" y="282441"/>
                  <a:pt x="1379017" y="284027"/>
                  <a:pt x="1375712" y="287069"/>
                </a:cubicBezTo>
                <a:cubicBezTo>
                  <a:pt x="1372406" y="290242"/>
                  <a:pt x="1370819" y="294870"/>
                  <a:pt x="1370819" y="301217"/>
                </a:cubicBezTo>
                <a:cubicBezTo>
                  <a:pt x="1370819" y="307432"/>
                  <a:pt x="1372538" y="312060"/>
                  <a:pt x="1375844" y="315234"/>
                </a:cubicBezTo>
                <a:cubicBezTo>
                  <a:pt x="1379150" y="318407"/>
                  <a:pt x="1383513" y="319994"/>
                  <a:pt x="1388670" y="319994"/>
                </a:cubicBezTo>
                <a:cubicBezTo>
                  <a:pt x="1393827" y="319994"/>
                  <a:pt x="1398058" y="318407"/>
                  <a:pt x="1401364" y="315234"/>
                </a:cubicBezTo>
                <a:cubicBezTo>
                  <a:pt x="1404670" y="312060"/>
                  <a:pt x="1406389" y="307300"/>
                  <a:pt x="1406389" y="300953"/>
                </a:cubicBezTo>
                <a:cubicBezTo>
                  <a:pt x="1406389" y="294738"/>
                  <a:pt x="1404802" y="289978"/>
                  <a:pt x="1401496" y="286937"/>
                </a:cubicBezTo>
                <a:cubicBezTo>
                  <a:pt x="1398191" y="283895"/>
                  <a:pt x="1393959" y="282441"/>
                  <a:pt x="1388670" y="282441"/>
                </a:cubicBezTo>
                <a:close/>
                <a:moveTo>
                  <a:pt x="1425033" y="273846"/>
                </a:moveTo>
                <a:lnTo>
                  <a:pt x="1444339" y="273846"/>
                </a:lnTo>
                <a:lnTo>
                  <a:pt x="1455975" y="311134"/>
                </a:lnTo>
                <a:lnTo>
                  <a:pt x="1467479" y="273846"/>
                </a:lnTo>
                <a:lnTo>
                  <a:pt x="1486916" y="273846"/>
                </a:lnTo>
                <a:lnTo>
                  <a:pt x="1486916" y="328456"/>
                </a:lnTo>
                <a:lnTo>
                  <a:pt x="1474883" y="328456"/>
                </a:lnTo>
                <a:lnTo>
                  <a:pt x="1474883" y="285482"/>
                </a:lnTo>
                <a:lnTo>
                  <a:pt x="1462190" y="328456"/>
                </a:lnTo>
                <a:lnTo>
                  <a:pt x="1449760" y="328456"/>
                </a:lnTo>
                <a:lnTo>
                  <a:pt x="1437066" y="285482"/>
                </a:lnTo>
                <a:lnTo>
                  <a:pt x="1437066" y="328456"/>
                </a:lnTo>
                <a:lnTo>
                  <a:pt x="1425033" y="328456"/>
                </a:lnTo>
                <a:close/>
                <a:moveTo>
                  <a:pt x="1388538" y="272920"/>
                </a:moveTo>
                <a:cubicBezTo>
                  <a:pt x="1397926" y="272920"/>
                  <a:pt x="1405595" y="275433"/>
                  <a:pt x="1411149" y="280457"/>
                </a:cubicBezTo>
                <a:cubicBezTo>
                  <a:pt x="1416835" y="285482"/>
                  <a:pt x="1419612" y="292358"/>
                  <a:pt x="1419612" y="301217"/>
                </a:cubicBezTo>
                <a:cubicBezTo>
                  <a:pt x="1419612" y="310077"/>
                  <a:pt x="1416835" y="316953"/>
                  <a:pt x="1411149" y="321845"/>
                </a:cubicBezTo>
                <a:cubicBezTo>
                  <a:pt x="1405463" y="326870"/>
                  <a:pt x="1398058" y="329250"/>
                  <a:pt x="1388538" y="329250"/>
                </a:cubicBezTo>
                <a:cubicBezTo>
                  <a:pt x="1379017" y="329250"/>
                  <a:pt x="1371480" y="326738"/>
                  <a:pt x="1365795" y="321845"/>
                </a:cubicBezTo>
                <a:cubicBezTo>
                  <a:pt x="1360109" y="316953"/>
                  <a:pt x="1357332" y="310077"/>
                  <a:pt x="1357332" y="301350"/>
                </a:cubicBezTo>
                <a:cubicBezTo>
                  <a:pt x="1357332" y="295796"/>
                  <a:pt x="1358257" y="291168"/>
                  <a:pt x="1360241" y="287333"/>
                </a:cubicBezTo>
                <a:cubicBezTo>
                  <a:pt x="1361695" y="284556"/>
                  <a:pt x="1363679" y="282044"/>
                  <a:pt x="1366191" y="279796"/>
                </a:cubicBezTo>
                <a:cubicBezTo>
                  <a:pt x="1368703" y="277548"/>
                  <a:pt x="1371480" y="275962"/>
                  <a:pt x="1374522" y="274904"/>
                </a:cubicBezTo>
                <a:cubicBezTo>
                  <a:pt x="1378621" y="273714"/>
                  <a:pt x="1383249" y="272920"/>
                  <a:pt x="1388538" y="272920"/>
                </a:cubicBezTo>
                <a:close/>
                <a:moveTo>
                  <a:pt x="1322688" y="272920"/>
                </a:moveTo>
                <a:cubicBezTo>
                  <a:pt x="1330489" y="272920"/>
                  <a:pt x="1336836" y="274904"/>
                  <a:pt x="1341729" y="278871"/>
                </a:cubicBezTo>
                <a:cubicBezTo>
                  <a:pt x="1344638" y="281251"/>
                  <a:pt x="1346886" y="284556"/>
                  <a:pt x="1348340" y="288920"/>
                </a:cubicBezTo>
                <a:lnTo>
                  <a:pt x="1335514" y="291565"/>
                </a:lnTo>
                <a:cubicBezTo>
                  <a:pt x="1334721" y="288788"/>
                  <a:pt x="1333134" y="286540"/>
                  <a:pt x="1330754" y="284821"/>
                </a:cubicBezTo>
                <a:cubicBezTo>
                  <a:pt x="1328374" y="283234"/>
                  <a:pt x="1325465" y="282309"/>
                  <a:pt x="1322027" y="282309"/>
                </a:cubicBezTo>
                <a:cubicBezTo>
                  <a:pt x="1317266" y="282309"/>
                  <a:pt x="1313432" y="283763"/>
                  <a:pt x="1310523" y="286672"/>
                </a:cubicBezTo>
                <a:cubicBezTo>
                  <a:pt x="1307614" y="289581"/>
                  <a:pt x="1306027" y="294341"/>
                  <a:pt x="1306027" y="300821"/>
                </a:cubicBezTo>
                <a:cubicBezTo>
                  <a:pt x="1306027" y="307697"/>
                  <a:pt x="1307481" y="312589"/>
                  <a:pt x="1310390" y="315630"/>
                </a:cubicBezTo>
                <a:cubicBezTo>
                  <a:pt x="1313299" y="318539"/>
                  <a:pt x="1317134" y="319994"/>
                  <a:pt x="1321762" y="319994"/>
                </a:cubicBezTo>
                <a:cubicBezTo>
                  <a:pt x="1325200" y="319994"/>
                  <a:pt x="1328109" y="319068"/>
                  <a:pt x="1330622" y="317217"/>
                </a:cubicBezTo>
                <a:cubicBezTo>
                  <a:pt x="1333134" y="315366"/>
                  <a:pt x="1334853" y="312457"/>
                  <a:pt x="1335911" y="308490"/>
                </a:cubicBezTo>
                <a:lnTo>
                  <a:pt x="1348472" y="311928"/>
                </a:lnTo>
                <a:cubicBezTo>
                  <a:pt x="1346489" y="317878"/>
                  <a:pt x="1343316" y="322374"/>
                  <a:pt x="1338820" y="325151"/>
                </a:cubicBezTo>
                <a:cubicBezTo>
                  <a:pt x="1334324" y="328060"/>
                  <a:pt x="1328638" y="329514"/>
                  <a:pt x="1321762" y="329514"/>
                </a:cubicBezTo>
                <a:cubicBezTo>
                  <a:pt x="1313299" y="329514"/>
                  <a:pt x="1306291" y="327002"/>
                  <a:pt x="1300738" y="322109"/>
                </a:cubicBezTo>
                <a:cubicBezTo>
                  <a:pt x="1295316" y="317217"/>
                  <a:pt x="1292540" y="310341"/>
                  <a:pt x="1292540" y="301746"/>
                </a:cubicBezTo>
                <a:cubicBezTo>
                  <a:pt x="1292540" y="292622"/>
                  <a:pt x="1295316" y="285614"/>
                  <a:pt x="1300738" y="280590"/>
                </a:cubicBezTo>
                <a:cubicBezTo>
                  <a:pt x="1306159" y="275565"/>
                  <a:pt x="1313696" y="272920"/>
                  <a:pt x="1322688" y="272920"/>
                </a:cubicBezTo>
                <a:close/>
                <a:moveTo>
                  <a:pt x="1016180" y="134080"/>
                </a:moveTo>
                <a:lnTo>
                  <a:pt x="1016180" y="200723"/>
                </a:lnTo>
                <a:lnTo>
                  <a:pt x="1039055" y="200723"/>
                </a:lnTo>
                <a:cubicBezTo>
                  <a:pt x="1055584" y="200723"/>
                  <a:pt x="1066559" y="199533"/>
                  <a:pt x="1072113" y="197021"/>
                </a:cubicBezTo>
                <a:cubicBezTo>
                  <a:pt x="1077666" y="194508"/>
                  <a:pt x="1082030" y="190674"/>
                  <a:pt x="1085203" y="185517"/>
                </a:cubicBezTo>
                <a:cubicBezTo>
                  <a:pt x="1088377" y="180228"/>
                  <a:pt x="1089964" y="174145"/>
                  <a:pt x="1089964" y="167269"/>
                </a:cubicBezTo>
                <a:cubicBezTo>
                  <a:pt x="1089964" y="158674"/>
                  <a:pt x="1087716" y="151666"/>
                  <a:pt x="1083352" y="146113"/>
                </a:cubicBezTo>
                <a:cubicBezTo>
                  <a:pt x="1078856" y="140559"/>
                  <a:pt x="1073303" y="137121"/>
                  <a:pt x="1066559" y="135667"/>
                </a:cubicBezTo>
                <a:cubicBezTo>
                  <a:pt x="1061534" y="134609"/>
                  <a:pt x="1051485" y="134080"/>
                  <a:pt x="1036411" y="134080"/>
                </a:cubicBezTo>
                <a:close/>
                <a:moveTo>
                  <a:pt x="822993" y="134080"/>
                </a:moveTo>
                <a:lnTo>
                  <a:pt x="822993" y="200723"/>
                </a:lnTo>
                <a:lnTo>
                  <a:pt x="845869" y="200723"/>
                </a:lnTo>
                <a:cubicBezTo>
                  <a:pt x="862398" y="200723"/>
                  <a:pt x="873373" y="199533"/>
                  <a:pt x="878926" y="197021"/>
                </a:cubicBezTo>
                <a:cubicBezTo>
                  <a:pt x="884480" y="194508"/>
                  <a:pt x="888843" y="190674"/>
                  <a:pt x="892017" y="185517"/>
                </a:cubicBezTo>
                <a:cubicBezTo>
                  <a:pt x="895190" y="180228"/>
                  <a:pt x="896777" y="174145"/>
                  <a:pt x="896777" y="167269"/>
                </a:cubicBezTo>
                <a:cubicBezTo>
                  <a:pt x="896777" y="158674"/>
                  <a:pt x="894529" y="151666"/>
                  <a:pt x="890166" y="146113"/>
                </a:cubicBezTo>
                <a:cubicBezTo>
                  <a:pt x="885670" y="140559"/>
                  <a:pt x="880116" y="137121"/>
                  <a:pt x="873373" y="135667"/>
                </a:cubicBezTo>
                <a:cubicBezTo>
                  <a:pt x="868348" y="134609"/>
                  <a:pt x="858298" y="134080"/>
                  <a:pt x="843224" y="134080"/>
                </a:cubicBezTo>
                <a:close/>
                <a:moveTo>
                  <a:pt x="626501" y="103271"/>
                </a:moveTo>
                <a:lnTo>
                  <a:pt x="645278" y="103800"/>
                </a:lnTo>
                <a:lnTo>
                  <a:pt x="640121" y="319994"/>
                </a:lnTo>
                <a:lnTo>
                  <a:pt x="743524" y="319994"/>
                </a:lnTo>
                <a:lnTo>
                  <a:pt x="743524" y="338902"/>
                </a:lnTo>
                <a:lnTo>
                  <a:pt x="620948" y="338902"/>
                </a:lnTo>
                <a:close/>
                <a:moveTo>
                  <a:pt x="475496" y="103271"/>
                </a:moveTo>
                <a:lnTo>
                  <a:pt x="494272" y="103800"/>
                </a:lnTo>
                <a:lnTo>
                  <a:pt x="489644" y="319994"/>
                </a:lnTo>
                <a:lnTo>
                  <a:pt x="583527" y="319994"/>
                </a:lnTo>
                <a:lnTo>
                  <a:pt x="583527" y="338902"/>
                </a:lnTo>
                <a:lnTo>
                  <a:pt x="470339" y="338902"/>
                </a:lnTo>
                <a:close/>
                <a:moveTo>
                  <a:pt x="340754" y="103271"/>
                </a:moveTo>
                <a:lnTo>
                  <a:pt x="441645" y="332422"/>
                </a:lnTo>
                <a:lnTo>
                  <a:pt x="424191" y="338902"/>
                </a:lnTo>
                <a:lnTo>
                  <a:pt x="341019" y="150226"/>
                </a:lnTo>
                <a:lnTo>
                  <a:pt x="262871" y="334133"/>
                </a:lnTo>
                <a:lnTo>
                  <a:pt x="245285" y="327653"/>
                </a:lnTo>
                <a:close/>
                <a:moveTo>
                  <a:pt x="1152640" y="94147"/>
                </a:moveTo>
                <a:lnTo>
                  <a:pt x="1317530" y="94147"/>
                </a:lnTo>
                <a:lnTo>
                  <a:pt x="1317530" y="133948"/>
                </a:lnTo>
                <a:lnTo>
                  <a:pt x="1256176" y="133948"/>
                </a:lnTo>
                <a:lnTo>
                  <a:pt x="1256176" y="329514"/>
                </a:lnTo>
                <a:lnTo>
                  <a:pt x="1214259" y="329514"/>
                </a:lnTo>
                <a:lnTo>
                  <a:pt x="1214259" y="133948"/>
                </a:lnTo>
                <a:lnTo>
                  <a:pt x="1152640" y="133948"/>
                </a:lnTo>
                <a:close/>
                <a:moveTo>
                  <a:pt x="974396" y="94147"/>
                </a:moveTo>
                <a:lnTo>
                  <a:pt x="1041568" y="94147"/>
                </a:lnTo>
                <a:cubicBezTo>
                  <a:pt x="1067088" y="94147"/>
                  <a:pt x="1083617" y="95337"/>
                  <a:pt x="1091418" y="97717"/>
                </a:cubicBezTo>
                <a:cubicBezTo>
                  <a:pt x="1103319" y="101287"/>
                  <a:pt x="1113236" y="108956"/>
                  <a:pt x="1121302" y="120725"/>
                </a:cubicBezTo>
                <a:cubicBezTo>
                  <a:pt x="1129368" y="132493"/>
                  <a:pt x="1133335" y="147832"/>
                  <a:pt x="1133335" y="166608"/>
                </a:cubicBezTo>
                <a:cubicBezTo>
                  <a:pt x="1133335" y="181021"/>
                  <a:pt x="1131087" y="193186"/>
                  <a:pt x="1126459" y="203103"/>
                </a:cubicBezTo>
                <a:cubicBezTo>
                  <a:pt x="1121831" y="212888"/>
                  <a:pt x="1116013" y="220690"/>
                  <a:pt x="1108872" y="226243"/>
                </a:cubicBezTo>
                <a:cubicBezTo>
                  <a:pt x="1101732" y="231797"/>
                  <a:pt x="1094460" y="235631"/>
                  <a:pt x="1087187" y="237350"/>
                </a:cubicBezTo>
                <a:cubicBezTo>
                  <a:pt x="1077137" y="239598"/>
                  <a:pt x="1062725" y="240656"/>
                  <a:pt x="1043684" y="240656"/>
                </a:cubicBezTo>
                <a:lnTo>
                  <a:pt x="1016312" y="240656"/>
                </a:lnTo>
                <a:lnTo>
                  <a:pt x="1016312" y="329382"/>
                </a:lnTo>
                <a:lnTo>
                  <a:pt x="974396" y="329382"/>
                </a:lnTo>
                <a:close/>
                <a:moveTo>
                  <a:pt x="781077" y="94147"/>
                </a:moveTo>
                <a:lnTo>
                  <a:pt x="848249" y="94147"/>
                </a:lnTo>
                <a:cubicBezTo>
                  <a:pt x="873769" y="94147"/>
                  <a:pt x="890298" y="95337"/>
                  <a:pt x="898099" y="97717"/>
                </a:cubicBezTo>
                <a:cubicBezTo>
                  <a:pt x="910000" y="101287"/>
                  <a:pt x="919917" y="108956"/>
                  <a:pt x="927983" y="120725"/>
                </a:cubicBezTo>
                <a:cubicBezTo>
                  <a:pt x="936049" y="132493"/>
                  <a:pt x="940016" y="147832"/>
                  <a:pt x="940016" y="166608"/>
                </a:cubicBezTo>
                <a:cubicBezTo>
                  <a:pt x="940016" y="181021"/>
                  <a:pt x="937768" y="193186"/>
                  <a:pt x="933140" y="203103"/>
                </a:cubicBezTo>
                <a:cubicBezTo>
                  <a:pt x="928512" y="212888"/>
                  <a:pt x="922694" y="220690"/>
                  <a:pt x="915554" y="226243"/>
                </a:cubicBezTo>
                <a:cubicBezTo>
                  <a:pt x="908413" y="231797"/>
                  <a:pt x="901141" y="235631"/>
                  <a:pt x="893868" y="237350"/>
                </a:cubicBezTo>
                <a:cubicBezTo>
                  <a:pt x="883819" y="239598"/>
                  <a:pt x="869406" y="240656"/>
                  <a:pt x="850365" y="240656"/>
                </a:cubicBezTo>
                <a:lnTo>
                  <a:pt x="822993" y="240656"/>
                </a:lnTo>
                <a:lnTo>
                  <a:pt x="822993" y="329382"/>
                </a:lnTo>
                <a:lnTo>
                  <a:pt x="781077" y="329382"/>
                </a:lnTo>
                <a:close/>
                <a:moveTo>
                  <a:pt x="216459" y="18776"/>
                </a:moveTo>
                <a:cubicBezTo>
                  <a:pt x="107502" y="18776"/>
                  <a:pt x="18776" y="107502"/>
                  <a:pt x="18776" y="216458"/>
                </a:cubicBezTo>
                <a:cubicBezTo>
                  <a:pt x="18776" y="325415"/>
                  <a:pt x="107370" y="414141"/>
                  <a:pt x="216459" y="414141"/>
                </a:cubicBezTo>
                <a:lnTo>
                  <a:pt x="1468140" y="414141"/>
                </a:lnTo>
                <a:cubicBezTo>
                  <a:pt x="1577097" y="414141"/>
                  <a:pt x="1665823" y="325415"/>
                  <a:pt x="1665823" y="216458"/>
                </a:cubicBezTo>
                <a:cubicBezTo>
                  <a:pt x="1665823" y="107502"/>
                  <a:pt x="1577229" y="18776"/>
                  <a:pt x="1468140" y="18776"/>
                </a:cubicBezTo>
                <a:close/>
                <a:moveTo>
                  <a:pt x="216459" y="0"/>
                </a:moveTo>
                <a:lnTo>
                  <a:pt x="1468140" y="0"/>
                </a:lnTo>
                <a:cubicBezTo>
                  <a:pt x="1587543" y="0"/>
                  <a:pt x="1684599" y="97056"/>
                  <a:pt x="1684599" y="216458"/>
                </a:cubicBezTo>
                <a:cubicBezTo>
                  <a:pt x="1684599" y="335861"/>
                  <a:pt x="1587543" y="432917"/>
                  <a:pt x="1468140" y="432917"/>
                </a:cubicBezTo>
                <a:lnTo>
                  <a:pt x="216459" y="432917"/>
                </a:lnTo>
                <a:cubicBezTo>
                  <a:pt x="97056" y="432917"/>
                  <a:pt x="0" y="335861"/>
                  <a:pt x="0" y="216458"/>
                </a:cubicBezTo>
                <a:cubicBezTo>
                  <a:pt x="0" y="97056"/>
                  <a:pt x="97056" y="0"/>
                  <a:pt x="21645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4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14" name="Group 10">
            <a:extLst>
              <a:ext uri="{FF2B5EF4-FFF2-40B4-BE49-F238E27FC236}">
                <a16:creationId xmlns:a16="http://schemas.microsoft.com/office/drawing/2014/main" id="{B506C4BE-E135-4EBE-B070-1C067748120C}"/>
              </a:ext>
            </a:extLst>
          </p:cNvPr>
          <p:cNvGrpSpPr/>
          <p:nvPr/>
        </p:nvGrpSpPr>
        <p:grpSpPr>
          <a:xfrm>
            <a:off x="1036688" y="2285864"/>
            <a:ext cx="3344812" cy="3344810"/>
            <a:chOff x="57821" y="1441240"/>
            <a:chExt cx="4262520" cy="4262520"/>
          </a:xfrm>
        </p:grpSpPr>
        <p:grpSp>
          <p:nvGrpSpPr>
            <p:cNvPr id="115" name="Group 16">
              <a:extLst>
                <a:ext uri="{FF2B5EF4-FFF2-40B4-BE49-F238E27FC236}">
                  <a16:creationId xmlns:a16="http://schemas.microsoft.com/office/drawing/2014/main" id="{BA48C279-09BA-4A77-BE82-F022A19C86C4}"/>
                </a:ext>
              </a:extLst>
            </p:cNvPr>
            <p:cNvGrpSpPr/>
            <p:nvPr userDrawn="1"/>
          </p:nvGrpSpPr>
          <p:grpSpPr>
            <a:xfrm>
              <a:off x="57821" y="1441240"/>
              <a:ext cx="4262520" cy="4262520"/>
              <a:chOff x="634127" y="2000307"/>
              <a:chExt cx="4262520" cy="4262520"/>
            </a:xfrm>
          </p:grpSpPr>
          <p:sp>
            <p:nvSpPr>
              <p:cNvPr id="121" name="Block Arc 49">
                <a:extLst>
                  <a:ext uri="{FF2B5EF4-FFF2-40B4-BE49-F238E27FC236}">
                    <a16:creationId xmlns:a16="http://schemas.microsoft.com/office/drawing/2014/main" id="{237B78BD-C18C-48E8-9AAB-1E65A36D4F81}"/>
                  </a:ext>
                </a:extLst>
              </p:cNvPr>
              <p:cNvSpPr/>
              <p:nvPr userDrawn="1"/>
            </p:nvSpPr>
            <p:spPr>
              <a:xfrm rot="72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Block Arc 50">
                <a:extLst>
                  <a:ext uri="{FF2B5EF4-FFF2-40B4-BE49-F238E27FC236}">
                    <a16:creationId xmlns:a16="http://schemas.microsoft.com/office/drawing/2014/main" id="{88316768-1DC6-42E2-9473-5AD5F7E42207}"/>
                  </a:ext>
                </a:extLst>
              </p:cNvPr>
              <p:cNvSpPr/>
              <p:nvPr userDrawn="1"/>
            </p:nvSpPr>
            <p:spPr>
              <a:xfrm rot="144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Block Arc 51">
                <a:extLst>
                  <a:ext uri="{FF2B5EF4-FFF2-40B4-BE49-F238E27FC236}">
                    <a16:creationId xmlns:a16="http://schemas.microsoft.com/office/drawing/2014/main" id="{9A360C84-CFCB-4FFE-9BB7-F44C9F043054}"/>
                  </a:ext>
                </a:extLst>
              </p:cNvPr>
              <p:cNvSpPr/>
              <p:nvPr userDrawn="1"/>
            </p:nvSpPr>
            <p:spPr>
              <a:xfrm rot="108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Block Arc 52">
                <a:extLst>
                  <a:ext uri="{FF2B5EF4-FFF2-40B4-BE49-F238E27FC236}">
                    <a16:creationId xmlns:a16="http://schemas.microsoft.com/office/drawing/2014/main" id="{CB697618-3108-4D3A-B9D1-93AFEEBBDE42}"/>
                  </a:ext>
                </a:extLst>
              </p:cNvPr>
              <p:cNvSpPr/>
              <p:nvPr userDrawn="1"/>
            </p:nvSpPr>
            <p:spPr>
              <a:xfrm rot="36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Oval 18">
              <a:extLst>
                <a:ext uri="{FF2B5EF4-FFF2-40B4-BE49-F238E27FC236}">
                  <a16:creationId xmlns:a16="http://schemas.microsoft.com/office/drawing/2014/main" id="{2D913281-6A9A-4CED-B4E2-0BCD5FB94F04}"/>
                </a:ext>
              </a:extLst>
            </p:cNvPr>
            <p:cNvSpPr/>
            <p:nvPr/>
          </p:nvSpPr>
          <p:spPr>
            <a:xfrm rot="210143">
              <a:off x="3140041" y="1731940"/>
              <a:ext cx="190800" cy="1908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7" name="Oval 19">
              <a:extLst>
                <a:ext uri="{FF2B5EF4-FFF2-40B4-BE49-F238E27FC236}">
                  <a16:creationId xmlns:a16="http://schemas.microsoft.com/office/drawing/2014/main" id="{2C714F64-9D49-452B-B4AD-B1A38E26920A}"/>
                </a:ext>
              </a:extLst>
            </p:cNvPr>
            <p:cNvSpPr/>
            <p:nvPr/>
          </p:nvSpPr>
          <p:spPr>
            <a:xfrm rot="210143">
              <a:off x="1084975" y="1713528"/>
              <a:ext cx="190800" cy="190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8" name="Oval 20">
              <a:extLst>
                <a:ext uri="{FF2B5EF4-FFF2-40B4-BE49-F238E27FC236}">
                  <a16:creationId xmlns:a16="http://schemas.microsoft.com/office/drawing/2014/main" id="{603B8222-F696-40B1-9E8C-33FEF257D448}"/>
                </a:ext>
              </a:extLst>
            </p:cNvPr>
            <p:cNvSpPr/>
            <p:nvPr/>
          </p:nvSpPr>
          <p:spPr>
            <a:xfrm rot="210143">
              <a:off x="4123728" y="3456224"/>
              <a:ext cx="190800" cy="190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9" name="Oval 21">
              <a:extLst>
                <a:ext uri="{FF2B5EF4-FFF2-40B4-BE49-F238E27FC236}">
                  <a16:creationId xmlns:a16="http://schemas.microsoft.com/office/drawing/2014/main" id="{0B41D5B2-99E8-4FD8-9E19-0295533F4E0C}"/>
                </a:ext>
              </a:extLst>
            </p:cNvPr>
            <p:cNvSpPr/>
            <p:nvPr/>
          </p:nvSpPr>
          <p:spPr>
            <a:xfrm rot="210143">
              <a:off x="3086058" y="5255169"/>
              <a:ext cx="190800" cy="190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0" name="Oval 22">
              <a:extLst>
                <a:ext uri="{FF2B5EF4-FFF2-40B4-BE49-F238E27FC236}">
                  <a16:creationId xmlns:a16="http://schemas.microsoft.com/office/drawing/2014/main" id="{73CDD7EA-192C-4FCC-A73B-52B1FB168CEF}"/>
                </a:ext>
              </a:extLst>
            </p:cNvPr>
            <p:cNvSpPr/>
            <p:nvPr/>
          </p:nvSpPr>
          <p:spPr>
            <a:xfrm rot="210143">
              <a:off x="1062045" y="5223805"/>
              <a:ext cx="190800" cy="1908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9B5BF86B-934A-4C6E-8E3D-08CEE67BAA0F}"/>
              </a:ext>
            </a:extLst>
          </p:cNvPr>
          <p:cNvSpPr/>
          <p:nvPr/>
        </p:nvSpPr>
        <p:spPr>
          <a:xfrm>
            <a:off x="1441419" y="2687746"/>
            <a:ext cx="2535348" cy="2541046"/>
          </a:xfrm>
          <a:custGeom>
            <a:avLst/>
            <a:gdLst>
              <a:gd name="connsiteX0" fmla="*/ 1509551 w 3209895"/>
              <a:gd name="connsiteY0" fmla="*/ 3217105 h 3217105"/>
              <a:gd name="connsiteX1" fmla="*/ 1466029 w 3209895"/>
              <a:gd name="connsiteY1" fmla="*/ 2989297 h 3217105"/>
              <a:gd name="connsiteX2" fmla="*/ 1323770 w 3209895"/>
              <a:gd name="connsiteY2" fmla="*/ 2939708 h 3217105"/>
              <a:gd name="connsiteX3" fmla="*/ 1286842 w 3209895"/>
              <a:gd name="connsiteY3" fmla="*/ 2964415 h 3217105"/>
              <a:gd name="connsiteX4" fmla="*/ 1208591 w 3209895"/>
              <a:gd name="connsiteY4" fmla="*/ 3106762 h 3217105"/>
              <a:gd name="connsiteX5" fmla="*/ 1175795 w 3209895"/>
              <a:gd name="connsiteY5" fmla="*/ 3167077 h 3217105"/>
              <a:gd name="connsiteX6" fmla="*/ 1014105 w 3209895"/>
              <a:gd name="connsiteY6" fmla="*/ 3108696 h 3217105"/>
              <a:gd name="connsiteX7" fmla="*/ 1002323 w 3209895"/>
              <a:gd name="connsiteY7" fmla="*/ 3068691 h 3217105"/>
              <a:gd name="connsiteX8" fmla="*/ 1028524 w 3209895"/>
              <a:gd name="connsiteY8" fmla="*/ 2877195 h 3217105"/>
              <a:gd name="connsiteX9" fmla="*/ 1004609 w 3209895"/>
              <a:gd name="connsiteY9" fmla="*/ 2828749 h 3217105"/>
              <a:gd name="connsiteX10" fmla="*/ 795792 w 3209895"/>
              <a:gd name="connsiteY10" fmla="*/ 2850554 h 3217105"/>
              <a:gd name="connsiteX11" fmla="*/ 700132 w 3209895"/>
              <a:gd name="connsiteY11" fmla="*/ 2939532 h 3217105"/>
              <a:gd name="connsiteX12" fmla="*/ 546354 w 3209895"/>
              <a:gd name="connsiteY12" fmla="*/ 2824353 h 3217105"/>
              <a:gd name="connsiteX13" fmla="*/ 651422 w 3209895"/>
              <a:gd name="connsiteY13" fmla="*/ 2625647 h 3217105"/>
              <a:gd name="connsiteX14" fmla="*/ 643157 w 3209895"/>
              <a:gd name="connsiteY14" fmla="*/ 2565683 h 3217105"/>
              <a:gd name="connsiteX15" fmla="*/ 549695 w 3209895"/>
              <a:gd name="connsiteY15" fmla="*/ 2478024 h 3217105"/>
              <a:gd name="connsiteX16" fmla="*/ 434076 w 3209895"/>
              <a:gd name="connsiteY16" fmla="*/ 2522601 h 3217105"/>
              <a:gd name="connsiteX17" fmla="*/ 320568 w 3209895"/>
              <a:gd name="connsiteY17" fmla="*/ 2572102 h 3217105"/>
              <a:gd name="connsiteX18" fmla="*/ 213301 w 3209895"/>
              <a:gd name="connsiteY18" fmla="*/ 2413401 h 3217105"/>
              <a:gd name="connsiteX19" fmla="*/ 398907 w 3209895"/>
              <a:gd name="connsiteY19" fmla="*/ 2237379 h 3217105"/>
              <a:gd name="connsiteX20" fmla="*/ 336833 w 3209895"/>
              <a:gd name="connsiteY20" fmla="*/ 2104439 h 3217105"/>
              <a:gd name="connsiteX21" fmla="*/ 291377 w 3209895"/>
              <a:gd name="connsiteY21" fmla="*/ 2086151 h 3217105"/>
              <a:gd name="connsiteX22" fmla="*/ 79922 w 3209895"/>
              <a:gd name="connsiteY22" fmla="*/ 2101977 h 3217105"/>
              <a:gd name="connsiteX23" fmla="*/ 30773 w 3209895"/>
              <a:gd name="connsiteY23" fmla="*/ 1917954 h 3217105"/>
              <a:gd name="connsiteX24" fmla="*/ 207499 w 3209895"/>
              <a:gd name="connsiteY24" fmla="*/ 1834339 h 3217105"/>
              <a:gd name="connsiteX25" fmla="*/ 254010 w 3209895"/>
              <a:gd name="connsiteY25" fmla="*/ 1759780 h 3217105"/>
              <a:gd name="connsiteX26" fmla="*/ 136808 w 3209895"/>
              <a:gd name="connsiteY26" fmla="*/ 1615411 h 3217105"/>
              <a:gd name="connsiteX27" fmla="*/ 0 w 3209895"/>
              <a:gd name="connsiteY27" fmla="*/ 1575757 h 3217105"/>
              <a:gd name="connsiteX28" fmla="*/ 18200 w 3209895"/>
              <a:gd name="connsiteY28" fmla="*/ 1390767 h 3217105"/>
              <a:gd name="connsiteX29" fmla="*/ 222709 w 3209895"/>
              <a:gd name="connsiteY29" fmla="*/ 1366940 h 3217105"/>
              <a:gd name="connsiteX30" fmla="*/ 269045 w 3209895"/>
              <a:gd name="connsiteY30" fmla="*/ 1326671 h 3217105"/>
              <a:gd name="connsiteX31" fmla="*/ 290850 w 3209895"/>
              <a:gd name="connsiteY31" fmla="*/ 1199974 h 3217105"/>
              <a:gd name="connsiteX32" fmla="*/ 192640 w 3209895"/>
              <a:gd name="connsiteY32" fmla="*/ 1125064 h 3217105"/>
              <a:gd name="connsiteX33" fmla="*/ 140941 w 3209895"/>
              <a:gd name="connsiteY33" fmla="*/ 950800 h 3217105"/>
              <a:gd name="connsiteX34" fmla="*/ 168197 w 3209895"/>
              <a:gd name="connsiteY34" fmla="*/ 886528 h 3217105"/>
              <a:gd name="connsiteX35" fmla="*/ 372794 w 3209895"/>
              <a:gd name="connsiteY35" fmla="*/ 934095 h 3217105"/>
              <a:gd name="connsiteX36" fmla="*/ 428713 w 3209895"/>
              <a:gd name="connsiteY36" fmla="*/ 910444 h 3217105"/>
              <a:gd name="connsiteX37" fmla="*/ 499931 w 3209895"/>
              <a:gd name="connsiteY37" fmla="*/ 793858 h 3217105"/>
              <a:gd name="connsiteX38" fmla="*/ 354066 w 3209895"/>
              <a:gd name="connsiteY38" fmla="*/ 601921 h 3217105"/>
              <a:gd name="connsiteX39" fmla="*/ 476455 w 3209895"/>
              <a:gd name="connsiteY39" fmla="*/ 459750 h 3217105"/>
              <a:gd name="connsiteX40" fmla="*/ 684657 w 3209895"/>
              <a:gd name="connsiteY40" fmla="*/ 583985 h 3217105"/>
              <a:gd name="connsiteX41" fmla="*/ 691515 w 3209895"/>
              <a:gd name="connsiteY41" fmla="*/ 581084 h 3217105"/>
              <a:gd name="connsiteX42" fmla="*/ 809244 w 3209895"/>
              <a:gd name="connsiteY42" fmla="*/ 480763 h 3217105"/>
              <a:gd name="connsiteX43" fmla="*/ 773811 w 3209895"/>
              <a:gd name="connsiteY43" fmla="*/ 332965 h 3217105"/>
              <a:gd name="connsiteX44" fmla="*/ 824191 w 3209895"/>
              <a:gd name="connsiteY44" fmla="*/ 200904 h 3217105"/>
              <a:gd name="connsiteX45" fmla="*/ 908509 w 3209895"/>
              <a:gd name="connsiteY45" fmla="*/ 152371 h 3217105"/>
              <a:gd name="connsiteX46" fmla="*/ 1040658 w 3209895"/>
              <a:gd name="connsiteY46" fmla="*/ 316611 h 3217105"/>
              <a:gd name="connsiteX47" fmla="*/ 1095346 w 3209895"/>
              <a:gd name="connsiteY47" fmla="*/ 332701 h 3217105"/>
              <a:gd name="connsiteX48" fmla="*/ 1190566 w 3209895"/>
              <a:gd name="connsiteY48" fmla="*/ 299554 h 3217105"/>
              <a:gd name="connsiteX49" fmla="*/ 1229253 w 3209895"/>
              <a:gd name="connsiteY49" fmla="*/ 244250 h 3217105"/>
              <a:gd name="connsiteX50" fmla="*/ 1228110 w 3209895"/>
              <a:gd name="connsiteY50" fmla="*/ 72888 h 3217105"/>
              <a:gd name="connsiteX51" fmla="*/ 1261432 w 3209895"/>
              <a:gd name="connsiteY51" fmla="*/ 33059 h 3217105"/>
              <a:gd name="connsiteX52" fmla="*/ 1414595 w 3209895"/>
              <a:gd name="connsiteY52" fmla="*/ 5187 h 3217105"/>
              <a:gd name="connsiteX53" fmla="*/ 1481856 w 3209895"/>
              <a:gd name="connsiteY53" fmla="*/ 188771 h 3217105"/>
              <a:gd name="connsiteX54" fmla="*/ 1545248 w 3209895"/>
              <a:gd name="connsiteY54" fmla="*/ 231238 h 3217105"/>
              <a:gd name="connsiteX55" fmla="*/ 1611015 w 3209895"/>
              <a:gd name="connsiteY55" fmla="*/ 231326 h 3217105"/>
              <a:gd name="connsiteX56" fmla="*/ 1702718 w 3209895"/>
              <a:gd name="connsiteY56" fmla="*/ 165735 h 3217105"/>
              <a:gd name="connsiteX57" fmla="*/ 1759956 w 3209895"/>
              <a:gd name="connsiteY57" fmla="*/ 0 h 3217105"/>
              <a:gd name="connsiteX58" fmla="*/ 1941693 w 3209895"/>
              <a:gd name="connsiteY58" fmla="*/ 26729 h 3217105"/>
              <a:gd name="connsiteX59" fmla="*/ 1940902 w 3209895"/>
              <a:gd name="connsiteY59" fmla="*/ 239766 h 3217105"/>
              <a:gd name="connsiteX60" fmla="*/ 1977039 w 3209895"/>
              <a:gd name="connsiteY60" fmla="*/ 288915 h 3217105"/>
              <a:gd name="connsiteX61" fmla="*/ 2085096 w 3209895"/>
              <a:gd name="connsiteY61" fmla="*/ 325579 h 3217105"/>
              <a:gd name="connsiteX62" fmla="*/ 2136707 w 3209895"/>
              <a:gd name="connsiteY62" fmla="*/ 310632 h 3217105"/>
              <a:gd name="connsiteX63" fmla="*/ 2269998 w 3209895"/>
              <a:gd name="connsiteY63" fmla="*/ 141029 h 3217105"/>
              <a:gd name="connsiteX64" fmla="*/ 2435469 w 3209895"/>
              <a:gd name="connsiteY64" fmla="*/ 224028 h 3217105"/>
              <a:gd name="connsiteX65" fmla="*/ 2366186 w 3209895"/>
              <a:gd name="connsiteY65" fmla="*/ 436538 h 3217105"/>
              <a:gd name="connsiteX66" fmla="*/ 2382364 w 3209895"/>
              <a:gd name="connsiteY66" fmla="*/ 488149 h 3217105"/>
              <a:gd name="connsiteX67" fmla="*/ 2494729 w 3209895"/>
              <a:gd name="connsiteY67" fmla="*/ 576951 h 3217105"/>
              <a:gd name="connsiteX68" fmla="*/ 2711548 w 3209895"/>
              <a:gd name="connsiteY68" fmla="*/ 438209 h 3217105"/>
              <a:gd name="connsiteX69" fmla="*/ 2834816 w 3209895"/>
              <a:gd name="connsiteY69" fmla="*/ 573874 h 3217105"/>
              <a:gd name="connsiteX70" fmla="*/ 2701788 w 3209895"/>
              <a:gd name="connsiteY70" fmla="*/ 749368 h 3217105"/>
              <a:gd name="connsiteX71" fmla="*/ 2699590 w 3209895"/>
              <a:gd name="connsiteY71" fmla="*/ 803441 h 3217105"/>
              <a:gd name="connsiteX72" fmla="*/ 2718230 w 3209895"/>
              <a:gd name="connsiteY72" fmla="*/ 833159 h 3217105"/>
              <a:gd name="connsiteX73" fmla="*/ 2886075 w 3209895"/>
              <a:gd name="connsiteY73" fmla="*/ 900068 h 3217105"/>
              <a:gd name="connsiteX74" fmla="*/ 3030796 w 3209895"/>
              <a:gd name="connsiteY74" fmla="*/ 863229 h 3217105"/>
              <a:gd name="connsiteX75" fmla="*/ 3098937 w 3209895"/>
              <a:gd name="connsiteY75" fmla="*/ 1015072 h 3217105"/>
              <a:gd name="connsiteX76" fmla="*/ 3080825 w 3209895"/>
              <a:gd name="connsiteY76" fmla="*/ 1047867 h 3217105"/>
              <a:gd name="connsiteX77" fmla="*/ 2917376 w 3209895"/>
              <a:gd name="connsiteY77" fmla="*/ 1159002 h 3217105"/>
              <a:gd name="connsiteX78" fmla="*/ 2896714 w 3209895"/>
              <a:gd name="connsiteY78" fmla="*/ 1208591 h 3217105"/>
              <a:gd name="connsiteX79" fmla="*/ 3072296 w 3209895"/>
              <a:gd name="connsiteY79" fmla="*/ 1362192 h 3217105"/>
              <a:gd name="connsiteX80" fmla="*/ 3205236 w 3209895"/>
              <a:gd name="connsiteY80" fmla="*/ 1491703 h 3217105"/>
              <a:gd name="connsiteX81" fmla="*/ 3209896 w 3209895"/>
              <a:gd name="connsiteY81" fmla="*/ 1557206 h 3217105"/>
              <a:gd name="connsiteX82" fmla="*/ 2994484 w 3209895"/>
              <a:gd name="connsiteY82" fmla="*/ 1617169 h 3217105"/>
              <a:gd name="connsiteX83" fmla="*/ 2951050 w 3209895"/>
              <a:gd name="connsiteY83" fmla="*/ 1670011 h 3217105"/>
              <a:gd name="connsiteX84" fmla="*/ 2951314 w 3209895"/>
              <a:gd name="connsiteY84" fmla="*/ 1794334 h 3217105"/>
              <a:gd name="connsiteX85" fmla="*/ 3064119 w 3209895"/>
              <a:gd name="connsiteY85" fmla="*/ 1855529 h 3217105"/>
              <a:gd name="connsiteX86" fmla="*/ 3112038 w 3209895"/>
              <a:gd name="connsiteY86" fmla="*/ 1877422 h 3217105"/>
              <a:gd name="connsiteX87" fmla="*/ 3165934 w 3209895"/>
              <a:gd name="connsiteY87" fmla="*/ 1990051 h 3217105"/>
              <a:gd name="connsiteX88" fmla="*/ 3142195 w 3209895"/>
              <a:gd name="connsiteY88" fmla="*/ 2091251 h 3217105"/>
              <a:gd name="connsiteX89" fmla="*/ 2922387 w 3209895"/>
              <a:gd name="connsiteY89" fmla="*/ 2075072 h 3217105"/>
              <a:gd name="connsiteX90" fmla="*/ 2858643 w 3209895"/>
              <a:gd name="connsiteY90" fmla="*/ 2110066 h 3217105"/>
              <a:gd name="connsiteX91" fmla="*/ 2896099 w 3209895"/>
              <a:gd name="connsiteY91" fmla="*/ 2315102 h 3217105"/>
              <a:gd name="connsiteX92" fmla="*/ 3000287 w 3209895"/>
              <a:gd name="connsiteY92" fmla="*/ 2414631 h 3217105"/>
              <a:gd name="connsiteX93" fmla="*/ 2901901 w 3209895"/>
              <a:gd name="connsiteY93" fmla="*/ 2569376 h 3217105"/>
              <a:gd name="connsiteX94" fmla="*/ 2691941 w 3209895"/>
              <a:gd name="connsiteY94" fmla="*/ 2478903 h 3217105"/>
              <a:gd name="connsiteX95" fmla="*/ 2624592 w 3209895"/>
              <a:gd name="connsiteY95" fmla="*/ 2492795 h 3217105"/>
              <a:gd name="connsiteX96" fmla="*/ 2538779 w 3209895"/>
              <a:gd name="connsiteY96" fmla="*/ 2588279 h 3217105"/>
              <a:gd name="connsiteX97" fmla="*/ 2666795 w 3209895"/>
              <a:gd name="connsiteY97" fmla="*/ 2826991 h 3217105"/>
              <a:gd name="connsiteX98" fmla="*/ 2522162 w 3209895"/>
              <a:gd name="connsiteY98" fmla="*/ 2941554 h 3217105"/>
              <a:gd name="connsiteX99" fmla="*/ 2347722 w 3209895"/>
              <a:gd name="connsiteY99" fmla="*/ 2785931 h 3217105"/>
              <a:gd name="connsiteX100" fmla="*/ 2286352 w 3209895"/>
              <a:gd name="connsiteY100" fmla="*/ 2778369 h 3217105"/>
              <a:gd name="connsiteX101" fmla="*/ 2192714 w 3209895"/>
              <a:gd name="connsiteY101" fmla="*/ 2960722 h 3217105"/>
              <a:gd name="connsiteX102" fmla="*/ 2213903 w 3209895"/>
              <a:gd name="connsiteY102" fmla="*/ 3109048 h 3217105"/>
              <a:gd name="connsiteX103" fmla="*/ 2040519 w 3209895"/>
              <a:gd name="connsiteY103" fmla="*/ 3169363 h 3217105"/>
              <a:gd name="connsiteX104" fmla="*/ 1929560 w 3209895"/>
              <a:gd name="connsiteY104" fmla="*/ 2967844 h 3217105"/>
              <a:gd name="connsiteX105" fmla="*/ 1871443 w 3209895"/>
              <a:gd name="connsiteY105" fmla="*/ 2939356 h 3217105"/>
              <a:gd name="connsiteX106" fmla="*/ 1754681 w 3209895"/>
              <a:gd name="connsiteY106" fmla="*/ 2966876 h 3217105"/>
              <a:gd name="connsiteX107" fmla="*/ 1724084 w 3209895"/>
              <a:gd name="connsiteY107" fmla="*/ 3082583 h 3217105"/>
              <a:gd name="connsiteX108" fmla="*/ 1702806 w 3209895"/>
              <a:gd name="connsiteY108" fmla="*/ 3216666 h 3217105"/>
              <a:gd name="connsiteX109" fmla="*/ 1509551 w 3209895"/>
              <a:gd name="connsiteY109" fmla="*/ 3217105 h 3217105"/>
              <a:gd name="connsiteX110" fmla="*/ 695032 w 3209895"/>
              <a:gd name="connsiteY110" fmla="*/ 1600991 h 3217105"/>
              <a:gd name="connsiteX111" fmla="*/ 1621478 w 3209895"/>
              <a:gd name="connsiteY111" fmla="*/ 2532009 h 3217105"/>
              <a:gd name="connsiteX112" fmla="*/ 2519348 w 3209895"/>
              <a:gd name="connsiteY112" fmla="*/ 1596947 h 3217105"/>
              <a:gd name="connsiteX113" fmla="*/ 1600464 w 3209895"/>
              <a:gd name="connsiteY113" fmla="*/ 693361 h 3217105"/>
              <a:gd name="connsiteX114" fmla="*/ 695032 w 3209895"/>
              <a:gd name="connsiteY114" fmla="*/ 1600991 h 321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209895" h="321710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solidFill>
            <a:schemeClr val="accent6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2F567B-A764-4C86-A0EE-14611580542E}"/>
              </a:ext>
            </a:extLst>
          </p:cNvPr>
          <p:cNvSpPr txBox="1"/>
          <p:nvPr/>
        </p:nvSpPr>
        <p:spPr>
          <a:xfrm>
            <a:off x="1528588" y="3542771"/>
            <a:ext cx="236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Simple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Portfolio</a:t>
            </a:r>
            <a:endParaRPr lang="en-US" altLang="ko-KR" sz="2400" b="1" dirty="0"/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BC45821B-2CC1-4276-AF95-2060CF02B7D8}"/>
              </a:ext>
            </a:extLst>
          </p:cNvPr>
          <p:cNvSpPr/>
          <p:nvPr/>
        </p:nvSpPr>
        <p:spPr>
          <a:xfrm>
            <a:off x="4239402" y="1533295"/>
            <a:ext cx="1243195" cy="1245989"/>
          </a:xfrm>
          <a:custGeom>
            <a:avLst/>
            <a:gdLst>
              <a:gd name="connsiteX0" fmla="*/ 1509551 w 3209895"/>
              <a:gd name="connsiteY0" fmla="*/ 3217105 h 3217105"/>
              <a:gd name="connsiteX1" fmla="*/ 1466029 w 3209895"/>
              <a:gd name="connsiteY1" fmla="*/ 2989297 h 3217105"/>
              <a:gd name="connsiteX2" fmla="*/ 1323770 w 3209895"/>
              <a:gd name="connsiteY2" fmla="*/ 2939708 h 3217105"/>
              <a:gd name="connsiteX3" fmla="*/ 1286842 w 3209895"/>
              <a:gd name="connsiteY3" fmla="*/ 2964415 h 3217105"/>
              <a:gd name="connsiteX4" fmla="*/ 1208591 w 3209895"/>
              <a:gd name="connsiteY4" fmla="*/ 3106762 h 3217105"/>
              <a:gd name="connsiteX5" fmla="*/ 1175795 w 3209895"/>
              <a:gd name="connsiteY5" fmla="*/ 3167077 h 3217105"/>
              <a:gd name="connsiteX6" fmla="*/ 1014105 w 3209895"/>
              <a:gd name="connsiteY6" fmla="*/ 3108696 h 3217105"/>
              <a:gd name="connsiteX7" fmla="*/ 1002323 w 3209895"/>
              <a:gd name="connsiteY7" fmla="*/ 3068691 h 3217105"/>
              <a:gd name="connsiteX8" fmla="*/ 1028524 w 3209895"/>
              <a:gd name="connsiteY8" fmla="*/ 2877195 h 3217105"/>
              <a:gd name="connsiteX9" fmla="*/ 1004609 w 3209895"/>
              <a:gd name="connsiteY9" fmla="*/ 2828749 h 3217105"/>
              <a:gd name="connsiteX10" fmla="*/ 795792 w 3209895"/>
              <a:gd name="connsiteY10" fmla="*/ 2850554 h 3217105"/>
              <a:gd name="connsiteX11" fmla="*/ 700132 w 3209895"/>
              <a:gd name="connsiteY11" fmla="*/ 2939532 h 3217105"/>
              <a:gd name="connsiteX12" fmla="*/ 546354 w 3209895"/>
              <a:gd name="connsiteY12" fmla="*/ 2824353 h 3217105"/>
              <a:gd name="connsiteX13" fmla="*/ 651422 w 3209895"/>
              <a:gd name="connsiteY13" fmla="*/ 2625647 h 3217105"/>
              <a:gd name="connsiteX14" fmla="*/ 643157 w 3209895"/>
              <a:gd name="connsiteY14" fmla="*/ 2565683 h 3217105"/>
              <a:gd name="connsiteX15" fmla="*/ 549695 w 3209895"/>
              <a:gd name="connsiteY15" fmla="*/ 2478024 h 3217105"/>
              <a:gd name="connsiteX16" fmla="*/ 434076 w 3209895"/>
              <a:gd name="connsiteY16" fmla="*/ 2522601 h 3217105"/>
              <a:gd name="connsiteX17" fmla="*/ 320568 w 3209895"/>
              <a:gd name="connsiteY17" fmla="*/ 2572102 h 3217105"/>
              <a:gd name="connsiteX18" fmla="*/ 213301 w 3209895"/>
              <a:gd name="connsiteY18" fmla="*/ 2413401 h 3217105"/>
              <a:gd name="connsiteX19" fmla="*/ 398907 w 3209895"/>
              <a:gd name="connsiteY19" fmla="*/ 2237379 h 3217105"/>
              <a:gd name="connsiteX20" fmla="*/ 336833 w 3209895"/>
              <a:gd name="connsiteY20" fmla="*/ 2104439 h 3217105"/>
              <a:gd name="connsiteX21" fmla="*/ 291377 w 3209895"/>
              <a:gd name="connsiteY21" fmla="*/ 2086151 h 3217105"/>
              <a:gd name="connsiteX22" fmla="*/ 79922 w 3209895"/>
              <a:gd name="connsiteY22" fmla="*/ 2101977 h 3217105"/>
              <a:gd name="connsiteX23" fmla="*/ 30773 w 3209895"/>
              <a:gd name="connsiteY23" fmla="*/ 1917954 h 3217105"/>
              <a:gd name="connsiteX24" fmla="*/ 207499 w 3209895"/>
              <a:gd name="connsiteY24" fmla="*/ 1834339 h 3217105"/>
              <a:gd name="connsiteX25" fmla="*/ 254010 w 3209895"/>
              <a:gd name="connsiteY25" fmla="*/ 1759780 h 3217105"/>
              <a:gd name="connsiteX26" fmla="*/ 136808 w 3209895"/>
              <a:gd name="connsiteY26" fmla="*/ 1615411 h 3217105"/>
              <a:gd name="connsiteX27" fmla="*/ 0 w 3209895"/>
              <a:gd name="connsiteY27" fmla="*/ 1575757 h 3217105"/>
              <a:gd name="connsiteX28" fmla="*/ 18200 w 3209895"/>
              <a:gd name="connsiteY28" fmla="*/ 1390767 h 3217105"/>
              <a:gd name="connsiteX29" fmla="*/ 222709 w 3209895"/>
              <a:gd name="connsiteY29" fmla="*/ 1366940 h 3217105"/>
              <a:gd name="connsiteX30" fmla="*/ 269045 w 3209895"/>
              <a:gd name="connsiteY30" fmla="*/ 1326671 h 3217105"/>
              <a:gd name="connsiteX31" fmla="*/ 290850 w 3209895"/>
              <a:gd name="connsiteY31" fmla="*/ 1199974 h 3217105"/>
              <a:gd name="connsiteX32" fmla="*/ 192640 w 3209895"/>
              <a:gd name="connsiteY32" fmla="*/ 1125064 h 3217105"/>
              <a:gd name="connsiteX33" fmla="*/ 140941 w 3209895"/>
              <a:gd name="connsiteY33" fmla="*/ 950800 h 3217105"/>
              <a:gd name="connsiteX34" fmla="*/ 168197 w 3209895"/>
              <a:gd name="connsiteY34" fmla="*/ 886528 h 3217105"/>
              <a:gd name="connsiteX35" fmla="*/ 372794 w 3209895"/>
              <a:gd name="connsiteY35" fmla="*/ 934095 h 3217105"/>
              <a:gd name="connsiteX36" fmla="*/ 428713 w 3209895"/>
              <a:gd name="connsiteY36" fmla="*/ 910444 h 3217105"/>
              <a:gd name="connsiteX37" fmla="*/ 499931 w 3209895"/>
              <a:gd name="connsiteY37" fmla="*/ 793858 h 3217105"/>
              <a:gd name="connsiteX38" fmla="*/ 354066 w 3209895"/>
              <a:gd name="connsiteY38" fmla="*/ 601921 h 3217105"/>
              <a:gd name="connsiteX39" fmla="*/ 476455 w 3209895"/>
              <a:gd name="connsiteY39" fmla="*/ 459750 h 3217105"/>
              <a:gd name="connsiteX40" fmla="*/ 684657 w 3209895"/>
              <a:gd name="connsiteY40" fmla="*/ 583985 h 3217105"/>
              <a:gd name="connsiteX41" fmla="*/ 691515 w 3209895"/>
              <a:gd name="connsiteY41" fmla="*/ 581084 h 3217105"/>
              <a:gd name="connsiteX42" fmla="*/ 809244 w 3209895"/>
              <a:gd name="connsiteY42" fmla="*/ 480763 h 3217105"/>
              <a:gd name="connsiteX43" fmla="*/ 773811 w 3209895"/>
              <a:gd name="connsiteY43" fmla="*/ 332965 h 3217105"/>
              <a:gd name="connsiteX44" fmla="*/ 824191 w 3209895"/>
              <a:gd name="connsiteY44" fmla="*/ 200904 h 3217105"/>
              <a:gd name="connsiteX45" fmla="*/ 908509 w 3209895"/>
              <a:gd name="connsiteY45" fmla="*/ 152371 h 3217105"/>
              <a:gd name="connsiteX46" fmla="*/ 1040658 w 3209895"/>
              <a:gd name="connsiteY46" fmla="*/ 316611 h 3217105"/>
              <a:gd name="connsiteX47" fmla="*/ 1095346 w 3209895"/>
              <a:gd name="connsiteY47" fmla="*/ 332701 h 3217105"/>
              <a:gd name="connsiteX48" fmla="*/ 1190566 w 3209895"/>
              <a:gd name="connsiteY48" fmla="*/ 299554 h 3217105"/>
              <a:gd name="connsiteX49" fmla="*/ 1229253 w 3209895"/>
              <a:gd name="connsiteY49" fmla="*/ 244250 h 3217105"/>
              <a:gd name="connsiteX50" fmla="*/ 1228110 w 3209895"/>
              <a:gd name="connsiteY50" fmla="*/ 72888 h 3217105"/>
              <a:gd name="connsiteX51" fmla="*/ 1261432 w 3209895"/>
              <a:gd name="connsiteY51" fmla="*/ 33059 h 3217105"/>
              <a:gd name="connsiteX52" fmla="*/ 1414595 w 3209895"/>
              <a:gd name="connsiteY52" fmla="*/ 5187 h 3217105"/>
              <a:gd name="connsiteX53" fmla="*/ 1481856 w 3209895"/>
              <a:gd name="connsiteY53" fmla="*/ 188771 h 3217105"/>
              <a:gd name="connsiteX54" fmla="*/ 1545248 w 3209895"/>
              <a:gd name="connsiteY54" fmla="*/ 231238 h 3217105"/>
              <a:gd name="connsiteX55" fmla="*/ 1611015 w 3209895"/>
              <a:gd name="connsiteY55" fmla="*/ 231326 h 3217105"/>
              <a:gd name="connsiteX56" fmla="*/ 1702718 w 3209895"/>
              <a:gd name="connsiteY56" fmla="*/ 165735 h 3217105"/>
              <a:gd name="connsiteX57" fmla="*/ 1759956 w 3209895"/>
              <a:gd name="connsiteY57" fmla="*/ 0 h 3217105"/>
              <a:gd name="connsiteX58" fmla="*/ 1941693 w 3209895"/>
              <a:gd name="connsiteY58" fmla="*/ 26729 h 3217105"/>
              <a:gd name="connsiteX59" fmla="*/ 1940902 w 3209895"/>
              <a:gd name="connsiteY59" fmla="*/ 239766 h 3217105"/>
              <a:gd name="connsiteX60" fmla="*/ 1977039 w 3209895"/>
              <a:gd name="connsiteY60" fmla="*/ 288915 h 3217105"/>
              <a:gd name="connsiteX61" fmla="*/ 2085096 w 3209895"/>
              <a:gd name="connsiteY61" fmla="*/ 325579 h 3217105"/>
              <a:gd name="connsiteX62" fmla="*/ 2136707 w 3209895"/>
              <a:gd name="connsiteY62" fmla="*/ 310632 h 3217105"/>
              <a:gd name="connsiteX63" fmla="*/ 2269998 w 3209895"/>
              <a:gd name="connsiteY63" fmla="*/ 141029 h 3217105"/>
              <a:gd name="connsiteX64" fmla="*/ 2435469 w 3209895"/>
              <a:gd name="connsiteY64" fmla="*/ 224028 h 3217105"/>
              <a:gd name="connsiteX65" fmla="*/ 2366186 w 3209895"/>
              <a:gd name="connsiteY65" fmla="*/ 436538 h 3217105"/>
              <a:gd name="connsiteX66" fmla="*/ 2382364 w 3209895"/>
              <a:gd name="connsiteY66" fmla="*/ 488149 h 3217105"/>
              <a:gd name="connsiteX67" fmla="*/ 2494729 w 3209895"/>
              <a:gd name="connsiteY67" fmla="*/ 576951 h 3217105"/>
              <a:gd name="connsiteX68" fmla="*/ 2711548 w 3209895"/>
              <a:gd name="connsiteY68" fmla="*/ 438209 h 3217105"/>
              <a:gd name="connsiteX69" fmla="*/ 2834816 w 3209895"/>
              <a:gd name="connsiteY69" fmla="*/ 573874 h 3217105"/>
              <a:gd name="connsiteX70" fmla="*/ 2701788 w 3209895"/>
              <a:gd name="connsiteY70" fmla="*/ 749368 h 3217105"/>
              <a:gd name="connsiteX71" fmla="*/ 2699590 w 3209895"/>
              <a:gd name="connsiteY71" fmla="*/ 803441 h 3217105"/>
              <a:gd name="connsiteX72" fmla="*/ 2718230 w 3209895"/>
              <a:gd name="connsiteY72" fmla="*/ 833159 h 3217105"/>
              <a:gd name="connsiteX73" fmla="*/ 2886075 w 3209895"/>
              <a:gd name="connsiteY73" fmla="*/ 900068 h 3217105"/>
              <a:gd name="connsiteX74" fmla="*/ 3030796 w 3209895"/>
              <a:gd name="connsiteY74" fmla="*/ 863229 h 3217105"/>
              <a:gd name="connsiteX75" fmla="*/ 3098937 w 3209895"/>
              <a:gd name="connsiteY75" fmla="*/ 1015072 h 3217105"/>
              <a:gd name="connsiteX76" fmla="*/ 3080825 w 3209895"/>
              <a:gd name="connsiteY76" fmla="*/ 1047867 h 3217105"/>
              <a:gd name="connsiteX77" fmla="*/ 2917376 w 3209895"/>
              <a:gd name="connsiteY77" fmla="*/ 1159002 h 3217105"/>
              <a:gd name="connsiteX78" fmla="*/ 2896714 w 3209895"/>
              <a:gd name="connsiteY78" fmla="*/ 1208591 h 3217105"/>
              <a:gd name="connsiteX79" fmla="*/ 3072296 w 3209895"/>
              <a:gd name="connsiteY79" fmla="*/ 1362192 h 3217105"/>
              <a:gd name="connsiteX80" fmla="*/ 3205236 w 3209895"/>
              <a:gd name="connsiteY80" fmla="*/ 1491703 h 3217105"/>
              <a:gd name="connsiteX81" fmla="*/ 3209896 w 3209895"/>
              <a:gd name="connsiteY81" fmla="*/ 1557206 h 3217105"/>
              <a:gd name="connsiteX82" fmla="*/ 2994484 w 3209895"/>
              <a:gd name="connsiteY82" fmla="*/ 1617169 h 3217105"/>
              <a:gd name="connsiteX83" fmla="*/ 2951050 w 3209895"/>
              <a:gd name="connsiteY83" fmla="*/ 1670011 h 3217105"/>
              <a:gd name="connsiteX84" fmla="*/ 2951314 w 3209895"/>
              <a:gd name="connsiteY84" fmla="*/ 1794334 h 3217105"/>
              <a:gd name="connsiteX85" fmla="*/ 3064119 w 3209895"/>
              <a:gd name="connsiteY85" fmla="*/ 1855529 h 3217105"/>
              <a:gd name="connsiteX86" fmla="*/ 3112038 w 3209895"/>
              <a:gd name="connsiteY86" fmla="*/ 1877422 h 3217105"/>
              <a:gd name="connsiteX87" fmla="*/ 3165934 w 3209895"/>
              <a:gd name="connsiteY87" fmla="*/ 1990051 h 3217105"/>
              <a:gd name="connsiteX88" fmla="*/ 3142195 w 3209895"/>
              <a:gd name="connsiteY88" fmla="*/ 2091251 h 3217105"/>
              <a:gd name="connsiteX89" fmla="*/ 2922387 w 3209895"/>
              <a:gd name="connsiteY89" fmla="*/ 2075072 h 3217105"/>
              <a:gd name="connsiteX90" fmla="*/ 2858643 w 3209895"/>
              <a:gd name="connsiteY90" fmla="*/ 2110066 h 3217105"/>
              <a:gd name="connsiteX91" fmla="*/ 2896099 w 3209895"/>
              <a:gd name="connsiteY91" fmla="*/ 2315102 h 3217105"/>
              <a:gd name="connsiteX92" fmla="*/ 3000287 w 3209895"/>
              <a:gd name="connsiteY92" fmla="*/ 2414631 h 3217105"/>
              <a:gd name="connsiteX93" fmla="*/ 2901901 w 3209895"/>
              <a:gd name="connsiteY93" fmla="*/ 2569376 h 3217105"/>
              <a:gd name="connsiteX94" fmla="*/ 2691941 w 3209895"/>
              <a:gd name="connsiteY94" fmla="*/ 2478903 h 3217105"/>
              <a:gd name="connsiteX95" fmla="*/ 2624592 w 3209895"/>
              <a:gd name="connsiteY95" fmla="*/ 2492795 h 3217105"/>
              <a:gd name="connsiteX96" fmla="*/ 2538779 w 3209895"/>
              <a:gd name="connsiteY96" fmla="*/ 2588279 h 3217105"/>
              <a:gd name="connsiteX97" fmla="*/ 2666795 w 3209895"/>
              <a:gd name="connsiteY97" fmla="*/ 2826991 h 3217105"/>
              <a:gd name="connsiteX98" fmla="*/ 2522162 w 3209895"/>
              <a:gd name="connsiteY98" fmla="*/ 2941554 h 3217105"/>
              <a:gd name="connsiteX99" fmla="*/ 2347722 w 3209895"/>
              <a:gd name="connsiteY99" fmla="*/ 2785931 h 3217105"/>
              <a:gd name="connsiteX100" fmla="*/ 2286352 w 3209895"/>
              <a:gd name="connsiteY100" fmla="*/ 2778369 h 3217105"/>
              <a:gd name="connsiteX101" fmla="*/ 2192714 w 3209895"/>
              <a:gd name="connsiteY101" fmla="*/ 2960722 h 3217105"/>
              <a:gd name="connsiteX102" fmla="*/ 2213903 w 3209895"/>
              <a:gd name="connsiteY102" fmla="*/ 3109048 h 3217105"/>
              <a:gd name="connsiteX103" fmla="*/ 2040519 w 3209895"/>
              <a:gd name="connsiteY103" fmla="*/ 3169363 h 3217105"/>
              <a:gd name="connsiteX104" fmla="*/ 1929560 w 3209895"/>
              <a:gd name="connsiteY104" fmla="*/ 2967844 h 3217105"/>
              <a:gd name="connsiteX105" fmla="*/ 1871443 w 3209895"/>
              <a:gd name="connsiteY105" fmla="*/ 2939356 h 3217105"/>
              <a:gd name="connsiteX106" fmla="*/ 1754681 w 3209895"/>
              <a:gd name="connsiteY106" fmla="*/ 2966876 h 3217105"/>
              <a:gd name="connsiteX107" fmla="*/ 1724084 w 3209895"/>
              <a:gd name="connsiteY107" fmla="*/ 3082583 h 3217105"/>
              <a:gd name="connsiteX108" fmla="*/ 1702806 w 3209895"/>
              <a:gd name="connsiteY108" fmla="*/ 3216666 h 3217105"/>
              <a:gd name="connsiteX109" fmla="*/ 1509551 w 3209895"/>
              <a:gd name="connsiteY109" fmla="*/ 3217105 h 3217105"/>
              <a:gd name="connsiteX110" fmla="*/ 695032 w 3209895"/>
              <a:gd name="connsiteY110" fmla="*/ 1600991 h 3217105"/>
              <a:gd name="connsiteX111" fmla="*/ 1621478 w 3209895"/>
              <a:gd name="connsiteY111" fmla="*/ 2532009 h 3217105"/>
              <a:gd name="connsiteX112" fmla="*/ 2519348 w 3209895"/>
              <a:gd name="connsiteY112" fmla="*/ 1596947 h 3217105"/>
              <a:gd name="connsiteX113" fmla="*/ 1600464 w 3209895"/>
              <a:gd name="connsiteY113" fmla="*/ 693361 h 3217105"/>
              <a:gd name="connsiteX114" fmla="*/ 695032 w 3209895"/>
              <a:gd name="connsiteY114" fmla="*/ 1600991 h 321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209895" h="321710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solidFill>
            <a:schemeClr val="accent4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D924BC48-86FF-41F4-B9D4-F9EFD44DB9E6}"/>
              </a:ext>
            </a:extLst>
          </p:cNvPr>
          <p:cNvSpPr/>
          <p:nvPr/>
        </p:nvSpPr>
        <p:spPr>
          <a:xfrm>
            <a:off x="5370840" y="2673539"/>
            <a:ext cx="1243195" cy="1245989"/>
          </a:xfrm>
          <a:custGeom>
            <a:avLst/>
            <a:gdLst>
              <a:gd name="connsiteX0" fmla="*/ 1509551 w 3209895"/>
              <a:gd name="connsiteY0" fmla="*/ 3217105 h 3217105"/>
              <a:gd name="connsiteX1" fmla="*/ 1466029 w 3209895"/>
              <a:gd name="connsiteY1" fmla="*/ 2989297 h 3217105"/>
              <a:gd name="connsiteX2" fmla="*/ 1323770 w 3209895"/>
              <a:gd name="connsiteY2" fmla="*/ 2939708 h 3217105"/>
              <a:gd name="connsiteX3" fmla="*/ 1286842 w 3209895"/>
              <a:gd name="connsiteY3" fmla="*/ 2964415 h 3217105"/>
              <a:gd name="connsiteX4" fmla="*/ 1208591 w 3209895"/>
              <a:gd name="connsiteY4" fmla="*/ 3106762 h 3217105"/>
              <a:gd name="connsiteX5" fmla="*/ 1175795 w 3209895"/>
              <a:gd name="connsiteY5" fmla="*/ 3167077 h 3217105"/>
              <a:gd name="connsiteX6" fmla="*/ 1014105 w 3209895"/>
              <a:gd name="connsiteY6" fmla="*/ 3108696 h 3217105"/>
              <a:gd name="connsiteX7" fmla="*/ 1002323 w 3209895"/>
              <a:gd name="connsiteY7" fmla="*/ 3068691 h 3217105"/>
              <a:gd name="connsiteX8" fmla="*/ 1028524 w 3209895"/>
              <a:gd name="connsiteY8" fmla="*/ 2877195 h 3217105"/>
              <a:gd name="connsiteX9" fmla="*/ 1004609 w 3209895"/>
              <a:gd name="connsiteY9" fmla="*/ 2828749 h 3217105"/>
              <a:gd name="connsiteX10" fmla="*/ 795792 w 3209895"/>
              <a:gd name="connsiteY10" fmla="*/ 2850554 h 3217105"/>
              <a:gd name="connsiteX11" fmla="*/ 700132 w 3209895"/>
              <a:gd name="connsiteY11" fmla="*/ 2939532 h 3217105"/>
              <a:gd name="connsiteX12" fmla="*/ 546354 w 3209895"/>
              <a:gd name="connsiteY12" fmla="*/ 2824353 h 3217105"/>
              <a:gd name="connsiteX13" fmla="*/ 651422 w 3209895"/>
              <a:gd name="connsiteY13" fmla="*/ 2625647 h 3217105"/>
              <a:gd name="connsiteX14" fmla="*/ 643157 w 3209895"/>
              <a:gd name="connsiteY14" fmla="*/ 2565683 h 3217105"/>
              <a:gd name="connsiteX15" fmla="*/ 549695 w 3209895"/>
              <a:gd name="connsiteY15" fmla="*/ 2478024 h 3217105"/>
              <a:gd name="connsiteX16" fmla="*/ 434076 w 3209895"/>
              <a:gd name="connsiteY16" fmla="*/ 2522601 h 3217105"/>
              <a:gd name="connsiteX17" fmla="*/ 320568 w 3209895"/>
              <a:gd name="connsiteY17" fmla="*/ 2572102 h 3217105"/>
              <a:gd name="connsiteX18" fmla="*/ 213301 w 3209895"/>
              <a:gd name="connsiteY18" fmla="*/ 2413401 h 3217105"/>
              <a:gd name="connsiteX19" fmla="*/ 398907 w 3209895"/>
              <a:gd name="connsiteY19" fmla="*/ 2237379 h 3217105"/>
              <a:gd name="connsiteX20" fmla="*/ 336833 w 3209895"/>
              <a:gd name="connsiteY20" fmla="*/ 2104439 h 3217105"/>
              <a:gd name="connsiteX21" fmla="*/ 291377 w 3209895"/>
              <a:gd name="connsiteY21" fmla="*/ 2086151 h 3217105"/>
              <a:gd name="connsiteX22" fmla="*/ 79922 w 3209895"/>
              <a:gd name="connsiteY22" fmla="*/ 2101977 h 3217105"/>
              <a:gd name="connsiteX23" fmla="*/ 30773 w 3209895"/>
              <a:gd name="connsiteY23" fmla="*/ 1917954 h 3217105"/>
              <a:gd name="connsiteX24" fmla="*/ 207499 w 3209895"/>
              <a:gd name="connsiteY24" fmla="*/ 1834339 h 3217105"/>
              <a:gd name="connsiteX25" fmla="*/ 254010 w 3209895"/>
              <a:gd name="connsiteY25" fmla="*/ 1759780 h 3217105"/>
              <a:gd name="connsiteX26" fmla="*/ 136808 w 3209895"/>
              <a:gd name="connsiteY26" fmla="*/ 1615411 h 3217105"/>
              <a:gd name="connsiteX27" fmla="*/ 0 w 3209895"/>
              <a:gd name="connsiteY27" fmla="*/ 1575757 h 3217105"/>
              <a:gd name="connsiteX28" fmla="*/ 18200 w 3209895"/>
              <a:gd name="connsiteY28" fmla="*/ 1390767 h 3217105"/>
              <a:gd name="connsiteX29" fmla="*/ 222709 w 3209895"/>
              <a:gd name="connsiteY29" fmla="*/ 1366940 h 3217105"/>
              <a:gd name="connsiteX30" fmla="*/ 269045 w 3209895"/>
              <a:gd name="connsiteY30" fmla="*/ 1326671 h 3217105"/>
              <a:gd name="connsiteX31" fmla="*/ 290850 w 3209895"/>
              <a:gd name="connsiteY31" fmla="*/ 1199974 h 3217105"/>
              <a:gd name="connsiteX32" fmla="*/ 192640 w 3209895"/>
              <a:gd name="connsiteY32" fmla="*/ 1125064 h 3217105"/>
              <a:gd name="connsiteX33" fmla="*/ 140941 w 3209895"/>
              <a:gd name="connsiteY33" fmla="*/ 950800 h 3217105"/>
              <a:gd name="connsiteX34" fmla="*/ 168197 w 3209895"/>
              <a:gd name="connsiteY34" fmla="*/ 886528 h 3217105"/>
              <a:gd name="connsiteX35" fmla="*/ 372794 w 3209895"/>
              <a:gd name="connsiteY35" fmla="*/ 934095 h 3217105"/>
              <a:gd name="connsiteX36" fmla="*/ 428713 w 3209895"/>
              <a:gd name="connsiteY36" fmla="*/ 910444 h 3217105"/>
              <a:gd name="connsiteX37" fmla="*/ 499931 w 3209895"/>
              <a:gd name="connsiteY37" fmla="*/ 793858 h 3217105"/>
              <a:gd name="connsiteX38" fmla="*/ 354066 w 3209895"/>
              <a:gd name="connsiteY38" fmla="*/ 601921 h 3217105"/>
              <a:gd name="connsiteX39" fmla="*/ 476455 w 3209895"/>
              <a:gd name="connsiteY39" fmla="*/ 459750 h 3217105"/>
              <a:gd name="connsiteX40" fmla="*/ 684657 w 3209895"/>
              <a:gd name="connsiteY40" fmla="*/ 583985 h 3217105"/>
              <a:gd name="connsiteX41" fmla="*/ 691515 w 3209895"/>
              <a:gd name="connsiteY41" fmla="*/ 581084 h 3217105"/>
              <a:gd name="connsiteX42" fmla="*/ 809244 w 3209895"/>
              <a:gd name="connsiteY42" fmla="*/ 480763 h 3217105"/>
              <a:gd name="connsiteX43" fmla="*/ 773811 w 3209895"/>
              <a:gd name="connsiteY43" fmla="*/ 332965 h 3217105"/>
              <a:gd name="connsiteX44" fmla="*/ 824191 w 3209895"/>
              <a:gd name="connsiteY44" fmla="*/ 200904 h 3217105"/>
              <a:gd name="connsiteX45" fmla="*/ 908509 w 3209895"/>
              <a:gd name="connsiteY45" fmla="*/ 152371 h 3217105"/>
              <a:gd name="connsiteX46" fmla="*/ 1040658 w 3209895"/>
              <a:gd name="connsiteY46" fmla="*/ 316611 h 3217105"/>
              <a:gd name="connsiteX47" fmla="*/ 1095346 w 3209895"/>
              <a:gd name="connsiteY47" fmla="*/ 332701 h 3217105"/>
              <a:gd name="connsiteX48" fmla="*/ 1190566 w 3209895"/>
              <a:gd name="connsiteY48" fmla="*/ 299554 h 3217105"/>
              <a:gd name="connsiteX49" fmla="*/ 1229253 w 3209895"/>
              <a:gd name="connsiteY49" fmla="*/ 244250 h 3217105"/>
              <a:gd name="connsiteX50" fmla="*/ 1228110 w 3209895"/>
              <a:gd name="connsiteY50" fmla="*/ 72888 h 3217105"/>
              <a:gd name="connsiteX51" fmla="*/ 1261432 w 3209895"/>
              <a:gd name="connsiteY51" fmla="*/ 33059 h 3217105"/>
              <a:gd name="connsiteX52" fmla="*/ 1414595 w 3209895"/>
              <a:gd name="connsiteY52" fmla="*/ 5187 h 3217105"/>
              <a:gd name="connsiteX53" fmla="*/ 1481856 w 3209895"/>
              <a:gd name="connsiteY53" fmla="*/ 188771 h 3217105"/>
              <a:gd name="connsiteX54" fmla="*/ 1545248 w 3209895"/>
              <a:gd name="connsiteY54" fmla="*/ 231238 h 3217105"/>
              <a:gd name="connsiteX55" fmla="*/ 1611015 w 3209895"/>
              <a:gd name="connsiteY55" fmla="*/ 231326 h 3217105"/>
              <a:gd name="connsiteX56" fmla="*/ 1702718 w 3209895"/>
              <a:gd name="connsiteY56" fmla="*/ 165735 h 3217105"/>
              <a:gd name="connsiteX57" fmla="*/ 1759956 w 3209895"/>
              <a:gd name="connsiteY57" fmla="*/ 0 h 3217105"/>
              <a:gd name="connsiteX58" fmla="*/ 1941693 w 3209895"/>
              <a:gd name="connsiteY58" fmla="*/ 26729 h 3217105"/>
              <a:gd name="connsiteX59" fmla="*/ 1940902 w 3209895"/>
              <a:gd name="connsiteY59" fmla="*/ 239766 h 3217105"/>
              <a:gd name="connsiteX60" fmla="*/ 1977039 w 3209895"/>
              <a:gd name="connsiteY60" fmla="*/ 288915 h 3217105"/>
              <a:gd name="connsiteX61" fmla="*/ 2085096 w 3209895"/>
              <a:gd name="connsiteY61" fmla="*/ 325579 h 3217105"/>
              <a:gd name="connsiteX62" fmla="*/ 2136707 w 3209895"/>
              <a:gd name="connsiteY62" fmla="*/ 310632 h 3217105"/>
              <a:gd name="connsiteX63" fmla="*/ 2269998 w 3209895"/>
              <a:gd name="connsiteY63" fmla="*/ 141029 h 3217105"/>
              <a:gd name="connsiteX64" fmla="*/ 2435469 w 3209895"/>
              <a:gd name="connsiteY64" fmla="*/ 224028 h 3217105"/>
              <a:gd name="connsiteX65" fmla="*/ 2366186 w 3209895"/>
              <a:gd name="connsiteY65" fmla="*/ 436538 h 3217105"/>
              <a:gd name="connsiteX66" fmla="*/ 2382364 w 3209895"/>
              <a:gd name="connsiteY66" fmla="*/ 488149 h 3217105"/>
              <a:gd name="connsiteX67" fmla="*/ 2494729 w 3209895"/>
              <a:gd name="connsiteY67" fmla="*/ 576951 h 3217105"/>
              <a:gd name="connsiteX68" fmla="*/ 2711548 w 3209895"/>
              <a:gd name="connsiteY68" fmla="*/ 438209 h 3217105"/>
              <a:gd name="connsiteX69" fmla="*/ 2834816 w 3209895"/>
              <a:gd name="connsiteY69" fmla="*/ 573874 h 3217105"/>
              <a:gd name="connsiteX70" fmla="*/ 2701788 w 3209895"/>
              <a:gd name="connsiteY70" fmla="*/ 749368 h 3217105"/>
              <a:gd name="connsiteX71" fmla="*/ 2699590 w 3209895"/>
              <a:gd name="connsiteY71" fmla="*/ 803441 h 3217105"/>
              <a:gd name="connsiteX72" fmla="*/ 2718230 w 3209895"/>
              <a:gd name="connsiteY72" fmla="*/ 833159 h 3217105"/>
              <a:gd name="connsiteX73" fmla="*/ 2886075 w 3209895"/>
              <a:gd name="connsiteY73" fmla="*/ 900068 h 3217105"/>
              <a:gd name="connsiteX74" fmla="*/ 3030796 w 3209895"/>
              <a:gd name="connsiteY74" fmla="*/ 863229 h 3217105"/>
              <a:gd name="connsiteX75" fmla="*/ 3098937 w 3209895"/>
              <a:gd name="connsiteY75" fmla="*/ 1015072 h 3217105"/>
              <a:gd name="connsiteX76" fmla="*/ 3080825 w 3209895"/>
              <a:gd name="connsiteY76" fmla="*/ 1047867 h 3217105"/>
              <a:gd name="connsiteX77" fmla="*/ 2917376 w 3209895"/>
              <a:gd name="connsiteY77" fmla="*/ 1159002 h 3217105"/>
              <a:gd name="connsiteX78" fmla="*/ 2896714 w 3209895"/>
              <a:gd name="connsiteY78" fmla="*/ 1208591 h 3217105"/>
              <a:gd name="connsiteX79" fmla="*/ 3072296 w 3209895"/>
              <a:gd name="connsiteY79" fmla="*/ 1362192 h 3217105"/>
              <a:gd name="connsiteX80" fmla="*/ 3205236 w 3209895"/>
              <a:gd name="connsiteY80" fmla="*/ 1491703 h 3217105"/>
              <a:gd name="connsiteX81" fmla="*/ 3209896 w 3209895"/>
              <a:gd name="connsiteY81" fmla="*/ 1557206 h 3217105"/>
              <a:gd name="connsiteX82" fmla="*/ 2994484 w 3209895"/>
              <a:gd name="connsiteY82" fmla="*/ 1617169 h 3217105"/>
              <a:gd name="connsiteX83" fmla="*/ 2951050 w 3209895"/>
              <a:gd name="connsiteY83" fmla="*/ 1670011 h 3217105"/>
              <a:gd name="connsiteX84" fmla="*/ 2951314 w 3209895"/>
              <a:gd name="connsiteY84" fmla="*/ 1794334 h 3217105"/>
              <a:gd name="connsiteX85" fmla="*/ 3064119 w 3209895"/>
              <a:gd name="connsiteY85" fmla="*/ 1855529 h 3217105"/>
              <a:gd name="connsiteX86" fmla="*/ 3112038 w 3209895"/>
              <a:gd name="connsiteY86" fmla="*/ 1877422 h 3217105"/>
              <a:gd name="connsiteX87" fmla="*/ 3165934 w 3209895"/>
              <a:gd name="connsiteY87" fmla="*/ 1990051 h 3217105"/>
              <a:gd name="connsiteX88" fmla="*/ 3142195 w 3209895"/>
              <a:gd name="connsiteY88" fmla="*/ 2091251 h 3217105"/>
              <a:gd name="connsiteX89" fmla="*/ 2922387 w 3209895"/>
              <a:gd name="connsiteY89" fmla="*/ 2075072 h 3217105"/>
              <a:gd name="connsiteX90" fmla="*/ 2858643 w 3209895"/>
              <a:gd name="connsiteY90" fmla="*/ 2110066 h 3217105"/>
              <a:gd name="connsiteX91" fmla="*/ 2896099 w 3209895"/>
              <a:gd name="connsiteY91" fmla="*/ 2315102 h 3217105"/>
              <a:gd name="connsiteX92" fmla="*/ 3000287 w 3209895"/>
              <a:gd name="connsiteY92" fmla="*/ 2414631 h 3217105"/>
              <a:gd name="connsiteX93" fmla="*/ 2901901 w 3209895"/>
              <a:gd name="connsiteY93" fmla="*/ 2569376 h 3217105"/>
              <a:gd name="connsiteX94" fmla="*/ 2691941 w 3209895"/>
              <a:gd name="connsiteY94" fmla="*/ 2478903 h 3217105"/>
              <a:gd name="connsiteX95" fmla="*/ 2624592 w 3209895"/>
              <a:gd name="connsiteY95" fmla="*/ 2492795 h 3217105"/>
              <a:gd name="connsiteX96" fmla="*/ 2538779 w 3209895"/>
              <a:gd name="connsiteY96" fmla="*/ 2588279 h 3217105"/>
              <a:gd name="connsiteX97" fmla="*/ 2666795 w 3209895"/>
              <a:gd name="connsiteY97" fmla="*/ 2826991 h 3217105"/>
              <a:gd name="connsiteX98" fmla="*/ 2522162 w 3209895"/>
              <a:gd name="connsiteY98" fmla="*/ 2941554 h 3217105"/>
              <a:gd name="connsiteX99" fmla="*/ 2347722 w 3209895"/>
              <a:gd name="connsiteY99" fmla="*/ 2785931 h 3217105"/>
              <a:gd name="connsiteX100" fmla="*/ 2286352 w 3209895"/>
              <a:gd name="connsiteY100" fmla="*/ 2778369 h 3217105"/>
              <a:gd name="connsiteX101" fmla="*/ 2192714 w 3209895"/>
              <a:gd name="connsiteY101" fmla="*/ 2960722 h 3217105"/>
              <a:gd name="connsiteX102" fmla="*/ 2213903 w 3209895"/>
              <a:gd name="connsiteY102" fmla="*/ 3109048 h 3217105"/>
              <a:gd name="connsiteX103" fmla="*/ 2040519 w 3209895"/>
              <a:gd name="connsiteY103" fmla="*/ 3169363 h 3217105"/>
              <a:gd name="connsiteX104" fmla="*/ 1929560 w 3209895"/>
              <a:gd name="connsiteY104" fmla="*/ 2967844 h 3217105"/>
              <a:gd name="connsiteX105" fmla="*/ 1871443 w 3209895"/>
              <a:gd name="connsiteY105" fmla="*/ 2939356 h 3217105"/>
              <a:gd name="connsiteX106" fmla="*/ 1754681 w 3209895"/>
              <a:gd name="connsiteY106" fmla="*/ 2966876 h 3217105"/>
              <a:gd name="connsiteX107" fmla="*/ 1724084 w 3209895"/>
              <a:gd name="connsiteY107" fmla="*/ 3082583 h 3217105"/>
              <a:gd name="connsiteX108" fmla="*/ 1702806 w 3209895"/>
              <a:gd name="connsiteY108" fmla="*/ 3216666 h 3217105"/>
              <a:gd name="connsiteX109" fmla="*/ 1509551 w 3209895"/>
              <a:gd name="connsiteY109" fmla="*/ 3217105 h 3217105"/>
              <a:gd name="connsiteX110" fmla="*/ 695032 w 3209895"/>
              <a:gd name="connsiteY110" fmla="*/ 1600991 h 3217105"/>
              <a:gd name="connsiteX111" fmla="*/ 1621478 w 3209895"/>
              <a:gd name="connsiteY111" fmla="*/ 2532009 h 3217105"/>
              <a:gd name="connsiteX112" fmla="*/ 2519348 w 3209895"/>
              <a:gd name="connsiteY112" fmla="*/ 1596947 h 3217105"/>
              <a:gd name="connsiteX113" fmla="*/ 1600464 w 3209895"/>
              <a:gd name="connsiteY113" fmla="*/ 693361 h 3217105"/>
              <a:gd name="connsiteX114" fmla="*/ 695032 w 3209895"/>
              <a:gd name="connsiteY114" fmla="*/ 1600991 h 321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209895" h="321710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61CDE712-9FA7-4995-97AC-EA9AAEF42604}"/>
              </a:ext>
            </a:extLst>
          </p:cNvPr>
          <p:cNvSpPr/>
          <p:nvPr/>
        </p:nvSpPr>
        <p:spPr>
          <a:xfrm>
            <a:off x="5370840" y="3975708"/>
            <a:ext cx="1243195" cy="1245989"/>
          </a:xfrm>
          <a:custGeom>
            <a:avLst/>
            <a:gdLst>
              <a:gd name="connsiteX0" fmla="*/ 1509551 w 3209895"/>
              <a:gd name="connsiteY0" fmla="*/ 3217105 h 3217105"/>
              <a:gd name="connsiteX1" fmla="*/ 1466029 w 3209895"/>
              <a:gd name="connsiteY1" fmla="*/ 2989297 h 3217105"/>
              <a:gd name="connsiteX2" fmla="*/ 1323770 w 3209895"/>
              <a:gd name="connsiteY2" fmla="*/ 2939708 h 3217105"/>
              <a:gd name="connsiteX3" fmla="*/ 1286842 w 3209895"/>
              <a:gd name="connsiteY3" fmla="*/ 2964415 h 3217105"/>
              <a:gd name="connsiteX4" fmla="*/ 1208591 w 3209895"/>
              <a:gd name="connsiteY4" fmla="*/ 3106762 h 3217105"/>
              <a:gd name="connsiteX5" fmla="*/ 1175795 w 3209895"/>
              <a:gd name="connsiteY5" fmla="*/ 3167077 h 3217105"/>
              <a:gd name="connsiteX6" fmla="*/ 1014105 w 3209895"/>
              <a:gd name="connsiteY6" fmla="*/ 3108696 h 3217105"/>
              <a:gd name="connsiteX7" fmla="*/ 1002323 w 3209895"/>
              <a:gd name="connsiteY7" fmla="*/ 3068691 h 3217105"/>
              <a:gd name="connsiteX8" fmla="*/ 1028524 w 3209895"/>
              <a:gd name="connsiteY8" fmla="*/ 2877195 h 3217105"/>
              <a:gd name="connsiteX9" fmla="*/ 1004609 w 3209895"/>
              <a:gd name="connsiteY9" fmla="*/ 2828749 h 3217105"/>
              <a:gd name="connsiteX10" fmla="*/ 795792 w 3209895"/>
              <a:gd name="connsiteY10" fmla="*/ 2850554 h 3217105"/>
              <a:gd name="connsiteX11" fmla="*/ 700132 w 3209895"/>
              <a:gd name="connsiteY11" fmla="*/ 2939532 h 3217105"/>
              <a:gd name="connsiteX12" fmla="*/ 546354 w 3209895"/>
              <a:gd name="connsiteY12" fmla="*/ 2824353 h 3217105"/>
              <a:gd name="connsiteX13" fmla="*/ 651422 w 3209895"/>
              <a:gd name="connsiteY13" fmla="*/ 2625647 h 3217105"/>
              <a:gd name="connsiteX14" fmla="*/ 643157 w 3209895"/>
              <a:gd name="connsiteY14" fmla="*/ 2565683 h 3217105"/>
              <a:gd name="connsiteX15" fmla="*/ 549695 w 3209895"/>
              <a:gd name="connsiteY15" fmla="*/ 2478024 h 3217105"/>
              <a:gd name="connsiteX16" fmla="*/ 434076 w 3209895"/>
              <a:gd name="connsiteY16" fmla="*/ 2522601 h 3217105"/>
              <a:gd name="connsiteX17" fmla="*/ 320568 w 3209895"/>
              <a:gd name="connsiteY17" fmla="*/ 2572102 h 3217105"/>
              <a:gd name="connsiteX18" fmla="*/ 213301 w 3209895"/>
              <a:gd name="connsiteY18" fmla="*/ 2413401 h 3217105"/>
              <a:gd name="connsiteX19" fmla="*/ 398907 w 3209895"/>
              <a:gd name="connsiteY19" fmla="*/ 2237379 h 3217105"/>
              <a:gd name="connsiteX20" fmla="*/ 336833 w 3209895"/>
              <a:gd name="connsiteY20" fmla="*/ 2104439 h 3217105"/>
              <a:gd name="connsiteX21" fmla="*/ 291377 w 3209895"/>
              <a:gd name="connsiteY21" fmla="*/ 2086151 h 3217105"/>
              <a:gd name="connsiteX22" fmla="*/ 79922 w 3209895"/>
              <a:gd name="connsiteY22" fmla="*/ 2101977 h 3217105"/>
              <a:gd name="connsiteX23" fmla="*/ 30773 w 3209895"/>
              <a:gd name="connsiteY23" fmla="*/ 1917954 h 3217105"/>
              <a:gd name="connsiteX24" fmla="*/ 207499 w 3209895"/>
              <a:gd name="connsiteY24" fmla="*/ 1834339 h 3217105"/>
              <a:gd name="connsiteX25" fmla="*/ 254010 w 3209895"/>
              <a:gd name="connsiteY25" fmla="*/ 1759780 h 3217105"/>
              <a:gd name="connsiteX26" fmla="*/ 136808 w 3209895"/>
              <a:gd name="connsiteY26" fmla="*/ 1615411 h 3217105"/>
              <a:gd name="connsiteX27" fmla="*/ 0 w 3209895"/>
              <a:gd name="connsiteY27" fmla="*/ 1575757 h 3217105"/>
              <a:gd name="connsiteX28" fmla="*/ 18200 w 3209895"/>
              <a:gd name="connsiteY28" fmla="*/ 1390767 h 3217105"/>
              <a:gd name="connsiteX29" fmla="*/ 222709 w 3209895"/>
              <a:gd name="connsiteY29" fmla="*/ 1366940 h 3217105"/>
              <a:gd name="connsiteX30" fmla="*/ 269045 w 3209895"/>
              <a:gd name="connsiteY30" fmla="*/ 1326671 h 3217105"/>
              <a:gd name="connsiteX31" fmla="*/ 290850 w 3209895"/>
              <a:gd name="connsiteY31" fmla="*/ 1199974 h 3217105"/>
              <a:gd name="connsiteX32" fmla="*/ 192640 w 3209895"/>
              <a:gd name="connsiteY32" fmla="*/ 1125064 h 3217105"/>
              <a:gd name="connsiteX33" fmla="*/ 140941 w 3209895"/>
              <a:gd name="connsiteY33" fmla="*/ 950800 h 3217105"/>
              <a:gd name="connsiteX34" fmla="*/ 168197 w 3209895"/>
              <a:gd name="connsiteY34" fmla="*/ 886528 h 3217105"/>
              <a:gd name="connsiteX35" fmla="*/ 372794 w 3209895"/>
              <a:gd name="connsiteY35" fmla="*/ 934095 h 3217105"/>
              <a:gd name="connsiteX36" fmla="*/ 428713 w 3209895"/>
              <a:gd name="connsiteY36" fmla="*/ 910444 h 3217105"/>
              <a:gd name="connsiteX37" fmla="*/ 499931 w 3209895"/>
              <a:gd name="connsiteY37" fmla="*/ 793858 h 3217105"/>
              <a:gd name="connsiteX38" fmla="*/ 354066 w 3209895"/>
              <a:gd name="connsiteY38" fmla="*/ 601921 h 3217105"/>
              <a:gd name="connsiteX39" fmla="*/ 476455 w 3209895"/>
              <a:gd name="connsiteY39" fmla="*/ 459750 h 3217105"/>
              <a:gd name="connsiteX40" fmla="*/ 684657 w 3209895"/>
              <a:gd name="connsiteY40" fmla="*/ 583985 h 3217105"/>
              <a:gd name="connsiteX41" fmla="*/ 691515 w 3209895"/>
              <a:gd name="connsiteY41" fmla="*/ 581084 h 3217105"/>
              <a:gd name="connsiteX42" fmla="*/ 809244 w 3209895"/>
              <a:gd name="connsiteY42" fmla="*/ 480763 h 3217105"/>
              <a:gd name="connsiteX43" fmla="*/ 773811 w 3209895"/>
              <a:gd name="connsiteY43" fmla="*/ 332965 h 3217105"/>
              <a:gd name="connsiteX44" fmla="*/ 824191 w 3209895"/>
              <a:gd name="connsiteY44" fmla="*/ 200904 h 3217105"/>
              <a:gd name="connsiteX45" fmla="*/ 908509 w 3209895"/>
              <a:gd name="connsiteY45" fmla="*/ 152371 h 3217105"/>
              <a:gd name="connsiteX46" fmla="*/ 1040658 w 3209895"/>
              <a:gd name="connsiteY46" fmla="*/ 316611 h 3217105"/>
              <a:gd name="connsiteX47" fmla="*/ 1095346 w 3209895"/>
              <a:gd name="connsiteY47" fmla="*/ 332701 h 3217105"/>
              <a:gd name="connsiteX48" fmla="*/ 1190566 w 3209895"/>
              <a:gd name="connsiteY48" fmla="*/ 299554 h 3217105"/>
              <a:gd name="connsiteX49" fmla="*/ 1229253 w 3209895"/>
              <a:gd name="connsiteY49" fmla="*/ 244250 h 3217105"/>
              <a:gd name="connsiteX50" fmla="*/ 1228110 w 3209895"/>
              <a:gd name="connsiteY50" fmla="*/ 72888 h 3217105"/>
              <a:gd name="connsiteX51" fmla="*/ 1261432 w 3209895"/>
              <a:gd name="connsiteY51" fmla="*/ 33059 h 3217105"/>
              <a:gd name="connsiteX52" fmla="*/ 1414595 w 3209895"/>
              <a:gd name="connsiteY52" fmla="*/ 5187 h 3217105"/>
              <a:gd name="connsiteX53" fmla="*/ 1481856 w 3209895"/>
              <a:gd name="connsiteY53" fmla="*/ 188771 h 3217105"/>
              <a:gd name="connsiteX54" fmla="*/ 1545248 w 3209895"/>
              <a:gd name="connsiteY54" fmla="*/ 231238 h 3217105"/>
              <a:gd name="connsiteX55" fmla="*/ 1611015 w 3209895"/>
              <a:gd name="connsiteY55" fmla="*/ 231326 h 3217105"/>
              <a:gd name="connsiteX56" fmla="*/ 1702718 w 3209895"/>
              <a:gd name="connsiteY56" fmla="*/ 165735 h 3217105"/>
              <a:gd name="connsiteX57" fmla="*/ 1759956 w 3209895"/>
              <a:gd name="connsiteY57" fmla="*/ 0 h 3217105"/>
              <a:gd name="connsiteX58" fmla="*/ 1941693 w 3209895"/>
              <a:gd name="connsiteY58" fmla="*/ 26729 h 3217105"/>
              <a:gd name="connsiteX59" fmla="*/ 1940902 w 3209895"/>
              <a:gd name="connsiteY59" fmla="*/ 239766 h 3217105"/>
              <a:gd name="connsiteX60" fmla="*/ 1977039 w 3209895"/>
              <a:gd name="connsiteY60" fmla="*/ 288915 h 3217105"/>
              <a:gd name="connsiteX61" fmla="*/ 2085096 w 3209895"/>
              <a:gd name="connsiteY61" fmla="*/ 325579 h 3217105"/>
              <a:gd name="connsiteX62" fmla="*/ 2136707 w 3209895"/>
              <a:gd name="connsiteY62" fmla="*/ 310632 h 3217105"/>
              <a:gd name="connsiteX63" fmla="*/ 2269998 w 3209895"/>
              <a:gd name="connsiteY63" fmla="*/ 141029 h 3217105"/>
              <a:gd name="connsiteX64" fmla="*/ 2435469 w 3209895"/>
              <a:gd name="connsiteY64" fmla="*/ 224028 h 3217105"/>
              <a:gd name="connsiteX65" fmla="*/ 2366186 w 3209895"/>
              <a:gd name="connsiteY65" fmla="*/ 436538 h 3217105"/>
              <a:gd name="connsiteX66" fmla="*/ 2382364 w 3209895"/>
              <a:gd name="connsiteY66" fmla="*/ 488149 h 3217105"/>
              <a:gd name="connsiteX67" fmla="*/ 2494729 w 3209895"/>
              <a:gd name="connsiteY67" fmla="*/ 576951 h 3217105"/>
              <a:gd name="connsiteX68" fmla="*/ 2711548 w 3209895"/>
              <a:gd name="connsiteY68" fmla="*/ 438209 h 3217105"/>
              <a:gd name="connsiteX69" fmla="*/ 2834816 w 3209895"/>
              <a:gd name="connsiteY69" fmla="*/ 573874 h 3217105"/>
              <a:gd name="connsiteX70" fmla="*/ 2701788 w 3209895"/>
              <a:gd name="connsiteY70" fmla="*/ 749368 h 3217105"/>
              <a:gd name="connsiteX71" fmla="*/ 2699590 w 3209895"/>
              <a:gd name="connsiteY71" fmla="*/ 803441 h 3217105"/>
              <a:gd name="connsiteX72" fmla="*/ 2718230 w 3209895"/>
              <a:gd name="connsiteY72" fmla="*/ 833159 h 3217105"/>
              <a:gd name="connsiteX73" fmla="*/ 2886075 w 3209895"/>
              <a:gd name="connsiteY73" fmla="*/ 900068 h 3217105"/>
              <a:gd name="connsiteX74" fmla="*/ 3030796 w 3209895"/>
              <a:gd name="connsiteY74" fmla="*/ 863229 h 3217105"/>
              <a:gd name="connsiteX75" fmla="*/ 3098937 w 3209895"/>
              <a:gd name="connsiteY75" fmla="*/ 1015072 h 3217105"/>
              <a:gd name="connsiteX76" fmla="*/ 3080825 w 3209895"/>
              <a:gd name="connsiteY76" fmla="*/ 1047867 h 3217105"/>
              <a:gd name="connsiteX77" fmla="*/ 2917376 w 3209895"/>
              <a:gd name="connsiteY77" fmla="*/ 1159002 h 3217105"/>
              <a:gd name="connsiteX78" fmla="*/ 2896714 w 3209895"/>
              <a:gd name="connsiteY78" fmla="*/ 1208591 h 3217105"/>
              <a:gd name="connsiteX79" fmla="*/ 3072296 w 3209895"/>
              <a:gd name="connsiteY79" fmla="*/ 1362192 h 3217105"/>
              <a:gd name="connsiteX80" fmla="*/ 3205236 w 3209895"/>
              <a:gd name="connsiteY80" fmla="*/ 1491703 h 3217105"/>
              <a:gd name="connsiteX81" fmla="*/ 3209896 w 3209895"/>
              <a:gd name="connsiteY81" fmla="*/ 1557206 h 3217105"/>
              <a:gd name="connsiteX82" fmla="*/ 2994484 w 3209895"/>
              <a:gd name="connsiteY82" fmla="*/ 1617169 h 3217105"/>
              <a:gd name="connsiteX83" fmla="*/ 2951050 w 3209895"/>
              <a:gd name="connsiteY83" fmla="*/ 1670011 h 3217105"/>
              <a:gd name="connsiteX84" fmla="*/ 2951314 w 3209895"/>
              <a:gd name="connsiteY84" fmla="*/ 1794334 h 3217105"/>
              <a:gd name="connsiteX85" fmla="*/ 3064119 w 3209895"/>
              <a:gd name="connsiteY85" fmla="*/ 1855529 h 3217105"/>
              <a:gd name="connsiteX86" fmla="*/ 3112038 w 3209895"/>
              <a:gd name="connsiteY86" fmla="*/ 1877422 h 3217105"/>
              <a:gd name="connsiteX87" fmla="*/ 3165934 w 3209895"/>
              <a:gd name="connsiteY87" fmla="*/ 1990051 h 3217105"/>
              <a:gd name="connsiteX88" fmla="*/ 3142195 w 3209895"/>
              <a:gd name="connsiteY88" fmla="*/ 2091251 h 3217105"/>
              <a:gd name="connsiteX89" fmla="*/ 2922387 w 3209895"/>
              <a:gd name="connsiteY89" fmla="*/ 2075072 h 3217105"/>
              <a:gd name="connsiteX90" fmla="*/ 2858643 w 3209895"/>
              <a:gd name="connsiteY90" fmla="*/ 2110066 h 3217105"/>
              <a:gd name="connsiteX91" fmla="*/ 2896099 w 3209895"/>
              <a:gd name="connsiteY91" fmla="*/ 2315102 h 3217105"/>
              <a:gd name="connsiteX92" fmla="*/ 3000287 w 3209895"/>
              <a:gd name="connsiteY92" fmla="*/ 2414631 h 3217105"/>
              <a:gd name="connsiteX93" fmla="*/ 2901901 w 3209895"/>
              <a:gd name="connsiteY93" fmla="*/ 2569376 h 3217105"/>
              <a:gd name="connsiteX94" fmla="*/ 2691941 w 3209895"/>
              <a:gd name="connsiteY94" fmla="*/ 2478903 h 3217105"/>
              <a:gd name="connsiteX95" fmla="*/ 2624592 w 3209895"/>
              <a:gd name="connsiteY95" fmla="*/ 2492795 h 3217105"/>
              <a:gd name="connsiteX96" fmla="*/ 2538779 w 3209895"/>
              <a:gd name="connsiteY96" fmla="*/ 2588279 h 3217105"/>
              <a:gd name="connsiteX97" fmla="*/ 2666795 w 3209895"/>
              <a:gd name="connsiteY97" fmla="*/ 2826991 h 3217105"/>
              <a:gd name="connsiteX98" fmla="*/ 2522162 w 3209895"/>
              <a:gd name="connsiteY98" fmla="*/ 2941554 h 3217105"/>
              <a:gd name="connsiteX99" fmla="*/ 2347722 w 3209895"/>
              <a:gd name="connsiteY99" fmla="*/ 2785931 h 3217105"/>
              <a:gd name="connsiteX100" fmla="*/ 2286352 w 3209895"/>
              <a:gd name="connsiteY100" fmla="*/ 2778369 h 3217105"/>
              <a:gd name="connsiteX101" fmla="*/ 2192714 w 3209895"/>
              <a:gd name="connsiteY101" fmla="*/ 2960722 h 3217105"/>
              <a:gd name="connsiteX102" fmla="*/ 2213903 w 3209895"/>
              <a:gd name="connsiteY102" fmla="*/ 3109048 h 3217105"/>
              <a:gd name="connsiteX103" fmla="*/ 2040519 w 3209895"/>
              <a:gd name="connsiteY103" fmla="*/ 3169363 h 3217105"/>
              <a:gd name="connsiteX104" fmla="*/ 1929560 w 3209895"/>
              <a:gd name="connsiteY104" fmla="*/ 2967844 h 3217105"/>
              <a:gd name="connsiteX105" fmla="*/ 1871443 w 3209895"/>
              <a:gd name="connsiteY105" fmla="*/ 2939356 h 3217105"/>
              <a:gd name="connsiteX106" fmla="*/ 1754681 w 3209895"/>
              <a:gd name="connsiteY106" fmla="*/ 2966876 h 3217105"/>
              <a:gd name="connsiteX107" fmla="*/ 1724084 w 3209895"/>
              <a:gd name="connsiteY107" fmla="*/ 3082583 h 3217105"/>
              <a:gd name="connsiteX108" fmla="*/ 1702806 w 3209895"/>
              <a:gd name="connsiteY108" fmla="*/ 3216666 h 3217105"/>
              <a:gd name="connsiteX109" fmla="*/ 1509551 w 3209895"/>
              <a:gd name="connsiteY109" fmla="*/ 3217105 h 3217105"/>
              <a:gd name="connsiteX110" fmla="*/ 695032 w 3209895"/>
              <a:gd name="connsiteY110" fmla="*/ 1600991 h 3217105"/>
              <a:gd name="connsiteX111" fmla="*/ 1621478 w 3209895"/>
              <a:gd name="connsiteY111" fmla="*/ 2532009 h 3217105"/>
              <a:gd name="connsiteX112" fmla="*/ 2519348 w 3209895"/>
              <a:gd name="connsiteY112" fmla="*/ 1596947 h 3217105"/>
              <a:gd name="connsiteX113" fmla="*/ 1600464 w 3209895"/>
              <a:gd name="connsiteY113" fmla="*/ 693361 h 3217105"/>
              <a:gd name="connsiteX114" fmla="*/ 695032 w 3209895"/>
              <a:gd name="connsiteY114" fmla="*/ 1600991 h 321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209895" h="321710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9D0551CF-8663-45E1-84EC-65546A1C8809}"/>
              </a:ext>
            </a:extLst>
          </p:cNvPr>
          <p:cNvSpPr/>
          <p:nvPr/>
        </p:nvSpPr>
        <p:spPr>
          <a:xfrm>
            <a:off x="4239402" y="5115951"/>
            <a:ext cx="1243195" cy="1245989"/>
          </a:xfrm>
          <a:custGeom>
            <a:avLst/>
            <a:gdLst>
              <a:gd name="connsiteX0" fmla="*/ 1509551 w 3209895"/>
              <a:gd name="connsiteY0" fmla="*/ 3217105 h 3217105"/>
              <a:gd name="connsiteX1" fmla="*/ 1466029 w 3209895"/>
              <a:gd name="connsiteY1" fmla="*/ 2989297 h 3217105"/>
              <a:gd name="connsiteX2" fmla="*/ 1323770 w 3209895"/>
              <a:gd name="connsiteY2" fmla="*/ 2939708 h 3217105"/>
              <a:gd name="connsiteX3" fmla="*/ 1286842 w 3209895"/>
              <a:gd name="connsiteY3" fmla="*/ 2964415 h 3217105"/>
              <a:gd name="connsiteX4" fmla="*/ 1208591 w 3209895"/>
              <a:gd name="connsiteY4" fmla="*/ 3106762 h 3217105"/>
              <a:gd name="connsiteX5" fmla="*/ 1175795 w 3209895"/>
              <a:gd name="connsiteY5" fmla="*/ 3167077 h 3217105"/>
              <a:gd name="connsiteX6" fmla="*/ 1014105 w 3209895"/>
              <a:gd name="connsiteY6" fmla="*/ 3108696 h 3217105"/>
              <a:gd name="connsiteX7" fmla="*/ 1002323 w 3209895"/>
              <a:gd name="connsiteY7" fmla="*/ 3068691 h 3217105"/>
              <a:gd name="connsiteX8" fmla="*/ 1028524 w 3209895"/>
              <a:gd name="connsiteY8" fmla="*/ 2877195 h 3217105"/>
              <a:gd name="connsiteX9" fmla="*/ 1004609 w 3209895"/>
              <a:gd name="connsiteY9" fmla="*/ 2828749 h 3217105"/>
              <a:gd name="connsiteX10" fmla="*/ 795792 w 3209895"/>
              <a:gd name="connsiteY10" fmla="*/ 2850554 h 3217105"/>
              <a:gd name="connsiteX11" fmla="*/ 700132 w 3209895"/>
              <a:gd name="connsiteY11" fmla="*/ 2939532 h 3217105"/>
              <a:gd name="connsiteX12" fmla="*/ 546354 w 3209895"/>
              <a:gd name="connsiteY12" fmla="*/ 2824353 h 3217105"/>
              <a:gd name="connsiteX13" fmla="*/ 651422 w 3209895"/>
              <a:gd name="connsiteY13" fmla="*/ 2625647 h 3217105"/>
              <a:gd name="connsiteX14" fmla="*/ 643157 w 3209895"/>
              <a:gd name="connsiteY14" fmla="*/ 2565683 h 3217105"/>
              <a:gd name="connsiteX15" fmla="*/ 549695 w 3209895"/>
              <a:gd name="connsiteY15" fmla="*/ 2478024 h 3217105"/>
              <a:gd name="connsiteX16" fmla="*/ 434076 w 3209895"/>
              <a:gd name="connsiteY16" fmla="*/ 2522601 h 3217105"/>
              <a:gd name="connsiteX17" fmla="*/ 320568 w 3209895"/>
              <a:gd name="connsiteY17" fmla="*/ 2572102 h 3217105"/>
              <a:gd name="connsiteX18" fmla="*/ 213301 w 3209895"/>
              <a:gd name="connsiteY18" fmla="*/ 2413401 h 3217105"/>
              <a:gd name="connsiteX19" fmla="*/ 398907 w 3209895"/>
              <a:gd name="connsiteY19" fmla="*/ 2237379 h 3217105"/>
              <a:gd name="connsiteX20" fmla="*/ 336833 w 3209895"/>
              <a:gd name="connsiteY20" fmla="*/ 2104439 h 3217105"/>
              <a:gd name="connsiteX21" fmla="*/ 291377 w 3209895"/>
              <a:gd name="connsiteY21" fmla="*/ 2086151 h 3217105"/>
              <a:gd name="connsiteX22" fmla="*/ 79922 w 3209895"/>
              <a:gd name="connsiteY22" fmla="*/ 2101977 h 3217105"/>
              <a:gd name="connsiteX23" fmla="*/ 30773 w 3209895"/>
              <a:gd name="connsiteY23" fmla="*/ 1917954 h 3217105"/>
              <a:gd name="connsiteX24" fmla="*/ 207499 w 3209895"/>
              <a:gd name="connsiteY24" fmla="*/ 1834339 h 3217105"/>
              <a:gd name="connsiteX25" fmla="*/ 254010 w 3209895"/>
              <a:gd name="connsiteY25" fmla="*/ 1759780 h 3217105"/>
              <a:gd name="connsiteX26" fmla="*/ 136808 w 3209895"/>
              <a:gd name="connsiteY26" fmla="*/ 1615411 h 3217105"/>
              <a:gd name="connsiteX27" fmla="*/ 0 w 3209895"/>
              <a:gd name="connsiteY27" fmla="*/ 1575757 h 3217105"/>
              <a:gd name="connsiteX28" fmla="*/ 18200 w 3209895"/>
              <a:gd name="connsiteY28" fmla="*/ 1390767 h 3217105"/>
              <a:gd name="connsiteX29" fmla="*/ 222709 w 3209895"/>
              <a:gd name="connsiteY29" fmla="*/ 1366940 h 3217105"/>
              <a:gd name="connsiteX30" fmla="*/ 269045 w 3209895"/>
              <a:gd name="connsiteY30" fmla="*/ 1326671 h 3217105"/>
              <a:gd name="connsiteX31" fmla="*/ 290850 w 3209895"/>
              <a:gd name="connsiteY31" fmla="*/ 1199974 h 3217105"/>
              <a:gd name="connsiteX32" fmla="*/ 192640 w 3209895"/>
              <a:gd name="connsiteY32" fmla="*/ 1125064 h 3217105"/>
              <a:gd name="connsiteX33" fmla="*/ 140941 w 3209895"/>
              <a:gd name="connsiteY33" fmla="*/ 950800 h 3217105"/>
              <a:gd name="connsiteX34" fmla="*/ 168197 w 3209895"/>
              <a:gd name="connsiteY34" fmla="*/ 886528 h 3217105"/>
              <a:gd name="connsiteX35" fmla="*/ 372794 w 3209895"/>
              <a:gd name="connsiteY35" fmla="*/ 934095 h 3217105"/>
              <a:gd name="connsiteX36" fmla="*/ 428713 w 3209895"/>
              <a:gd name="connsiteY36" fmla="*/ 910444 h 3217105"/>
              <a:gd name="connsiteX37" fmla="*/ 499931 w 3209895"/>
              <a:gd name="connsiteY37" fmla="*/ 793858 h 3217105"/>
              <a:gd name="connsiteX38" fmla="*/ 354066 w 3209895"/>
              <a:gd name="connsiteY38" fmla="*/ 601921 h 3217105"/>
              <a:gd name="connsiteX39" fmla="*/ 476455 w 3209895"/>
              <a:gd name="connsiteY39" fmla="*/ 459750 h 3217105"/>
              <a:gd name="connsiteX40" fmla="*/ 684657 w 3209895"/>
              <a:gd name="connsiteY40" fmla="*/ 583985 h 3217105"/>
              <a:gd name="connsiteX41" fmla="*/ 691515 w 3209895"/>
              <a:gd name="connsiteY41" fmla="*/ 581084 h 3217105"/>
              <a:gd name="connsiteX42" fmla="*/ 809244 w 3209895"/>
              <a:gd name="connsiteY42" fmla="*/ 480763 h 3217105"/>
              <a:gd name="connsiteX43" fmla="*/ 773811 w 3209895"/>
              <a:gd name="connsiteY43" fmla="*/ 332965 h 3217105"/>
              <a:gd name="connsiteX44" fmla="*/ 824191 w 3209895"/>
              <a:gd name="connsiteY44" fmla="*/ 200904 h 3217105"/>
              <a:gd name="connsiteX45" fmla="*/ 908509 w 3209895"/>
              <a:gd name="connsiteY45" fmla="*/ 152371 h 3217105"/>
              <a:gd name="connsiteX46" fmla="*/ 1040658 w 3209895"/>
              <a:gd name="connsiteY46" fmla="*/ 316611 h 3217105"/>
              <a:gd name="connsiteX47" fmla="*/ 1095346 w 3209895"/>
              <a:gd name="connsiteY47" fmla="*/ 332701 h 3217105"/>
              <a:gd name="connsiteX48" fmla="*/ 1190566 w 3209895"/>
              <a:gd name="connsiteY48" fmla="*/ 299554 h 3217105"/>
              <a:gd name="connsiteX49" fmla="*/ 1229253 w 3209895"/>
              <a:gd name="connsiteY49" fmla="*/ 244250 h 3217105"/>
              <a:gd name="connsiteX50" fmla="*/ 1228110 w 3209895"/>
              <a:gd name="connsiteY50" fmla="*/ 72888 h 3217105"/>
              <a:gd name="connsiteX51" fmla="*/ 1261432 w 3209895"/>
              <a:gd name="connsiteY51" fmla="*/ 33059 h 3217105"/>
              <a:gd name="connsiteX52" fmla="*/ 1414595 w 3209895"/>
              <a:gd name="connsiteY52" fmla="*/ 5187 h 3217105"/>
              <a:gd name="connsiteX53" fmla="*/ 1481856 w 3209895"/>
              <a:gd name="connsiteY53" fmla="*/ 188771 h 3217105"/>
              <a:gd name="connsiteX54" fmla="*/ 1545248 w 3209895"/>
              <a:gd name="connsiteY54" fmla="*/ 231238 h 3217105"/>
              <a:gd name="connsiteX55" fmla="*/ 1611015 w 3209895"/>
              <a:gd name="connsiteY55" fmla="*/ 231326 h 3217105"/>
              <a:gd name="connsiteX56" fmla="*/ 1702718 w 3209895"/>
              <a:gd name="connsiteY56" fmla="*/ 165735 h 3217105"/>
              <a:gd name="connsiteX57" fmla="*/ 1759956 w 3209895"/>
              <a:gd name="connsiteY57" fmla="*/ 0 h 3217105"/>
              <a:gd name="connsiteX58" fmla="*/ 1941693 w 3209895"/>
              <a:gd name="connsiteY58" fmla="*/ 26729 h 3217105"/>
              <a:gd name="connsiteX59" fmla="*/ 1940902 w 3209895"/>
              <a:gd name="connsiteY59" fmla="*/ 239766 h 3217105"/>
              <a:gd name="connsiteX60" fmla="*/ 1977039 w 3209895"/>
              <a:gd name="connsiteY60" fmla="*/ 288915 h 3217105"/>
              <a:gd name="connsiteX61" fmla="*/ 2085096 w 3209895"/>
              <a:gd name="connsiteY61" fmla="*/ 325579 h 3217105"/>
              <a:gd name="connsiteX62" fmla="*/ 2136707 w 3209895"/>
              <a:gd name="connsiteY62" fmla="*/ 310632 h 3217105"/>
              <a:gd name="connsiteX63" fmla="*/ 2269998 w 3209895"/>
              <a:gd name="connsiteY63" fmla="*/ 141029 h 3217105"/>
              <a:gd name="connsiteX64" fmla="*/ 2435469 w 3209895"/>
              <a:gd name="connsiteY64" fmla="*/ 224028 h 3217105"/>
              <a:gd name="connsiteX65" fmla="*/ 2366186 w 3209895"/>
              <a:gd name="connsiteY65" fmla="*/ 436538 h 3217105"/>
              <a:gd name="connsiteX66" fmla="*/ 2382364 w 3209895"/>
              <a:gd name="connsiteY66" fmla="*/ 488149 h 3217105"/>
              <a:gd name="connsiteX67" fmla="*/ 2494729 w 3209895"/>
              <a:gd name="connsiteY67" fmla="*/ 576951 h 3217105"/>
              <a:gd name="connsiteX68" fmla="*/ 2711548 w 3209895"/>
              <a:gd name="connsiteY68" fmla="*/ 438209 h 3217105"/>
              <a:gd name="connsiteX69" fmla="*/ 2834816 w 3209895"/>
              <a:gd name="connsiteY69" fmla="*/ 573874 h 3217105"/>
              <a:gd name="connsiteX70" fmla="*/ 2701788 w 3209895"/>
              <a:gd name="connsiteY70" fmla="*/ 749368 h 3217105"/>
              <a:gd name="connsiteX71" fmla="*/ 2699590 w 3209895"/>
              <a:gd name="connsiteY71" fmla="*/ 803441 h 3217105"/>
              <a:gd name="connsiteX72" fmla="*/ 2718230 w 3209895"/>
              <a:gd name="connsiteY72" fmla="*/ 833159 h 3217105"/>
              <a:gd name="connsiteX73" fmla="*/ 2886075 w 3209895"/>
              <a:gd name="connsiteY73" fmla="*/ 900068 h 3217105"/>
              <a:gd name="connsiteX74" fmla="*/ 3030796 w 3209895"/>
              <a:gd name="connsiteY74" fmla="*/ 863229 h 3217105"/>
              <a:gd name="connsiteX75" fmla="*/ 3098937 w 3209895"/>
              <a:gd name="connsiteY75" fmla="*/ 1015072 h 3217105"/>
              <a:gd name="connsiteX76" fmla="*/ 3080825 w 3209895"/>
              <a:gd name="connsiteY76" fmla="*/ 1047867 h 3217105"/>
              <a:gd name="connsiteX77" fmla="*/ 2917376 w 3209895"/>
              <a:gd name="connsiteY77" fmla="*/ 1159002 h 3217105"/>
              <a:gd name="connsiteX78" fmla="*/ 2896714 w 3209895"/>
              <a:gd name="connsiteY78" fmla="*/ 1208591 h 3217105"/>
              <a:gd name="connsiteX79" fmla="*/ 3072296 w 3209895"/>
              <a:gd name="connsiteY79" fmla="*/ 1362192 h 3217105"/>
              <a:gd name="connsiteX80" fmla="*/ 3205236 w 3209895"/>
              <a:gd name="connsiteY80" fmla="*/ 1491703 h 3217105"/>
              <a:gd name="connsiteX81" fmla="*/ 3209896 w 3209895"/>
              <a:gd name="connsiteY81" fmla="*/ 1557206 h 3217105"/>
              <a:gd name="connsiteX82" fmla="*/ 2994484 w 3209895"/>
              <a:gd name="connsiteY82" fmla="*/ 1617169 h 3217105"/>
              <a:gd name="connsiteX83" fmla="*/ 2951050 w 3209895"/>
              <a:gd name="connsiteY83" fmla="*/ 1670011 h 3217105"/>
              <a:gd name="connsiteX84" fmla="*/ 2951314 w 3209895"/>
              <a:gd name="connsiteY84" fmla="*/ 1794334 h 3217105"/>
              <a:gd name="connsiteX85" fmla="*/ 3064119 w 3209895"/>
              <a:gd name="connsiteY85" fmla="*/ 1855529 h 3217105"/>
              <a:gd name="connsiteX86" fmla="*/ 3112038 w 3209895"/>
              <a:gd name="connsiteY86" fmla="*/ 1877422 h 3217105"/>
              <a:gd name="connsiteX87" fmla="*/ 3165934 w 3209895"/>
              <a:gd name="connsiteY87" fmla="*/ 1990051 h 3217105"/>
              <a:gd name="connsiteX88" fmla="*/ 3142195 w 3209895"/>
              <a:gd name="connsiteY88" fmla="*/ 2091251 h 3217105"/>
              <a:gd name="connsiteX89" fmla="*/ 2922387 w 3209895"/>
              <a:gd name="connsiteY89" fmla="*/ 2075072 h 3217105"/>
              <a:gd name="connsiteX90" fmla="*/ 2858643 w 3209895"/>
              <a:gd name="connsiteY90" fmla="*/ 2110066 h 3217105"/>
              <a:gd name="connsiteX91" fmla="*/ 2896099 w 3209895"/>
              <a:gd name="connsiteY91" fmla="*/ 2315102 h 3217105"/>
              <a:gd name="connsiteX92" fmla="*/ 3000287 w 3209895"/>
              <a:gd name="connsiteY92" fmla="*/ 2414631 h 3217105"/>
              <a:gd name="connsiteX93" fmla="*/ 2901901 w 3209895"/>
              <a:gd name="connsiteY93" fmla="*/ 2569376 h 3217105"/>
              <a:gd name="connsiteX94" fmla="*/ 2691941 w 3209895"/>
              <a:gd name="connsiteY94" fmla="*/ 2478903 h 3217105"/>
              <a:gd name="connsiteX95" fmla="*/ 2624592 w 3209895"/>
              <a:gd name="connsiteY95" fmla="*/ 2492795 h 3217105"/>
              <a:gd name="connsiteX96" fmla="*/ 2538779 w 3209895"/>
              <a:gd name="connsiteY96" fmla="*/ 2588279 h 3217105"/>
              <a:gd name="connsiteX97" fmla="*/ 2666795 w 3209895"/>
              <a:gd name="connsiteY97" fmla="*/ 2826991 h 3217105"/>
              <a:gd name="connsiteX98" fmla="*/ 2522162 w 3209895"/>
              <a:gd name="connsiteY98" fmla="*/ 2941554 h 3217105"/>
              <a:gd name="connsiteX99" fmla="*/ 2347722 w 3209895"/>
              <a:gd name="connsiteY99" fmla="*/ 2785931 h 3217105"/>
              <a:gd name="connsiteX100" fmla="*/ 2286352 w 3209895"/>
              <a:gd name="connsiteY100" fmla="*/ 2778369 h 3217105"/>
              <a:gd name="connsiteX101" fmla="*/ 2192714 w 3209895"/>
              <a:gd name="connsiteY101" fmla="*/ 2960722 h 3217105"/>
              <a:gd name="connsiteX102" fmla="*/ 2213903 w 3209895"/>
              <a:gd name="connsiteY102" fmla="*/ 3109048 h 3217105"/>
              <a:gd name="connsiteX103" fmla="*/ 2040519 w 3209895"/>
              <a:gd name="connsiteY103" fmla="*/ 3169363 h 3217105"/>
              <a:gd name="connsiteX104" fmla="*/ 1929560 w 3209895"/>
              <a:gd name="connsiteY104" fmla="*/ 2967844 h 3217105"/>
              <a:gd name="connsiteX105" fmla="*/ 1871443 w 3209895"/>
              <a:gd name="connsiteY105" fmla="*/ 2939356 h 3217105"/>
              <a:gd name="connsiteX106" fmla="*/ 1754681 w 3209895"/>
              <a:gd name="connsiteY106" fmla="*/ 2966876 h 3217105"/>
              <a:gd name="connsiteX107" fmla="*/ 1724084 w 3209895"/>
              <a:gd name="connsiteY107" fmla="*/ 3082583 h 3217105"/>
              <a:gd name="connsiteX108" fmla="*/ 1702806 w 3209895"/>
              <a:gd name="connsiteY108" fmla="*/ 3216666 h 3217105"/>
              <a:gd name="connsiteX109" fmla="*/ 1509551 w 3209895"/>
              <a:gd name="connsiteY109" fmla="*/ 3217105 h 3217105"/>
              <a:gd name="connsiteX110" fmla="*/ 695032 w 3209895"/>
              <a:gd name="connsiteY110" fmla="*/ 1600991 h 3217105"/>
              <a:gd name="connsiteX111" fmla="*/ 1621478 w 3209895"/>
              <a:gd name="connsiteY111" fmla="*/ 2532009 h 3217105"/>
              <a:gd name="connsiteX112" fmla="*/ 2519348 w 3209895"/>
              <a:gd name="connsiteY112" fmla="*/ 1596947 h 3217105"/>
              <a:gd name="connsiteX113" fmla="*/ 1600464 w 3209895"/>
              <a:gd name="connsiteY113" fmla="*/ 693361 h 3217105"/>
              <a:gd name="connsiteX114" fmla="*/ 695032 w 3209895"/>
              <a:gd name="connsiteY114" fmla="*/ 1600991 h 321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209895" h="321710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1" name="Freeform 98">
            <a:extLst>
              <a:ext uri="{FF2B5EF4-FFF2-40B4-BE49-F238E27FC236}">
                <a16:creationId xmlns:a16="http://schemas.microsoft.com/office/drawing/2014/main" id="{C5F689DE-9D9A-49A2-AE67-9C312ABE89B7}"/>
              </a:ext>
            </a:extLst>
          </p:cNvPr>
          <p:cNvSpPr/>
          <p:nvPr/>
        </p:nvSpPr>
        <p:spPr>
          <a:xfrm>
            <a:off x="3137030" y="1862089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Freeform 98">
            <a:extLst>
              <a:ext uri="{FF2B5EF4-FFF2-40B4-BE49-F238E27FC236}">
                <a16:creationId xmlns:a16="http://schemas.microsoft.com/office/drawing/2014/main" id="{78EA3250-A953-4F11-A03D-D97FA78FCB03}"/>
              </a:ext>
            </a:extLst>
          </p:cNvPr>
          <p:cNvSpPr/>
          <p:nvPr/>
        </p:nvSpPr>
        <p:spPr>
          <a:xfrm flipV="1">
            <a:off x="3137030" y="5660041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98">
            <a:extLst>
              <a:ext uri="{FF2B5EF4-FFF2-40B4-BE49-F238E27FC236}">
                <a16:creationId xmlns:a16="http://schemas.microsoft.com/office/drawing/2014/main" id="{5F6B2A63-657E-4864-867A-B543FB4FC1C2}"/>
              </a:ext>
            </a:extLst>
          </p:cNvPr>
          <p:cNvSpPr/>
          <p:nvPr/>
        </p:nvSpPr>
        <p:spPr>
          <a:xfrm>
            <a:off x="4313792" y="3126651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Freeform 98">
            <a:extLst>
              <a:ext uri="{FF2B5EF4-FFF2-40B4-BE49-F238E27FC236}">
                <a16:creationId xmlns:a16="http://schemas.microsoft.com/office/drawing/2014/main" id="{BFB8B590-DC56-4128-9C9A-24F400DAD5AB}"/>
              </a:ext>
            </a:extLst>
          </p:cNvPr>
          <p:cNvSpPr/>
          <p:nvPr/>
        </p:nvSpPr>
        <p:spPr>
          <a:xfrm flipV="1">
            <a:off x="4313792" y="4421379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Block Arc 10">
            <a:extLst>
              <a:ext uri="{FF2B5EF4-FFF2-40B4-BE49-F238E27FC236}">
                <a16:creationId xmlns:a16="http://schemas.microsoft.com/office/drawing/2014/main" id="{236A02D4-3CCC-4144-88A5-2977D6F3BEA4}"/>
              </a:ext>
            </a:extLst>
          </p:cNvPr>
          <p:cNvSpPr/>
          <p:nvPr/>
        </p:nvSpPr>
        <p:spPr>
          <a:xfrm>
            <a:off x="4614237" y="5612019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Rounded Rectangle 5">
            <a:extLst>
              <a:ext uri="{FF2B5EF4-FFF2-40B4-BE49-F238E27FC236}">
                <a16:creationId xmlns:a16="http://schemas.microsoft.com/office/drawing/2014/main" id="{5CACEE9C-BFE4-403A-81AA-9CA2647AC4B9}"/>
              </a:ext>
            </a:extLst>
          </p:cNvPr>
          <p:cNvSpPr/>
          <p:nvPr/>
        </p:nvSpPr>
        <p:spPr>
          <a:xfrm flipH="1">
            <a:off x="4651800" y="1983524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7" name="Round Same Side Corner Rectangle 11">
            <a:extLst>
              <a:ext uri="{FF2B5EF4-FFF2-40B4-BE49-F238E27FC236}">
                <a16:creationId xmlns:a16="http://schemas.microsoft.com/office/drawing/2014/main" id="{3A0E6264-5981-40BA-B638-6D58513D8DA6}"/>
              </a:ext>
            </a:extLst>
          </p:cNvPr>
          <p:cNvSpPr>
            <a:spLocks noChangeAspect="1"/>
          </p:cNvSpPr>
          <p:nvPr/>
        </p:nvSpPr>
        <p:spPr>
          <a:xfrm rot="9900000">
            <a:off x="5762706" y="3167212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8" name="Rectangle 130">
            <a:extLst>
              <a:ext uri="{FF2B5EF4-FFF2-40B4-BE49-F238E27FC236}">
                <a16:creationId xmlns:a16="http://schemas.microsoft.com/office/drawing/2014/main" id="{C714A8DC-E18B-4E51-A683-D017CAFB36CD}"/>
              </a:ext>
            </a:extLst>
          </p:cNvPr>
          <p:cNvSpPr/>
          <p:nvPr/>
        </p:nvSpPr>
        <p:spPr>
          <a:xfrm>
            <a:off x="5791148" y="4421379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9" name="Group 8">
            <a:extLst>
              <a:ext uri="{FF2B5EF4-FFF2-40B4-BE49-F238E27FC236}">
                <a16:creationId xmlns:a16="http://schemas.microsoft.com/office/drawing/2014/main" id="{D6DF2FF8-636C-4279-AF6D-247780E2E484}"/>
              </a:ext>
            </a:extLst>
          </p:cNvPr>
          <p:cNvGrpSpPr/>
          <p:nvPr/>
        </p:nvGrpSpPr>
        <p:grpSpPr>
          <a:xfrm>
            <a:off x="5782009" y="1670437"/>
            <a:ext cx="4779997" cy="839106"/>
            <a:chOff x="5247690" y="1714185"/>
            <a:chExt cx="2924710" cy="839106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65EB433-9560-407A-88EA-AC54789BFC1E}"/>
                </a:ext>
              </a:extLst>
            </p:cNvPr>
            <p:cNvSpPr txBox="1"/>
            <p:nvPr/>
          </p:nvSpPr>
          <p:spPr>
            <a:xfrm>
              <a:off x="5247690" y="1714185"/>
              <a:ext cx="292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37096CC-055E-4A8A-A0D1-85DD857D7278}"/>
                </a:ext>
              </a:extLst>
            </p:cNvPr>
            <p:cNvSpPr txBox="1"/>
            <p:nvPr/>
          </p:nvSpPr>
          <p:spPr>
            <a:xfrm>
              <a:off x="5247690" y="1906960"/>
              <a:ext cx="292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42" name="Group 8">
            <a:extLst>
              <a:ext uri="{FF2B5EF4-FFF2-40B4-BE49-F238E27FC236}">
                <a16:creationId xmlns:a16="http://schemas.microsoft.com/office/drawing/2014/main" id="{195CDE87-783E-4842-AF84-9CD52C6D4422}"/>
              </a:ext>
            </a:extLst>
          </p:cNvPr>
          <p:cNvGrpSpPr/>
          <p:nvPr/>
        </p:nvGrpSpPr>
        <p:grpSpPr>
          <a:xfrm>
            <a:off x="6850028" y="2876980"/>
            <a:ext cx="4779997" cy="839106"/>
            <a:chOff x="5247690" y="1714185"/>
            <a:chExt cx="2924710" cy="83910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A2D2AA-5575-4461-B394-D0C714BA6DBE}"/>
                </a:ext>
              </a:extLst>
            </p:cNvPr>
            <p:cNvSpPr txBox="1"/>
            <p:nvPr/>
          </p:nvSpPr>
          <p:spPr>
            <a:xfrm>
              <a:off x="5247690" y="1714185"/>
              <a:ext cx="292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163601D-364A-49FF-92F8-DC86571E1FB3}"/>
                </a:ext>
              </a:extLst>
            </p:cNvPr>
            <p:cNvSpPr txBox="1"/>
            <p:nvPr/>
          </p:nvSpPr>
          <p:spPr>
            <a:xfrm>
              <a:off x="5247690" y="1906960"/>
              <a:ext cx="292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45" name="Group 8">
            <a:extLst>
              <a:ext uri="{FF2B5EF4-FFF2-40B4-BE49-F238E27FC236}">
                <a16:creationId xmlns:a16="http://schemas.microsoft.com/office/drawing/2014/main" id="{B62B9F81-354C-411D-A5A4-999A15818106}"/>
              </a:ext>
            </a:extLst>
          </p:cNvPr>
          <p:cNvGrpSpPr/>
          <p:nvPr/>
        </p:nvGrpSpPr>
        <p:grpSpPr>
          <a:xfrm>
            <a:off x="6850028" y="4179149"/>
            <a:ext cx="4779997" cy="839106"/>
            <a:chOff x="5247690" y="1714185"/>
            <a:chExt cx="2924710" cy="839106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FC2782-C276-44CC-809E-74C5F9C0EC67}"/>
                </a:ext>
              </a:extLst>
            </p:cNvPr>
            <p:cNvSpPr txBox="1"/>
            <p:nvPr/>
          </p:nvSpPr>
          <p:spPr>
            <a:xfrm>
              <a:off x="5247690" y="1714185"/>
              <a:ext cx="292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DF44F1E-CFBC-4377-948B-2EAAABA64304}"/>
                </a:ext>
              </a:extLst>
            </p:cNvPr>
            <p:cNvSpPr txBox="1"/>
            <p:nvPr/>
          </p:nvSpPr>
          <p:spPr>
            <a:xfrm>
              <a:off x="5247690" y="1906960"/>
              <a:ext cx="292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48" name="Group 8">
            <a:extLst>
              <a:ext uri="{FF2B5EF4-FFF2-40B4-BE49-F238E27FC236}">
                <a16:creationId xmlns:a16="http://schemas.microsoft.com/office/drawing/2014/main" id="{78AC8AAE-BDEE-4491-973D-3D22183B62D5}"/>
              </a:ext>
            </a:extLst>
          </p:cNvPr>
          <p:cNvGrpSpPr/>
          <p:nvPr/>
        </p:nvGrpSpPr>
        <p:grpSpPr>
          <a:xfrm>
            <a:off x="5782009" y="5403712"/>
            <a:ext cx="4779997" cy="839106"/>
            <a:chOff x="5247690" y="1714185"/>
            <a:chExt cx="2924710" cy="839106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68AFE22-AA9E-4306-AE20-3D0C8B089B92}"/>
                </a:ext>
              </a:extLst>
            </p:cNvPr>
            <p:cNvSpPr txBox="1"/>
            <p:nvPr/>
          </p:nvSpPr>
          <p:spPr>
            <a:xfrm>
              <a:off x="5247690" y="1714185"/>
              <a:ext cx="292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27E628A-73B6-4328-8083-DAB1195CBE4F}"/>
                </a:ext>
              </a:extLst>
            </p:cNvPr>
            <p:cNvSpPr txBox="1"/>
            <p:nvPr/>
          </p:nvSpPr>
          <p:spPr>
            <a:xfrm>
              <a:off x="5247690" y="1906960"/>
              <a:ext cx="292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6">
            <a:extLst>
              <a:ext uri="{FF2B5EF4-FFF2-40B4-BE49-F238E27FC236}">
                <a16:creationId xmlns:a16="http://schemas.microsoft.com/office/drawing/2014/main" id="{0064236C-CCC1-4A1A-B434-732047391D49}"/>
              </a:ext>
            </a:extLst>
          </p:cNvPr>
          <p:cNvSpPr/>
          <p:nvPr/>
        </p:nvSpPr>
        <p:spPr>
          <a:xfrm>
            <a:off x="6096000" y="609227"/>
            <a:ext cx="113212" cy="220326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3E501-A0B7-491D-A960-7DCF18898E50}"/>
              </a:ext>
            </a:extLst>
          </p:cNvPr>
          <p:cNvSpPr txBox="1"/>
          <p:nvPr/>
        </p:nvSpPr>
        <p:spPr>
          <a:xfrm>
            <a:off x="1837509" y="609227"/>
            <a:ext cx="39897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4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 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1CDF2-7A63-4432-90C7-B8E46A69445C}"/>
              </a:ext>
            </a:extLst>
          </p:cNvPr>
          <p:cNvSpPr txBox="1"/>
          <p:nvPr/>
        </p:nvSpPr>
        <p:spPr>
          <a:xfrm>
            <a:off x="1837509" y="1905849"/>
            <a:ext cx="3989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15E03-63B2-4FCA-BC6B-4F124D159DA4}"/>
              </a:ext>
            </a:extLst>
          </p:cNvPr>
          <p:cNvSpPr txBox="1"/>
          <p:nvPr/>
        </p:nvSpPr>
        <p:spPr>
          <a:xfrm>
            <a:off x="495791" y="6383055"/>
            <a:ext cx="1706880" cy="268117"/>
          </a:xfrm>
          <a:custGeom>
            <a:avLst/>
            <a:gdLst/>
            <a:ahLst/>
            <a:cxnLst/>
            <a:rect l="l" t="t" r="r" b="b"/>
            <a:pathLst>
              <a:path w="2348969" h="368977">
                <a:moveTo>
                  <a:pt x="327124" y="246585"/>
                </a:moveTo>
                <a:cubicBezTo>
                  <a:pt x="316991" y="271383"/>
                  <a:pt x="311925" y="291982"/>
                  <a:pt x="311925" y="308381"/>
                </a:cubicBezTo>
                <a:cubicBezTo>
                  <a:pt x="311925" y="316514"/>
                  <a:pt x="313158" y="323447"/>
                  <a:pt x="315625" y="329180"/>
                </a:cubicBezTo>
                <a:cubicBezTo>
                  <a:pt x="318091" y="334913"/>
                  <a:pt x="320991" y="337779"/>
                  <a:pt x="324324" y="337779"/>
                </a:cubicBezTo>
                <a:cubicBezTo>
                  <a:pt x="327791" y="337779"/>
                  <a:pt x="332157" y="334713"/>
                  <a:pt x="337423" y="328580"/>
                </a:cubicBezTo>
                <a:cubicBezTo>
                  <a:pt x="342690" y="322447"/>
                  <a:pt x="347256" y="313381"/>
                  <a:pt x="351123" y="301382"/>
                </a:cubicBezTo>
                <a:cubicBezTo>
                  <a:pt x="354989" y="289382"/>
                  <a:pt x="356922" y="274650"/>
                  <a:pt x="356922" y="257184"/>
                </a:cubicBezTo>
                <a:lnTo>
                  <a:pt x="356522" y="252985"/>
                </a:lnTo>
                <a:cubicBezTo>
                  <a:pt x="352789" y="253385"/>
                  <a:pt x="349789" y="253485"/>
                  <a:pt x="347523" y="253285"/>
                </a:cubicBezTo>
                <a:cubicBezTo>
                  <a:pt x="345256" y="253085"/>
                  <a:pt x="342623" y="252518"/>
                  <a:pt x="339623" y="251585"/>
                </a:cubicBezTo>
                <a:cubicBezTo>
                  <a:pt x="336624" y="250651"/>
                  <a:pt x="334290" y="249785"/>
                  <a:pt x="332624" y="248985"/>
                </a:cubicBezTo>
                <a:cubicBezTo>
                  <a:pt x="330957" y="248185"/>
                  <a:pt x="329124" y="247385"/>
                  <a:pt x="327124" y="246585"/>
                </a:cubicBezTo>
                <a:close/>
                <a:moveTo>
                  <a:pt x="1092194" y="164990"/>
                </a:moveTo>
                <a:cubicBezTo>
                  <a:pt x="1085528" y="164990"/>
                  <a:pt x="1076162" y="170490"/>
                  <a:pt x="1064095" y="181489"/>
                </a:cubicBezTo>
                <a:cubicBezTo>
                  <a:pt x="1052030" y="192488"/>
                  <a:pt x="1039597" y="207321"/>
                  <a:pt x="1026798" y="225986"/>
                </a:cubicBezTo>
                <a:cubicBezTo>
                  <a:pt x="1036664" y="224920"/>
                  <a:pt x="1043263" y="224553"/>
                  <a:pt x="1046596" y="224886"/>
                </a:cubicBezTo>
                <a:cubicBezTo>
                  <a:pt x="1049929" y="225220"/>
                  <a:pt x="1054529" y="226986"/>
                  <a:pt x="1060396" y="230186"/>
                </a:cubicBezTo>
                <a:cubicBezTo>
                  <a:pt x="1073595" y="216320"/>
                  <a:pt x="1083428" y="204521"/>
                  <a:pt x="1089894" y="194788"/>
                </a:cubicBezTo>
                <a:cubicBezTo>
                  <a:pt x="1096360" y="185055"/>
                  <a:pt x="1099593" y="177589"/>
                  <a:pt x="1099593" y="172389"/>
                </a:cubicBezTo>
                <a:cubicBezTo>
                  <a:pt x="1099593" y="167456"/>
                  <a:pt x="1097127" y="164990"/>
                  <a:pt x="1092194" y="164990"/>
                </a:cubicBezTo>
                <a:close/>
                <a:moveTo>
                  <a:pt x="507020" y="150591"/>
                </a:moveTo>
                <a:cubicBezTo>
                  <a:pt x="495954" y="157257"/>
                  <a:pt x="486488" y="163290"/>
                  <a:pt x="478622" y="168690"/>
                </a:cubicBezTo>
                <a:cubicBezTo>
                  <a:pt x="470756" y="174089"/>
                  <a:pt x="464089" y="179556"/>
                  <a:pt x="458623" y="185089"/>
                </a:cubicBezTo>
                <a:cubicBezTo>
                  <a:pt x="453157" y="190622"/>
                  <a:pt x="449490" y="196188"/>
                  <a:pt x="447624" y="201788"/>
                </a:cubicBezTo>
                <a:cubicBezTo>
                  <a:pt x="444291" y="216720"/>
                  <a:pt x="442624" y="224786"/>
                  <a:pt x="442624" y="225986"/>
                </a:cubicBezTo>
                <a:cubicBezTo>
                  <a:pt x="442624" y="234786"/>
                  <a:pt x="448757" y="239185"/>
                  <a:pt x="461023" y="239185"/>
                </a:cubicBezTo>
                <a:cubicBezTo>
                  <a:pt x="466756" y="239185"/>
                  <a:pt x="476355" y="234252"/>
                  <a:pt x="489821" y="224386"/>
                </a:cubicBezTo>
                <a:cubicBezTo>
                  <a:pt x="487555" y="218120"/>
                  <a:pt x="486421" y="212120"/>
                  <a:pt x="486421" y="206387"/>
                </a:cubicBezTo>
                <a:cubicBezTo>
                  <a:pt x="486421" y="197988"/>
                  <a:pt x="488155" y="189422"/>
                  <a:pt x="491621" y="180689"/>
                </a:cubicBezTo>
                <a:cubicBezTo>
                  <a:pt x="495087" y="171956"/>
                  <a:pt x="500221" y="161923"/>
                  <a:pt x="507020" y="150591"/>
                </a:cubicBezTo>
                <a:close/>
                <a:moveTo>
                  <a:pt x="938868" y="145791"/>
                </a:moveTo>
                <a:cubicBezTo>
                  <a:pt x="904203" y="161657"/>
                  <a:pt x="879505" y="175123"/>
                  <a:pt x="864773" y="186189"/>
                </a:cubicBezTo>
                <a:cubicBezTo>
                  <a:pt x="850040" y="197255"/>
                  <a:pt x="842674" y="208654"/>
                  <a:pt x="842674" y="220387"/>
                </a:cubicBezTo>
                <a:cubicBezTo>
                  <a:pt x="842674" y="224653"/>
                  <a:pt x="843407" y="228153"/>
                  <a:pt x="844874" y="230886"/>
                </a:cubicBezTo>
                <a:cubicBezTo>
                  <a:pt x="846341" y="233619"/>
                  <a:pt x="848340" y="234986"/>
                  <a:pt x="850874" y="234986"/>
                </a:cubicBezTo>
                <a:cubicBezTo>
                  <a:pt x="852340" y="234986"/>
                  <a:pt x="854940" y="234052"/>
                  <a:pt x="858673" y="232186"/>
                </a:cubicBezTo>
                <a:cubicBezTo>
                  <a:pt x="872672" y="223920"/>
                  <a:pt x="885471" y="213154"/>
                  <a:pt x="897071" y="199888"/>
                </a:cubicBezTo>
                <a:cubicBezTo>
                  <a:pt x="908670" y="186622"/>
                  <a:pt x="922603" y="168590"/>
                  <a:pt x="938868" y="145791"/>
                </a:cubicBezTo>
                <a:close/>
                <a:moveTo>
                  <a:pt x="2314971" y="141991"/>
                </a:moveTo>
                <a:cubicBezTo>
                  <a:pt x="2312571" y="141991"/>
                  <a:pt x="2308671" y="143525"/>
                  <a:pt x="2303271" y="146591"/>
                </a:cubicBezTo>
                <a:cubicBezTo>
                  <a:pt x="2297872" y="149658"/>
                  <a:pt x="2292405" y="153657"/>
                  <a:pt x="2286872" y="158590"/>
                </a:cubicBezTo>
                <a:cubicBezTo>
                  <a:pt x="2281339" y="163523"/>
                  <a:pt x="2276373" y="169323"/>
                  <a:pt x="2271973" y="175989"/>
                </a:cubicBezTo>
                <a:cubicBezTo>
                  <a:pt x="2267574" y="182656"/>
                  <a:pt x="2264707" y="189922"/>
                  <a:pt x="2263374" y="197788"/>
                </a:cubicBezTo>
                <a:cubicBezTo>
                  <a:pt x="2275373" y="193122"/>
                  <a:pt x="2285639" y="187322"/>
                  <a:pt x="2294172" y="180389"/>
                </a:cubicBezTo>
                <a:cubicBezTo>
                  <a:pt x="2302705" y="173456"/>
                  <a:pt x="2309004" y="166823"/>
                  <a:pt x="2313071" y="160490"/>
                </a:cubicBezTo>
                <a:cubicBezTo>
                  <a:pt x="2317137" y="154157"/>
                  <a:pt x="2319170" y="149524"/>
                  <a:pt x="2319170" y="146591"/>
                </a:cubicBezTo>
                <a:cubicBezTo>
                  <a:pt x="2319170" y="143525"/>
                  <a:pt x="2317770" y="141991"/>
                  <a:pt x="2314971" y="141991"/>
                </a:cubicBezTo>
                <a:close/>
                <a:moveTo>
                  <a:pt x="1483370" y="119593"/>
                </a:moveTo>
                <a:cubicBezTo>
                  <a:pt x="1488170" y="119593"/>
                  <a:pt x="1492236" y="121259"/>
                  <a:pt x="1495569" y="124592"/>
                </a:cubicBezTo>
                <a:cubicBezTo>
                  <a:pt x="1498902" y="127926"/>
                  <a:pt x="1500569" y="132125"/>
                  <a:pt x="1500569" y="137192"/>
                </a:cubicBezTo>
                <a:cubicBezTo>
                  <a:pt x="1500569" y="141458"/>
                  <a:pt x="1498369" y="147524"/>
                  <a:pt x="1493969" y="155391"/>
                </a:cubicBezTo>
                <a:cubicBezTo>
                  <a:pt x="1489570" y="163257"/>
                  <a:pt x="1484636" y="170090"/>
                  <a:pt x="1479170" y="175889"/>
                </a:cubicBezTo>
                <a:cubicBezTo>
                  <a:pt x="1473704" y="181689"/>
                  <a:pt x="1469371" y="184589"/>
                  <a:pt x="1466171" y="184589"/>
                </a:cubicBezTo>
                <a:cubicBezTo>
                  <a:pt x="1462704" y="184589"/>
                  <a:pt x="1460971" y="182722"/>
                  <a:pt x="1460971" y="178989"/>
                </a:cubicBezTo>
                <a:cubicBezTo>
                  <a:pt x="1461104" y="177922"/>
                  <a:pt x="1461204" y="176923"/>
                  <a:pt x="1461271" y="175989"/>
                </a:cubicBezTo>
                <a:cubicBezTo>
                  <a:pt x="1461338" y="175056"/>
                  <a:pt x="1461371" y="174123"/>
                  <a:pt x="1461371" y="173189"/>
                </a:cubicBezTo>
                <a:cubicBezTo>
                  <a:pt x="1461371" y="171590"/>
                  <a:pt x="1460804" y="170690"/>
                  <a:pt x="1459671" y="170490"/>
                </a:cubicBezTo>
                <a:cubicBezTo>
                  <a:pt x="1458538" y="170290"/>
                  <a:pt x="1457172" y="170790"/>
                  <a:pt x="1455572" y="171990"/>
                </a:cubicBezTo>
                <a:cubicBezTo>
                  <a:pt x="1442239" y="181322"/>
                  <a:pt x="1433106" y="187889"/>
                  <a:pt x="1428173" y="191688"/>
                </a:cubicBezTo>
                <a:cubicBezTo>
                  <a:pt x="1423240" y="195488"/>
                  <a:pt x="1419340" y="199321"/>
                  <a:pt x="1416474" y="203188"/>
                </a:cubicBezTo>
                <a:cubicBezTo>
                  <a:pt x="1413608" y="207054"/>
                  <a:pt x="1412174" y="211120"/>
                  <a:pt x="1412174" y="215387"/>
                </a:cubicBezTo>
                <a:cubicBezTo>
                  <a:pt x="1412174" y="223253"/>
                  <a:pt x="1414708" y="229653"/>
                  <a:pt x="1419774" y="234586"/>
                </a:cubicBezTo>
                <a:cubicBezTo>
                  <a:pt x="1424840" y="239519"/>
                  <a:pt x="1431440" y="241985"/>
                  <a:pt x="1439573" y="241985"/>
                </a:cubicBezTo>
                <a:cubicBezTo>
                  <a:pt x="1447972" y="241985"/>
                  <a:pt x="1458071" y="238752"/>
                  <a:pt x="1469871" y="232286"/>
                </a:cubicBezTo>
                <a:cubicBezTo>
                  <a:pt x="1481670" y="225820"/>
                  <a:pt x="1495569" y="216387"/>
                  <a:pt x="1511568" y="203988"/>
                </a:cubicBezTo>
                <a:lnTo>
                  <a:pt x="1511568" y="217387"/>
                </a:lnTo>
                <a:cubicBezTo>
                  <a:pt x="1497303" y="231386"/>
                  <a:pt x="1485670" y="242252"/>
                  <a:pt x="1476670" y="249985"/>
                </a:cubicBezTo>
                <a:cubicBezTo>
                  <a:pt x="1467671" y="257718"/>
                  <a:pt x="1459271" y="263717"/>
                  <a:pt x="1451472" y="267984"/>
                </a:cubicBezTo>
                <a:cubicBezTo>
                  <a:pt x="1443672" y="272250"/>
                  <a:pt x="1436039" y="274383"/>
                  <a:pt x="1428573" y="274383"/>
                </a:cubicBezTo>
                <a:cubicBezTo>
                  <a:pt x="1421240" y="274383"/>
                  <a:pt x="1414508" y="271483"/>
                  <a:pt x="1408375" y="265684"/>
                </a:cubicBezTo>
                <a:cubicBezTo>
                  <a:pt x="1402241" y="259884"/>
                  <a:pt x="1397442" y="252285"/>
                  <a:pt x="1393975" y="242885"/>
                </a:cubicBezTo>
                <a:lnTo>
                  <a:pt x="1389991" y="219974"/>
                </a:lnTo>
                <a:lnTo>
                  <a:pt x="1372771" y="240110"/>
                </a:lnTo>
                <a:cubicBezTo>
                  <a:pt x="1366738" y="246393"/>
                  <a:pt x="1360921" y="251651"/>
                  <a:pt x="1355322" y="255884"/>
                </a:cubicBezTo>
                <a:cubicBezTo>
                  <a:pt x="1344122" y="264351"/>
                  <a:pt x="1334590" y="268584"/>
                  <a:pt x="1326724" y="268584"/>
                </a:cubicBezTo>
                <a:cubicBezTo>
                  <a:pt x="1315791" y="268584"/>
                  <a:pt x="1307658" y="262851"/>
                  <a:pt x="1302325" y="251385"/>
                </a:cubicBezTo>
                <a:cubicBezTo>
                  <a:pt x="1296992" y="239919"/>
                  <a:pt x="1294326" y="227386"/>
                  <a:pt x="1294326" y="213787"/>
                </a:cubicBezTo>
                <a:cubicBezTo>
                  <a:pt x="1294326" y="208587"/>
                  <a:pt x="1294859" y="203621"/>
                  <a:pt x="1295925" y="198888"/>
                </a:cubicBezTo>
                <a:cubicBezTo>
                  <a:pt x="1296992" y="194155"/>
                  <a:pt x="1298258" y="190255"/>
                  <a:pt x="1299725" y="187189"/>
                </a:cubicBezTo>
                <a:cubicBezTo>
                  <a:pt x="1301192" y="184122"/>
                  <a:pt x="1303925" y="179322"/>
                  <a:pt x="1307925" y="172789"/>
                </a:cubicBezTo>
                <a:cubicBezTo>
                  <a:pt x="1326857" y="143325"/>
                  <a:pt x="1344189" y="128592"/>
                  <a:pt x="1359922" y="128592"/>
                </a:cubicBezTo>
                <a:cubicBezTo>
                  <a:pt x="1368054" y="128592"/>
                  <a:pt x="1372121" y="131725"/>
                  <a:pt x="1372121" y="137992"/>
                </a:cubicBezTo>
                <a:cubicBezTo>
                  <a:pt x="1372121" y="142258"/>
                  <a:pt x="1369488" y="148924"/>
                  <a:pt x="1364221" y="157990"/>
                </a:cubicBezTo>
                <a:cubicBezTo>
                  <a:pt x="1358955" y="167056"/>
                  <a:pt x="1354255" y="173523"/>
                  <a:pt x="1350122" y="177389"/>
                </a:cubicBezTo>
                <a:cubicBezTo>
                  <a:pt x="1338523" y="188589"/>
                  <a:pt x="1330956" y="196388"/>
                  <a:pt x="1327424" y="200788"/>
                </a:cubicBezTo>
                <a:cubicBezTo>
                  <a:pt x="1323890" y="205187"/>
                  <a:pt x="1322124" y="210187"/>
                  <a:pt x="1322124" y="215787"/>
                </a:cubicBezTo>
                <a:cubicBezTo>
                  <a:pt x="1322124" y="220587"/>
                  <a:pt x="1323924" y="224586"/>
                  <a:pt x="1327524" y="227786"/>
                </a:cubicBezTo>
                <a:cubicBezTo>
                  <a:pt x="1331123" y="230986"/>
                  <a:pt x="1335790" y="232586"/>
                  <a:pt x="1341523" y="232586"/>
                </a:cubicBezTo>
                <a:cubicBezTo>
                  <a:pt x="1347789" y="232586"/>
                  <a:pt x="1354688" y="230286"/>
                  <a:pt x="1362221" y="225686"/>
                </a:cubicBezTo>
                <a:cubicBezTo>
                  <a:pt x="1365988" y="223386"/>
                  <a:pt x="1370312" y="220395"/>
                  <a:pt x="1375196" y="216712"/>
                </a:cubicBezTo>
                <a:lnTo>
                  <a:pt x="1391003" y="204003"/>
                </a:lnTo>
                <a:lnTo>
                  <a:pt x="1394775" y="188788"/>
                </a:lnTo>
                <a:cubicBezTo>
                  <a:pt x="1398775" y="181722"/>
                  <a:pt x="1406508" y="172589"/>
                  <a:pt x="1417974" y="161390"/>
                </a:cubicBezTo>
                <a:cubicBezTo>
                  <a:pt x="1431573" y="148058"/>
                  <a:pt x="1444205" y="137758"/>
                  <a:pt x="1455872" y="130492"/>
                </a:cubicBezTo>
                <a:cubicBezTo>
                  <a:pt x="1467537" y="123226"/>
                  <a:pt x="1476703" y="119593"/>
                  <a:pt x="1483370" y="119593"/>
                </a:cubicBezTo>
                <a:close/>
                <a:moveTo>
                  <a:pt x="653644" y="115393"/>
                </a:moveTo>
                <a:cubicBezTo>
                  <a:pt x="662177" y="115393"/>
                  <a:pt x="666443" y="118526"/>
                  <a:pt x="666443" y="124792"/>
                </a:cubicBezTo>
                <a:cubicBezTo>
                  <a:pt x="666443" y="133459"/>
                  <a:pt x="657177" y="141925"/>
                  <a:pt x="638645" y="150191"/>
                </a:cubicBezTo>
                <a:cubicBezTo>
                  <a:pt x="627312" y="155124"/>
                  <a:pt x="616079" y="161657"/>
                  <a:pt x="604947" y="169790"/>
                </a:cubicBezTo>
                <a:cubicBezTo>
                  <a:pt x="593814" y="177922"/>
                  <a:pt x="584814" y="186555"/>
                  <a:pt x="577948" y="195688"/>
                </a:cubicBezTo>
                <a:cubicBezTo>
                  <a:pt x="571082" y="204821"/>
                  <a:pt x="567649" y="213054"/>
                  <a:pt x="567649" y="220387"/>
                </a:cubicBezTo>
                <a:cubicBezTo>
                  <a:pt x="567649" y="223986"/>
                  <a:pt x="568515" y="226853"/>
                  <a:pt x="570249" y="228986"/>
                </a:cubicBezTo>
                <a:cubicBezTo>
                  <a:pt x="571982" y="231119"/>
                  <a:pt x="574249" y="232186"/>
                  <a:pt x="577048" y="232186"/>
                </a:cubicBezTo>
                <a:cubicBezTo>
                  <a:pt x="581715" y="232186"/>
                  <a:pt x="587048" y="230053"/>
                  <a:pt x="593047" y="225786"/>
                </a:cubicBezTo>
                <a:cubicBezTo>
                  <a:pt x="599047" y="221520"/>
                  <a:pt x="607913" y="213987"/>
                  <a:pt x="619646" y="203188"/>
                </a:cubicBezTo>
                <a:cubicBezTo>
                  <a:pt x="624979" y="198255"/>
                  <a:pt x="632078" y="190288"/>
                  <a:pt x="640944" y="179289"/>
                </a:cubicBezTo>
                <a:cubicBezTo>
                  <a:pt x="649811" y="168290"/>
                  <a:pt x="657143" y="159890"/>
                  <a:pt x="662943" y="154091"/>
                </a:cubicBezTo>
                <a:cubicBezTo>
                  <a:pt x="668743" y="148291"/>
                  <a:pt x="673976" y="145391"/>
                  <a:pt x="678642" y="145391"/>
                </a:cubicBezTo>
                <a:cubicBezTo>
                  <a:pt x="681309" y="145391"/>
                  <a:pt x="683475" y="146224"/>
                  <a:pt x="685142" y="147891"/>
                </a:cubicBezTo>
                <a:cubicBezTo>
                  <a:pt x="686808" y="149558"/>
                  <a:pt x="687642" y="151991"/>
                  <a:pt x="687642" y="155191"/>
                </a:cubicBezTo>
                <a:cubicBezTo>
                  <a:pt x="687642" y="161324"/>
                  <a:pt x="685208" y="170223"/>
                  <a:pt x="680342" y="181889"/>
                </a:cubicBezTo>
                <a:cubicBezTo>
                  <a:pt x="675476" y="193555"/>
                  <a:pt x="666709" y="212654"/>
                  <a:pt x="654044" y="239185"/>
                </a:cubicBezTo>
                <a:lnTo>
                  <a:pt x="693851" y="210235"/>
                </a:lnTo>
                <a:lnTo>
                  <a:pt x="693851" y="205987"/>
                </a:lnTo>
                <a:cubicBezTo>
                  <a:pt x="701050" y="197455"/>
                  <a:pt x="706516" y="190188"/>
                  <a:pt x="710250" y="184189"/>
                </a:cubicBezTo>
                <a:cubicBezTo>
                  <a:pt x="705983" y="182722"/>
                  <a:pt x="702883" y="180922"/>
                  <a:pt x="700950" y="178789"/>
                </a:cubicBezTo>
                <a:cubicBezTo>
                  <a:pt x="699017" y="176656"/>
                  <a:pt x="698050" y="173456"/>
                  <a:pt x="698050" y="169190"/>
                </a:cubicBezTo>
                <a:cubicBezTo>
                  <a:pt x="698050" y="164390"/>
                  <a:pt x="700050" y="158324"/>
                  <a:pt x="704050" y="150991"/>
                </a:cubicBezTo>
                <a:cubicBezTo>
                  <a:pt x="708050" y="143658"/>
                  <a:pt x="712983" y="136792"/>
                  <a:pt x="718849" y="130392"/>
                </a:cubicBezTo>
                <a:cubicBezTo>
                  <a:pt x="724715" y="123992"/>
                  <a:pt x="730048" y="119859"/>
                  <a:pt x="734848" y="117993"/>
                </a:cubicBezTo>
                <a:cubicBezTo>
                  <a:pt x="736715" y="117060"/>
                  <a:pt x="738514" y="116593"/>
                  <a:pt x="740248" y="116593"/>
                </a:cubicBezTo>
                <a:cubicBezTo>
                  <a:pt x="742914" y="116593"/>
                  <a:pt x="744247" y="117859"/>
                  <a:pt x="744247" y="120393"/>
                </a:cubicBezTo>
                <a:cubicBezTo>
                  <a:pt x="744247" y="122659"/>
                  <a:pt x="742181" y="127259"/>
                  <a:pt x="738048" y="134192"/>
                </a:cubicBezTo>
                <a:cubicBezTo>
                  <a:pt x="765513" y="129925"/>
                  <a:pt x="782845" y="127792"/>
                  <a:pt x="790045" y="127792"/>
                </a:cubicBezTo>
                <a:cubicBezTo>
                  <a:pt x="792845" y="127792"/>
                  <a:pt x="794778" y="128059"/>
                  <a:pt x="795844" y="128592"/>
                </a:cubicBezTo>
                <a:cubicBezTo>
                  <a:pt x="798111" y="129792"/>
                  <a:pt x="799978" y="132592"/>
                  <a:pt x="801444" y="136992"/>
                </a:cubicBezTo>
                <a:cubicBezTo>
                  <a:pt x="802910" y="141391"/>
                  <a:pt x="803644" y="145791"/>
                  <a:pt x="803644" y="150191"/>
                </a:cubicBezTo>
                <a:cubicBezTo>
                  <a:pt x="803644" y="152991"/>
                  <a:pt x="802411" y="156024"/>
                  <a:pt x="799944" y="159290"/>
                </a:cubicBezTo>
                <a:cubicBezTo>
                  <a:pt x="797478" y="162557"/>
                  <a:pt x="793244" y="167323"/>
                  <a:pt x="787245" y="173589"/>
                </a:cubicBezTo>
                <a:cubicBezTo>
                  <a:pt x="780179" y="181189"/>
                  <a:pt x="774246" y="189455"/>
                  <a:pt x="769446" y="198388"/>
                </a:cubicBezTo>
                <a:cubicBezTo>
                  <a:pt x="764646" y="207321"/>
                  <a:pt x="762246" y="214054"/>
                  <a:pt x="762246" y="218587"/>
                </a:cubicBezTo>
                <a:cubicBezTo>
                  <a:pt x="762246" y="224853"/>
                  <a:pt x="766113" y="227986"/>
                  <a:pt x="773846" y="227986"/>
                </a:cubicBezTo>
                <a:cubicBezTo>
                  <a:pt x="781979" y="227986"/>
                  <a:pt x="796111" y="219720"/>
                  <a:pt x="816243" y="203188"/>
                </a:cubicBezTo>
                <a:lnTo>
                  <a:pt x="816243" y="216587"/>
                </a:lnTo>
                <a:cubicBezTo>
                  <a:pt x="805177" y="228186"/>
                  <a:pt x="796044" y="237319"/>
                  <a:pt x="788845" y="243985"/>
                </a:cubicBezTo>
                <a:cubicBezTo>
                  <a:pt x="781645" y="250651"/>
                  <a:pt x="774979" y="255951"/>
                  <a:pt x="768846" y="259884"/>
                </a:cubicBezTo>
                <a:cubicBezTo>
                  <a:pt x="762713" y="263817"/>
                  <a:pt x="757247" y="265784"/>
                  <a:pt x="752447" y="265784"/>
                </a:cubicBezTo>
                <a:cubicBezTo>
                  <a:pt x="746847" y="265784"/>
                  <a:pt x="742181" y="263217"/>
                  <a:pt x="738448" y="258084"/>
                </a:cubicBezTo>
                <a:cubicBezTo>
                  <a:pt x="734715" y="252951"/>
                  <a:pt x="732848" y="245518"/>
                  <a:pt x="732848" y="235786"/>
                </a:cubicBezTo>
                <a:cubicBezTo>
                  <a:pt x="732848" y="230053"/>
                  <a:pt x="734315" y="223520"/>
                  <a:pt x="737248" y="216187"/>
                </a:cubicBezTo>
                <a:cubicBezTo>
                  <a:pt x="740181" y="208854"/>
                  <a:pt x="744481" y="200888"/>
                  <a:pt x="750147" y="192288"/>
                </a:cubicBezTo>
                <a:cubicBezTo>
                  <a:pt x="755813" y="183689"/>
                  <a:pt x="762180" y="175123"/>
                  <a:pt x="769246" y="166590"/>
                </a:cubicBezTo>
                <a:cubicBezTo>
                  <a:pt x="765513" y="167390"/>
                  <a:pt x="761313" y="168223"/>
                  <a:pt x="756647" y="169090"/>
                </a:cubicBezTo>
                <a:cubicBezTo>
                  <a:pt x="751980" y="169956"/>
                  <a:pt x="747047" y="170856"/>
                  <a:pt x="741848" y="171790"/>
                </a:cubicBezTo>
                <a:cubicBezTo>
                  <a:pt x="736648" y="172723"/>
                  <a:pt x="732648" y="173456"/>
                  <a:pt x="729848" y="173989"/>
                </a:cubicBezTo>
                <a:cubicBezTo>
                  <a:pt x="725715" y="182256"/>
                  <a:pt x="720649" y="190138"/>
                  <a:pt x="714649" y="197638"/>
                </a:cubicBezTo>
                <a:lnTo>
                  <a:pt x="702441" y="210169"/>
                </a:lnTo>
                <a:lnTo>
                  <a:pt x="702441" y="216987"/>
                </a:lnTo>
                <a:lnTo>
                  <a:pt x="636045" y="271583"/>
                </a:lnTo>
                <a:cubicBezTo>
                  <a:pt x="617379" y="303848"/>
                  <a:pt x="600380" y="327947"/>
                  <a:pt x="585048" y="343879"/>
                </a:cubicBezTo>
                <a:cubicBezTo>
                  <a:pt x="569715" y="359811"/>
                  <a:pt x="558316" y="367778"/>
                  <a:pt x="550850" y="367778"/>
                </a:cubicBezTo>
                <a:cubicBezTo>
                  <a:pt x="546850" y="367778"/>
                  <a:pt x="544850" y="365311"/>
                  <a:pt x="544850" y="360378"/>
                </a:cubicBezTo>
                <a:cubicBezTo>
                  <a:pt x="544850" y="350779"/>
                  <a:pt x="549717" y="338513"/>
                  <a:pt x="559449" y="323580"/>
                </a:cubicBezTo>
                <a:cubicBezTo>
                  <a:pt x="563316" y="317714"/>
                  <a:pt x="567749" y="311981"/>
                  <a:pt x="572749" y="306381"/>
                </a:cubicBezTo>
                <a:cubicBezTo>
                  <a:pt x="577748" y="300782"/>
                  <a:pt x="582481" y="295949"/>
                  <a:pt x="586948" y="291882"/>
                </a:cubicBezTo>
                <a:cubicBezTo>
                  <a:pt x="591414" y="287816"/>
                  <a:pt x="597314" y="282749"/>
                  <a:pt x="604647" y="276683"/>
                </a:cubicBezTo>
                <a:cubicBezTo>
                  <a:pt x="611979" y="270617"/>
                  <a:pt x="616979" y="266450"/>
                  <a:pt x="619646" y="264184"/>
                </a:cubicBezTo>
                <a:cubicBezTo>
                  <a:pt x="632978" y="236986"/>
                  <a:pt x="642578" y="216187"/>
                  <a:pt x="648444" y="201788"/>
                </a:cubicBezTo>
                <a:cubicBezTo>
                  <a:pt x="635911" y="215120"/>
                  <a:pt x="624979" y="226053"/>
                  <a:pt x="615646" y="234586"/>
                </a:cubicBezTo>
                <a:cubicBezTo>
                  <a:pt x="606313" y="243118"/>
                  <a:pt x="597747" y="249685"/>
                  <a:pt x="589948" y="254284"/>
                </a:cubicBezTo>
                <a:cubicBezTo>
                  <a:pt x="582148" y="258884"/>
                  <a:pt x="575115" y="261184"/>
                  <a:pt x="568849" y="261184"/>
                </a:cubicBezTo>
                <a:cubicBezTo>
                  <a:pt x="562049" y="261184"/>
                  <a:pt x="555783" y="255751"/>
                  <a:pt x="550050" y="244885"/>
                </a:cubicBezTo>
                <a:lnTo>
                  <a:pt x="543749" y="220342"/>
                </a:lnTo>
                <a:lnTo>
                  <a:pt x="536318" y="226586"/>
                </a:lnTo>
                <a:cubicBezTo>
                  <a:pt x="532785" y="229253"/>
                  <a:pt x="529685" y="231253"/>
                  <a:pt x="527019" y="232586"/>
                </a:cubicBezTo>
                <a:cubicBezTo>
                  <a:pt x="521686" y="235252"/>
                  <a:pt x="514020" y="236319"/>
                  <a:pt x="504020" y="235786"/>
                </a:cubicBezTo>
                <a:cubicBezTo>
                  <a:pt x="486688" y="256318"/>
                  <a:pt x="471422" y="266584"/>
                  <a:pt x="458223" y="266584"/>
                </a:cubicBezTo>
                <a:cubicBezTo>
                  <a:pt x="450757" y="266584"/>
                  <a:pt x="443957" y="264117"/>
                  <a:pt x="437824" y="259184"/>
                </a:cubicBezTo>
                <a:cubicBezTo>
                  <a:pt x="431691" y="254251"/>
                  <a:pt x="426792" y="247518"/>
                  <a:pt x="423125" y="238985"/>
                </a:cubicBezTo>
                <a:cubicBezTo>
                  <a:pt x="419459" y="230453"/>
                  <a:pt x="417626" y="220920"/>
                  <a:pt x="417626" y="210387"/>
                </a:cubicBezTo>
                <a:cubicBezTo>
                  <a:pt x="417626" y="201854"/>
                  <a:pt x="420459" y="192388"/>
                  <a:pt x="426125" y="181989"/>
                </a:cubicBezTo>
                <a:cubicBezTo>
                  <a:pt x="431791" y="171590"/>
                  <a:pt x="439124" y="161890"/>
                  <a:pt x="448124" y="152891"/>
                </a:cubicBezTo>
                <a:cubicBezTo>
                  <a:pt x="457123" y="143891"/>
                  <a:pt x="466756" y="136625"/>
                  <a:pt x="477022" y="131092"/>
                </a:cubicBezTo>
                <a:cubicBezTo>
                  <a:pt x="487288" y="125559"/>
                  <a:pt x="496821" y="122793"/>
                  <a:pt x="505620" y="122793"/>
                </a:cubicBezTo>
                <a:cubicBezTo>
                  <a:pt x="511886" y="122793"/>
                  <a:pt x="516820" y="123759"/>
                  <a:pt x="520419" y="125692"/>
                </a:cubicBezTo>
                <a:cubicBezTo>
                  <a:pt x="524019" y="127626"/>
                  <a:pt x="525819" y="130325"/>
                  <a:pt x="525819" y="133792"/>
                </a:cubicBezTo>
                <a:cubicBezTo>
                  <a:pt x="525819" y="136458"/>
                  <a:pt x="524286" y="139525"/>
                  <a:pt x="521219" y="142991"/>
                </a:cubicBezTo>
                <a:cubicBezTo>
                  <a:pt x="526285" y="144058"/>
                  <a:pt x="529752" y="145824"/>
                  <a:pt x="531619" y="148291"/>
                </a:cubicBezTo>
                <a:cubicBezTo>
                  <a:pt x="533485" y="150757"/>
                  <a:pt x="534418" y="155257"/>
                  <a:pt x="534418" y="161790"/>
                </a:cubicBezTo>
                <a:cubicBezTo>
                  <a:pt x="534418" y="168190"/>
                  <a:pt x="532919" y="176256"/>
                  <a:pt x="529919" y="185989"/>
                </a:cubicBezTo>
                <a:cubicBezTo>
                  <a:pt x="526919" y="195721"/>
                  <a:pt x="522819" y="204854"/>
                  <a:pt x="517619" y="213387"/>
                </a:cubicBezTo>
                <a:lnTo>
                  <a:pt x="521219" y="216987"/>
                </a:lnTo>
                <a:lnTo>
                  <a:pt x="524219" y="216987"/>
                </a:lnTo>
                <a:cubicBezTo>
                  <a:pt x="526485" y="216987"/>
                  <a:pt x="528719" y="216420"/>
                  <a:pt x="530919" y="215287"/>
                </a:cubicBezTo>
                <a:cubicBezTo>
                  <a:pt x="533119" y="214154"/>
                  <a:pt x="535085" y="212954"/>
                  <a:pt x="536818" y="211687"/>
                </a:cubicBezTo>
                <a:cubicBezTo>
                  <a:pt x="537685" y="211054"/>
                  <a:pt x="539068" y="210029"/>
                  <a:pt x="540968" y="208612"/>
                </a:cubicBezTo>
                <a:lnTo>
                  <a:pt x="542278" y="207632"/>
                </a:lnTo>
                <a:lnTo>
                  <a:pt x="545150" y="194588"/>
                </a:lnTo>
                <a:cubicBezTo>
                  <a:pt x="547617" y="188722"/>
                  <a:pt x="551483" y="182456"/>
                  <a:pt x="556750" y="175789"/>
                </a:cubicBezTo>
                <a:cubicBezTo>
                  <a:pt x="562016" y="169123"/>
                  <a:pt x="568715" y="162290"/>
                  <a:pt x="576848" y="155291"/>
                </a:cubicBezTo>
                <a:cubicBezTo>
                  <a:pt x="584981" y="148291"/>
                  <a:pt x="594514" y="141458"/>
                  <a:pt x="605447" y="134792"/>
                </a:cubicBezTo>
                <a:cubicBezTo>
                  <a:pt x="626112" y="121859"/>
                  <a:pt x="642178" y="115393"/>
                  <a:pt x="653644" y="115393"/>
                </a:cubicBezTo>
                <a:close/>
                <a:moveTo>
                  <a:pt x="1389720" y="70396"/>
                </a:moveTo>
                <a:cubicBezTo>
                  <a:pt x="1393719" y="70396"/>
                  <a:pt x="1397052" y="71629"/>
                  <a:pt x="1399719" y="74095"/>
                </a:cubicBezTo>
                <a:cubicBezTo>
                  <a:pt x="1402386" y="76562"/>
                  <a:pt x="1403719" y="80128"/>
                  <a:pt x="1403719" y="84795"/>
                </a:cubicBezTo>
                <a:cubicBezTo>
                  <a:pt x="1403719" y="90528"/>
                  <a:pt x="1400986" y="96861"/>
                  <a:pt x="1395519" y="103794"/>
                </a:cubicBezTo>
                <a:cubicBezTo>
                  <a:pt x="1390053" y="110727"/>
                  <a:pt x="1384187" y="114193"/>
                  <a:pt x="1377920" y="114193"/>
                </a:cubicBezTo>
                <a:cubicBezTo>
                  <a:pt x="1374587" y="114193"/>
                  <a:pt x="1371421" y="112926"/>
                  <a:pt x="1368421" y="110393"/>
                </a:cubicBezTo>
                <a:cubicBezTo>
                  <a:pt x="1365421" y="107860"/>
                  <a:pt x="1363921" y="104660"/>
                  <a:pt x="1363921" y="100794"/>
                </a:cubicBezTo>
                <a:cubicBezTo>
                  <a:pt x="1363921" y="94928"/>
                  <a:pt x="1366721" y="88395"/>
                  <a:pt x="1372321" y="81195"/>
                </a:cubicBezTo>
                <a:cubicBezTo>
                  <a:pt x="1377920" y="73995"/>
                  <a:pt x="1383720" y="70396"/>
                  <a:pt x="1389720" y="70396"/>
                </a:cubicBezTo>
                <a:close/>
                <a:moveTo>
                  <a:pt x="2223520" y="65396"/>
                </a:moveTo>
                <a:cubicBezTo>
                  <a:pt x="2222720" y="65396"/>
                  <a:pt x="2221187" y="66129"/>
                  <a:pt x="2218920" y="67596"/>
                </a:cubicBezTo>
                <a:cubicBezTo>
                  <a:pt x="2210787" y="74262"/>
                  <a:pt x="2201655" y="87295"/>
                  <a:pt x="2191522" y="106693"/>
                </a:cubicBezTo>
                <a:cubicBezTo>
                  <a:pt x="2181389" y="126092"/>
                  <a:pt x="2174190" y="145658"/>
                  <a:pt x="2169923" y="165390"/>
                </a:cubicBezTo>
                <a:cubicBezTo>
                  <a:pt x="2176856" y="158590"/>
                  <a:pt x="2183556" y="150857"/>
                  <a:pt x="2190022" y="142191"/>
                </a:cubicBezTo>
                <a:cubicBezTo>
                  <a:pt x="2196488" y="133525"/>
                  <a:pt x="2202588" y="124259"/>
                  <a:pt x="2208321" y="114393"/>
                </a:cubicBezTo>
                <a:cubicBezTo>
                  <a:pt x="2214054" y="104527"/>
                  <a:pt x="2218554" y="95661"/>
                  <a:pt x="2221820" y="87795"/>
                </a:cubicBezTo>
                <a:cubicBezTo>
                  <a:pt x="2225087" y="79928"/>
                  <a:pt x="2226720" y="73995"/>
                  <a:pt x="2226720" y="69996"/>
                </a:cubicBezTo>
                <a:cubicBezTo>
                  <a:pt x="2226720" y="66929"/>
                  <a:pt x="2225653" y="65396"/>
                  <a:pt x="2223520" y="65396"/>
                </a:cubicBezTo>
                <a:close/>
                <a:moveTo>
                  <a:pt x="1829437" y="26198"/>
                </a:moveTo>
                <a:cubicBezTo>
                  <a:pt x="1848636" y="26198"/>
                  <a:pt x="1863469" y="27665"/>
                  <a:pt x="1873934" y="30598"/>
                </a:cubicBezTo>
                <a:cubicBezTo>
                  <a:pt x="1884400" y="33531"/>
                  <a:pt x="1889634" y="38064"/>
                  <a:pt x="1889634" y="44197"/>
                </a:cubicBezTo>
                <a:cubicBezTo>
                  <a:pt x="1889634" y="54197"/>
                  <a:pt x="1888267" y="61930"/>
                  <a:pt x="1885534" y="67396"/>
                </a:cubicBezTo>
                <a:cubicBezTo>
                  <a:pt x="1882800" y="72862"/>
                  <a:pt x="1879868" y="76495"/>
                  <a:pt x="1876734" y="78295"/>
                </a:cubicBezTo>
                <a:cubicBezTo>
                  <a:pt x="1873601" y="80095"/>
                  <a:pt x="1868101" y="82528"/>
                  <a:pt x="1860235" y="85595"/>
                </a:cubicBezTo>
                <a:cubicBezTo>
                  <a:pt x="1851836" y="88528"/>
                  <a:pt x="1844536" y="91594"/>
                  <a:pt x="1838337" y="94794"/>
                </a:cubicBezTo>
                <a:cubicBezTo>
                  <a:pt x="1832137" y="97994"/>
                  <a:pt x="1826837" y="101060"/>
                  <a:pt x="1822438" y="103994"/>
                </a:cubicBezTo>
                <a:cubicBezTo>
                  <a:pt x="1818038" y="106927"/>
                  <a:pt x="1815305" y="108393"/>
                  <a:pt x="1814238" y="108393"/>
                </a:cubicBezTo>
                <a:cubicBezTo>
                  <a:pt x="1812905" y="108393"/>
                  <a:pt x="1812238" y="107860"/>
                  <a:pt x="1812238" y="106793"/>
                </a:cubicBezTo>
                <a:cubicBezTo>
                  <a:pt x="1812238" y="104527"/>
                  <a:pt x="1814605" y="101094"/>
                  <a:pt x="1819338" y="96494"/>
                </a:cubicBezTo>
                <a:cubicBezTo>
                  <a:pt x="1824071" y="91894"/>
                  <a:pt x="1829904" y="87861"/>
                  <a:pt x="1836837" y="84395"/>
                </a:cubicBezTo>
                <a:cubicBezTo>
                  <a:pt x="1844170" y="80528"/>
                  <a:pt x="1847836" y="78062"/>
                  <a:pt x="1847836" y="76995"/>
                </a:cubicBezTo>
                <a:cubicBezTo>
                  <a:pt x="1847836" y="75262"/>
                  <a:pt x="1843770" y="74395"/>
                  <a:pt x="1835637" y="74395"/>
                </a:cubicBezTo>
                <a:cubicBezTo>
                  <a:pt x="1810972" y="74395"/>
                  <a:pt x="1788173" y="76595"/>
                  <a:pt x="1767241" y="80995"/>
                </a:cubicBezTo>
                <a:cubicBezTo>
                  <a:pt x="1746309" y="85395"/>
                  <a:pt x="1729810" y="91194"/>
                  <a:pt x="1717744" y="98394"/>
                </a:cubicBezTo>
                <a:cubicBezTo>
                  <a:pt x="1705678" y="105594"/>
                  <a:pt x="1699645" y="112926"/>
                  <a:pt x="1699645" y="120393"/>
                </a:cubicBezTo>
                <a:cubicBezTo>
                  <a:pt x="1699645" y="125059"/>
                  <a:pt x="1702145" y="128359"/>
                  <a:pt x="1707145" y="130292"/>
                </a:cubicBezTo>
                <a:cubicBezTo>
                  <a:pt x="1712144" y="132225"/>
                  <a:pt x="1723177" y="135458"/>
                  <a:pt x="1740243" y="139991"/>
                </a:cubicBezTo>
                <a:cubicBezTo>
                  <a:pt x="1757308" y="144525"/>
                  <a:pt x="1772574" y="149724"/>
                  <a:pt x="1786040" y="155591"/>
                </a:cubicBezTo>
                <a:cubicBezTo>
                  <a:pt x="1805372" y="163857"/>
                  <a:pt x="1819704" y="172456"/>
                  <a:pt x="1829037" y="181389"/>
                </a:cubicBezTo>
                <a:cubicBezTo>
                  <a:pt x="1838370" y="190322"/>
                  <a:pt x="1843036" y="200321"/>
                  <a:pt x="1843036" y="211387"/>
                </a:cubicBezTo>
                <a:cubicBezTo>
                  <a:pt x="1843036" y="218987"/>
                  <a:pt x="1841203" y="226620"/>
                  <a:pt x="1837537" y="234286"/>
                </a:cubicBezTo>
                <a:cubicBezTo>
                  <a:pt x="1833870" y="241952"/>
                  <a:pt x="1828504" y="248985"/>
                  <a:pt x="1821438" y="255384"/>
                </a:cubicBezTo>
                <a:cubicBezTo>
                  <a:pt x="1814372" y="261784"/>
                  <a:pt x="1806239" y="267050"/>
                  <a:pt x="1797039" y="271183"/>
                </a:cubicBezTo>
                <a:cubicBezTo>
                  <a:pt x="1789173" y="274517"/>
                  <a:pt x="1779274" y="277650"/>
                  <a:pt x="1767341" y="280583"/>
                </a:cubicBezTo>
                <a:cubicBezTo>
                  <a:pt x="1755408" y="283516"/>
                  <a:pt x="1742476" y="285816"/>
                  <a:pt x="1728543" y="287482"/>
                </a:cubicBezTo>
                <a:cubicBezTo>
                  <a:pt x="1714611" y="289149"/>
                  <a:pt x="1701312" y="289982"/>
                  <a:pt x="1688646" y="289982"/>
                </a:cubicBezTo>
                <a:cubicBezTo>
                  <a:pt x="1665314" y="289982"/>
                  <a:pt x="1646548" y="287782"/>
                  <a:pt x="1632349" y="283383"/>
                </a:cubicBezTo>
                <a:cubicBezTo>
                  <a:pt x="1618150" y="278983"/>
                  <a:pt x="1611051" y="272317"/>
                  <a:pt x="1611051" y="263384"/>
                </a:cubicBezTo>
                <a:cubicBezTo>
                  <a:pt x="1611051" y="259384"/>
                  <a:pt x="1613450" y="253151"/>
                  <a:pt x="1618250" y="244685"/>
                </a:cubicBezTo>
                <a:cubicBezTo>
                  <a:pt x="1623050" y="236219"/>
                  <a:pt x="1628716" y="230519"/>
                  <a:pt x="1635249" y="227586"/>
                </a:cubicBezTo>
                <a:cubicBezTo>
                  <a:pt x="1640982" y="225320"/>
                  <a:pt x="1646515" y="224020"/>
                  <a:pt x="1651848" y="223686"/>
                </a:cubicBezTo>
                <a:cubicBezTo>
                  <a:pt x="1657181" y="223353"/>
                  <a:pt x="1659848" y="223986"/>
                  <a:pt x="1659848" y="225586"/>
                </a:cubicBezTo>
                <a:cubicBezTo>
                  <a:pt x="1659848" y="225986"/>
                  <a:pt x="1659648" y="226386"/>
                  <a:pt x="1659248" y="226786"/>
                </a:cubicBezTo>
                <a:cubicBezTo>
                  <a:pt x="1658848" y="227186"/>
                  <a:pt x="1658381" y="227519"/>
                  <a:pt x="1657848" y="227786"/>
                </a:cubicBezTo>
                <a:cubicBezTo>
                  <a:pt x="1657314" y="228053"/>
                  <a:pt x="1656781" y="228319"/>
                  <a:pt x="1656248" y="228586"/>
                </a:cubicBezTo>
                <a:cubicBezTo>
                  <a:pt x="1653581" y="229653"/>
                  <a:pt x="1651415" y="230486"/>
                  <a:pt x="1649748" y="231086"/>
                </a:cubicBezTo>
                <a:cubicBezTo>
                  <a:pt x="1648082" y="231686"/>
                  <a:pt x="1646748" y="232286"/>
                  <a:pt x="1645748" y="232886"/>
                </a:cubicBezTo>
                <a:cubicBezTo>
                  <a:pt x="1644748" y="233486"/>
                  <a:pt x="1644248" y="234319"/>
                  <a:pt x="1644248" y="235386"/>
                </a:cubicBezTo>
                <a:cubicBezTo>
                  <a:pt x="1644248" y="238185"/>
                  <a:pt x="1658048" y="239585"/>
                  <a:pt x="1685646" y="239585"/>
                </a:cubicBezTo>
                <a:cubicBezTo>
                  <a:pt x="1709644" y="239585"/>
                  <a:pt x="1729310" y="238719"/>
                  <a:pt x="1744642" y="236986"/>
                </a:cubicBezTo>
                <a:cubicBezTo>
                  <a:pt x="1759975" y="235252"/>
                  <a:pt x="1773507" y="232119"/>
                  <a:pt x="1785240" y="227586"/>
                </a:cubicBezTo>
                <a:cubicBezTo>
                  <a:pt x="1796973" y="223053"/>
                  <a:pt x="1807639" y="216787"/>
                  <a:pt x="1817238" y="208787"/>
                </a:cubicBezTo>
                <a:cubicBezTo>
                  <a:pt x="1813905" y="202654"/>
                  <a:pt x="1808905" y="197121"/>
                  <a:pt x="1802239" y="192188"/>
                </a:cubicBezTo>
                <a:cubicBezTo>
                  <a:pt x="1795573" y="187255"/>
                  <a:pt x="1788073" y="183289"/>
                  <a:pt x="1779740" y="180289"/>
                </a:cubicBezTo>
                <a:cubicBezTo>
                  <a:pt x="1771407" y="177289"/>
                  <a:pt x="1762708" y="175056"/>
                  <a:pt x="1753642" y="173589"/>
                </a:cubicBezTo>
                <a:cubicBezTo>
                  <a:pt x="1726710" y="169590"/>
                  <a:pt x="1701578" y="160857"/>
                  <a:pt x="1678246" y="147391"/>
                </a:cubicBezTo>
                <a:cubicBezTo>
                  <a:pt x="1676247" y="146324"/>
                  <a:pt x="1674113" y="144058"/>
                  <a:pt x="1671847" y="140591"/>
                </a:cubicBezTo>
                <a:cubicBezTo>
                  <a:pt x="1669580" y="137125"/>
                  <a:pt x="1668447" y="133792"/>
                  <a:pt x="1668447" y="130592"/>
                </a:cubicBezTo>
                <a:cubicBezTo>
                  <a:pt x="1668447" y="118859"/>
                  <a:pt x="1670413" y="107093"/>
                  <a:pt x="1674347" y="95294"/>
                </a:cubicBezTo>
                <a:cubicBezTo>
                  <a:pt x="1678280" y="83495"/>
                  <a:pt x="1683313" y="74262"/>
                  <a:pt x="1689446" y="67596"/>
                </a:cubicBezTo>
                <a:cubicBezTo>
                  <a:pt x="1699312" y="56530"/>
                  <a:pt x="1717077" y="46864"/>
                  <a:pt x="1742742" y="38598"/>
                </a:cubicBezTo>
                <a:cubicBezTo>
                  <a:pt x="1768407" y="30331"/>
                  <a:pt x="1797306" y="26198"/>
                  <a:pt x="1829437" y="26198"/>
                </a:cubicBezTo>
                <a:close/>
                <a:moveTo>
                  <a:pt x="2241519" y="25798"/>
                </a:moveTo>
                <a:cubicBezTo>
                  <a:pt x="2244319" y="25798"/>
                  <a:pt x="2246185" y="27032"/>
                  <a:pt x="2247118" y="29498"/>
                </a:cubicBezTo>
                <a:cubicBezTo>
                  <a:pt x="2248052" y="31965"/>
                  <a:pt x="2248518" y="36198"/>
                  <a:pt x="2248518" y="42197"/>
                </a:cubicBezTo>
                <a:cubicBezTo>
                  <a:pt x="2248518" y="60730"/>
                  <a:pt x="2240986" y="83495"/>
                  <a:pt x="2225920" y="110493"/>
                </a:cubicBezTo>
                <a:cubicBezTo>
                  <a:pt x="2210854" y="137492"/>
                  <a:pt x="2189856" y="165057"/>
                  <a:pt x="2162924" y="193188"/>
                </a:cubicBezTo>
                <a:cubicBezTo>
                  <a:pt x="2161590" y="200121"/>
                  <a:pt x="2160924" y="205454"/>
                  <a:pt x="2160924" y="209187"/>
                </a:cubicBezTo>
                <a:cubicBezTo>
                  <a:pt x="2160924" y="217720"/>
                  <a:pt x="2162757" y="224653"/>
                  <a:pt x="2166423" y="229986"/>
                </a:cubicBezTo>
                <a:cubicBezTo>
                  <a:pt x="2170090" y="235319"/>
                  <a:pt x="2175190" y="237985"/>
                  <a:pt x="2181722" y="237985"/>
                </a:cubicBezTo>
                <a:cubicBezTo>
                  <a:pt x="2185056" y="237985"/>
                  <a:pt x="2188656" y="236686"/>
                  <a:pt x="2192522" y="234086"/>
                </a:cubicBezTo>
                <a:cubicBezTo>
                  <a:pt x="2196388" y="231486"/>
                  <a:pt x="2200455" y="228253"/>
                  <a:pt x="2204721" y="224386"/>
                </a:cubicBezTo>
                <a:cubicBezTo>
                  <a:pt x="2208988" y="220520"/>
                  <a:pt x="2217320" y="212854"/>
                  <a:pt x="2229719" y="201388"/>
                </a:cubicBezTo>
                <a:lnTo>
                  <a:pt x="2229719" y="204498"/>
                </a:lnTo>
                <a:lnTo>
                  <a:pt x="2230226" y="200363"/>
                </a:lnTo>
                <a:cubicBezTo>
                  <a:pt x="2231859" y="194013"/>
                  <a:pt x="2234309" y="187989"/>
                  <a:pt x="2237575" y="182289"/>
                </a:cubicBezTo>
                <a:cubicBezTo>
                  <a:pt x="2244108" y="170890"/>
                  <a:pt x="2254774" y="158857"/>
                  <a:pt x="2269573" y="146191"/>
                </a:cubicBezTo>
                <a:cubicBezTo>
                  <a:pt x="2279706" y="137525"/>
                  <a:pt x="2289772" y="130992"/>
                  <a:pt x="2299772" y="126592"/>
                </a:cubicBezTo>
                <a:cubicBezTo>
                  <a:pt x="2309771" y="122193"/>
                  <a:pt x="2318704" y="119993"/>
                  <a:pt x="2326570" y="119993"/>
                </a:cubicBezTo>
                <a:cubicBezTo>
                  <a:pt x="2332836" y="119993"/>
                  <a:pt x="2337802" y="121426"/>
                  <a:pt x="2341469" y="124292"/>
                </a:cubicBezTo>
                <a:cubicBezTo>
                  <a:pt x="2345135" y="127159"/>
                  <a:pt x="2346969" y="131459"/>
                  <a:pt x="2346969" y="137192"/>
                </a:cubicBezTo>
                <a:cubicBezTo>
                  <a:pt x="2346969" y="145591"/>
                  <a:pt x="2343835" y="153957"/>
                  <a:pt x="2337569" y="162290"/>
                </a:cubicBezTo>
                <a:cubicBezTo>
                  <a:pt x="2331303" y="170623"/>
                  <a:pt x="2321736" y="178889"/>
                  <a:pt x="2308871" y="187089"/>
                </a:cubicBezTo>
                <a:cubicBezTo>
                  <a:pt x="2296005" y="195288"/>
                  <a:pt x="2280173" y="203188"/>
                  <a:pt x="2261374" y="210787"/>
                </a:cubicBezTo>
                <a:lnTo>
                  <a:pt x="2261374" y="215787"/>
                </a:lnTo>
                <a:cubicBezTo>
                  <a:pt x="2261374" y="223653"/>
                  <a:pt x="2263307" y="229786"/>
                  <a:pt x="2267174" y="234186"/>
                </a:cubicBezTo>
                <a:cubicBezTo>
                  <a:pt x="2271040" y="238585"/>
                  <a:pt x="2276106" y="240785"/>
                  <a:pt x="2282373" y="240785"/>
                </a:cubicBezTo>
                <a:cubicBezTo>
                  <a:pt x="2288905" y="240785"/>
                  <a:pt x="2295672" y="239252"/>
                  <a:pt x="2302671" y="236186"/>
                </a:cubicBezTo>
                <a:cubicBezTo>
                  <a:pt x="2309671" y="233119"/>
                  <a:pt x="2316637" y="229053"/>
                  <a:pt x="2323570" y="223986"/>
                </a:cubicBezTo>
                <a:cubicBezTo>
                  <a:pt x="2330503" y="218920"/>
                  <a:pt x="2338969" y="212120"/>
                  <a:pt x="2348969" y="203588"/>
                </a:cubicBezTo>
                <a:lnTo>
                  <a:pt x="2348969" y="215787"/>
                </a:lnTo>
                <a:cubicBezTo>
                  <a:pt x="2333903" y="233919"/>
                  <a:pt x="2319770" y="247818"/>
                  <a:pt x="2306571" y="257484"/>
                </a:cubicBezTo>
                <a:cubicBezTo>
                  <a:pt x="2293372" y="267150"/>
                  <a:pt x="2279973" y="271983"/>
                  <a:pt x="2266374" y="271983"/>
                </a:cubicBezTo>
                <a:cubicBezTo>
                  <a:pt x="2254507" y="271983"/>
                  <a:pt x="2245108" y="267384"/>
                  <a:pt x="2238175" y="258184"/>
                </a:cubicBezTo>
                <a:cubicBezTo>
                  <a:pt x="2231242" y="248985"/>
                  <a:pt x="2227776" y="236386"/>
                  <a:pt x="2227776" y="220387"/>
                </a:cubicBezTo>
                <a:lnTo>
                  <a:pt x="2228039" y="218231"/>
                </a:lnTo>
                <a:lnTo>
                  <a:pt x="2209796" y="240423"/>
                </a:lnTo>
                <a:cubicBezTo>
                  <a:pt x="2190847" y="261197"/>
                  <a:pt x="2174823" y="271583"/>
                  <a:pt x="2161724" y="271583"/>
                </a:cubicBezTo>
                <a:cubicBezTo>
                  <a:pt x="2152258" y="271583"/>
                  <a:pt x="2144825" y="266417"/>
                  <a:pt x="2139425" y="256084"/>
                </a:cubicBezTo>
                <a:cubicBezTo>
                  <a:pt x="2136725" y="250918"/>
                  <a:pt x="2134700" y="244943"/>
                  <a:pt x="2133350" y="238160"/>
                </a:cubicBezTo>
                <a:lnTo>
                  <a:pt x="2131858" y="221376"/>
                </a:lnTo>
                <a:lnTo>
                  <a:pt x="2087219" y="271583"/>
                </a:lnTo>
                <a:cubicBezTo>
                  <a:pt x="2072620" y="288916"/>
                  <a:pt x="2061354" y="302782"/>
                  <a:pt x="2053421" y="313181"/>
                </a:cubicBezTo>
                <a:cubicBezTo>
                  <a:pt x="2045488" y="323580"/>
                  <a:pt x="2040855" y="329647"/>
                  <a:pt x="2039522" y="331380"/>
                </a:cubicBezTo>
                <a:cubicBezTo>
                  <a:pt x="2035922" y="336046"/>
                  <a:pt x="2032689" y="340413"/>
                  <a:pt x="2029823" y="344479"/>
                </a:cubicBezTo>
                <a:cubicBezTo>
                  <a:pt x="2026956" y="348545"/>
                  <a:pt x="2024556" y="351679"/>
                  <a:pt x="2022623" y="353878"/>
                </a:cubicBezTo>
                <a:cubicBezTo>
                  <a:pt x="2020690" y="356078"/>
                  <a:pt x="2019123" y="357178"/>
                  <a:pt x="2017923" y="357178"/>
                </a:cubicBezTo>
                <a:cubicBezTo>
                  <a:pt x="2015124" y="357178"/>
                  <a:pt x="2012624" y="354412"/>
                  <a:pt x="2010424" y="348879"/>
                </a:cubicBezTo>
                <a:cubicBezTo>
                  <a:pt x="2008224" y="343346"/>
                  <a:pt x="2007124" y="338446"/>
                  <a:pt x="2007124" y="334180"/>
                </a:cubicBezTo>
                <a:cubicBezTo>
                  <a:pt x="2007124" y="330313"/>
                  <a:pt x="2007857" y="326913"/>
                  <a:pt x="2009324" y="323980"/>
                </a:cubicBezTo>
                <a:cubicBezTo>
                  <a:pt x="2018923" y="302382"/>
                  <a:pt x="2040455" y="264850"/>
                  <a:pt x="2073920" y="211387"/>
                </a:cubicBezTo>
                <a:lnTo>
                  <a:pt x="2038322" y="241585"/>
                </a:lnTo>
                <a:cubicBezTo>
                  <a:pt x="2021390" y="256384"/>
                  <a:pt x="2010057" y="263784"/>
                  <a:pt x="2004324" y="263784"/>
                </a:cubicBezTo>
                <a:cubicBezTo>
                  <a:pt x="1999124" y="263784"/>
                  <a:pt x="1993658" y="257818"/>
                  <a:pt x="1987925" y="245885"/>
                </a:cubicBezTo>
                <a:cubicBezTo>
                  <a:pt x="1985058" y="239919"/>
                  <a:pt x="1982909" y="234327"/>
                  <a:pt x="1981476" y="229111"/>
                </a:cubicBezTo>
                <a:lnTo>
                  <a:pt x="1979638" y="216698"/>
                </a:lnTo>
                <a:lnTo>
                  <a:pt x="1966685" y="230320"/>
                </a:lnTo>
                <a:cubicBezTo>
                  <a:pt x="1937244" y="260229"/>
                  <a:pt x="1914998" y="275183"/>
                  <a:pt x="1899949" y="275183"/>
                </a:cubicBezTo>
                <a:cubicBezTo>
                  <a:pt x="1893949" y="275183"/>
                  <a:pt x="1889116" y="272850"/>
                  <a:pt x="1885450" y="268184"/>
                </a:cubicBezTo>
                <a:cubicBezTo>
                  <a:pt x="1881783" y="263517"/>
                  <a:pt x="1879950" y="257518"/>
                  <a:pt x="1879950" y="250185"/>
                </a:cubicBezTo>
                <a:cubicBezTo>
                  <a:pt x="1879950" y="245252"/>
                  <a:pt x="1880983" y="239385"/>
                  <a:pt x="1883050" y="232586"/>
                </a:cubicBezTo>
                <a:cubicBezTo>
                  <a:pt x="1885117" y="225786"/>
                  <a:pt x="1888816" y="215520"/>
                  <a:pt x="1894149" y="201788"/>
                </a:cubicBezTo>
                <a:cubicBezTo>
                  <a:pt x="1892283" y="203388"/>
                  <a:pt x="1890516" y="204954"/>
                  <a:pt x="1888850" y="206487"/>
                </a:cubicBezTo>
                <a:cubicBezTo>
                  <a:pt x="1887183" y="208021"/>
                  <a:pt x="1885650" y="209421"/>
                  <a:pt x="1884250" y="210687"/>
                </a:cubicBezTo>
                <a:cubicBezTo>
                  <a:pt x="1882850" y="211954"/>
                  <a:pt x="1881350" y="213287"/>
                  <a:pt x="1879750" y="214687"/>
                </a:cubicBezTo>
                <a:cubicBezTo>
                  <a:pt x="1878150" y="216087"/>
                  <a:pt x="1876550" y="217520"/>
                  <a:pt x="1874950" y="218987"/>
                </a:cubicBezTo>
                <a:lnTo>
                  <a:pt x="1874950" y="205187"/>
                </a:lnTo>
                <a:cubicBezTo>
                  <a:pt x="1888950" y="193455"/>
                  <a:pt x="1905882" y="172856"/>
                  <a:pt x="1925747" y="143391"/>
                </a:cubicBezTo>
                <a:cubicBezTo>
                  <a:pt x="1923747" y="143258"/>
                  <a:pt x="1921881" y="143158"/>
                  <a:pt x="1920148" y="143091"/>
                </a:cubicBezTo>
                <a:cubicBezTo>
                  <a:pt x="1918415" y="143025"/>
                  <a:pt x="1916348" y="142991"/>
                  <a:pt x="1913948" y="142991"/>
                </a:cubicBezTo>
                <a:cubicBezTo>
                  <a:pt x="1906082" y="142991"/>
                  <a:pt x="1900216" y="143525"/>
                  <a:pt x="1896349" y="144591"/>
                </a:cubicBezTo>
                <a:cubicBezTo>
                  <a:pt x="1894749" y="144991"/>
                  <a:pt x="1893249" y="145424"/>
                  <a:pt x="1891849" y="145891"/>
                </a:cubicBezTo>
                <a:cubicBezTo>
                  <a:pt x="1890449" y="146358"/>
                  <a:pt x="1889483" y="146591"/>
                  <a:pt x="1888950" y="146591"/>
                </a:cubicBezTo>
                <a:cubicBezTo>
                  <a:pt x="1888416" y="146591"/>
                  <a:pt x="1888150" y="146191"/>
                  <a:pt x="1888150" y="145391"/>
                </a:cubicBezTo>
                <a:cubicBezTo>
                  <a:pt x="1888150" y="140991"/>
                  <a:pt x="1890883" y="134392"/>
                  <a:pt x="1896349" y="125592"/>
                </a:cubicBezTo>
                <a:cubicBezTo>
                  <a:pt x="1900749" y="118126"/>
                  <a:pt x="1904915" y="112593"/>
                  <a:pt x="1908848" y="108993"/>
                </a:cubicBezTo>
                <a:cubicBezTo>
                  <a:pt x="1912782" y="105394"/>
                  <a:pt x="1917581" y="102960"/>
                  <a:pt x="1923247" y="101694"/>
                </a:cubicBezTo>
                <a:cubicBezTo>
                  <a:pt x="1928914" y="100427"/>
                  <a:pt x="1936880" y="99794"/>
                  <a:pt x="1947146" y="99794"/>
                </a:cubicBezTo>
                <a:lnTo>
                  <a:pt x="1955745" y="99794"/>
                </a:lnTo>
                <a:cubicBezTo>
                  <a:pt x="1962812" y="87128"/>
                  <a:pt x="1969211" y="78162"/>
                  <a:pt x="1974944" y="72896"/>
                </a:cubicBezTo>
                <a:cubicBezTo>
                  <a:pt x="1980677" y="67629"/>
                  <a:pt x="1987210" y="64996"/>
                  <a:pt x="1994543" y="64996"/>
                </a:cubicBezTo>
                <a:cubicBezTo>
                  <a:pt x="2001876" y="64996"/>
                  <a:pt x="2005542" y="66663"/>
                  <a:pt x="2005542" y="69996"/>
                </a:cubicBezTo>
                <a:cubicBezTo>
                  <a:pt x="2005542" y="71596"/>
                  <a:pt x="2002676" y="75929"/>
                  <a:pt x="1996943" y="82995"/>
                </a:cubicBezTo>
                <a:cubicBezTo>
                  <a:pt x="1991210" y="90061"/>
                  <a:pt x="1986877" y="95994"/>
                  <a:pt x="1983944" y="100794"/>
                </a:cubicBezTo>
                <a:cubicBezTo>
                  <a:pt x="1988477" y="101327"/>
                  <a:pt x="1992510" y="101794"/>
                  <a:pt x="1996043" y="102194"/>
                </a:cubicBezTo>
                <a:cubicBezTo>
                  <a:pt x="1999576" y="102594"/>
                  <a:pt x="2002343" y="102927"/>
                  <a:pt x="2004342" y="103194"/>
                </a:cubicBezTo>
                <a:cubicBezTo>
                  <a:pt x="1996743" y="117326"/>
                  <a:pt x="1987210" y="131792"/>
                  <a:pt x="1975744" y="146591"/>
                </a:cubicBezTo>
                <a:cubicBezTo>
                  <a:pt x="1972011" y="146324"/>
                  <a:pt x="1968878" y="146091"/>
                  <a:pt x="1966345" y="145891"/>
                </a:cubicBezTo>
                <a:cubicBezTo>
                  <a:pt x="1963812" y="145691"/>
                  <a:pt x="1961245" y="145491"/>
                  <a:pt x="1958645" y="145291"/>
                </a:cubicBezTo>
                <a:cubicBezTo>
                  <a:pt x="1956045" y="145091"/>
                  <a:pt x="1952879" y="144858"/>
                  <a:pt x="1949146" y="144591"/>
                </a:cubicBezTo>
                <a:cubicBezTo>
                  <a:pt x="1941946" y="156190"/>
                  <a:pt x="1935914" y="166557"/>
                  <a:pt x="1931047" y="175689"/>
                </a:cubicBezTo>
                <a:cubicBezTo>
                  <a:pt x="1926181" y="184822"/>
                  <a:pt x="1922447" y="193188"/>
                  <a:pt x="1919848" y="200788"/>
                </a:cubicBezTo>
                <a:cubicBezTo>
                  <a:pt x="1917248" y="208387"/>
                  <a:pt x="1915948" y="215587"/>
                  <a:pt x="1915948" y="222386"/>
                </a:cubicBezTo>
                <a:cubicBezTo>
                  <a:pt x="1915948" y="231586"/>
                  <a:pt x="1919615" y="236186"/>
                  <a:pt x="1926947" y="236186"/>
                </a:cubicBezTo>
                <a:cubicBezTo>
                  <a:pt x="1932014" y="236186"/>
                  <a:pt x="1938647" y="233486"/>
                  <a:pt x="1946846" y="228086"/>
                </a:cubicBezTo>
                <a:cubicBezTo>
                  <a:pt x="1955046" y="222686"/>
                  <a:pt x="1966012" y="214387"/>
                  <a:pt x="1979744" y="203188"/>
                </a:cubicBezTo>
                <a:lnTo>
                  <a:pt x="1979744" y="212280"/>
                </a:lnTo>
                <a:lnTo>
                  <a:pt x="1982825" y="195288"/>
                </a:lnTo>
                <a:cubicBezTo>
                  <a:pt x="1985159" y="190022"/>
                  <a:pt x="1989192" y="183189"/>
                  <a:pt x="1994925" y="174789"/>
                </a:cubicBezTo>
                <a:cubicBezTo>
                  <a:pt x="2003058" y="163457"/>
                  <a:pt x="2010857" y="153857"/>
                  <a:pt x="2018323" y="145991"/>
                </a:cubicBezTo>
                <a:cubicBezTo>
                  <a:pt x="2025789" y="138125"/>
                  <a:pt x="2032389" y="132025"/>
                  <a:pt x="2038122" y="127692"/>
                </a:cubicBezTo>
                <a:cubicBezTo>
                  <a:pt x="2043855" y="123359"/>
                  <a:pt x="2047855" y="121193"/>
                  <a:pt x="2050121" y="121193"/>
                </a:cubicBezTo>
                <a:cubicBezTo>
                  <a:pt x="2053721" y="121193"/>
                  <a:pt x="2057221" y="123059"/>
                  <a:pt x="2060621" y="126792"/>
                </a:cubicBezTo>
                <a:cubicBezTo>
                  <a:pt x="2064021" y="130525"/>
                  <a:pt x="2065720" y="134392"/>
                  <a:pt x="2065720" y="138392"/>
                </a:cubicBezTo>
                <a:cubicBezTo>
                  <a:pt x="2065720" y="140925"/>
                  <a:pt x="2063887" y="144991"/>
                  <a:pt x="2060221" y="150591"/>
                </a:cubicBezTo>
                <a:cubicBezTo>
                  <a:pt x="2056554" y="156190"/>
                  <a:pt x="2050755" y="163290"/>
                  <a:pt x="2042822" y="171890"/>
                </a:cubicBezTo>
                <a:cubicBezTo>
                  <a:pt x="2034889" y="180489"/>
                  <a:pt x="2023856" y="190788"/>
                  <a:pt x="2009724" y="202788"/>
                </a:cubicBezTo>
                <a:lnTo>
                  <a:pt x="2005924" y="213787"/>
                </a:lnTo>
                <a:cubicBezTo>
                  <a:pt x="2004858" y="215920"/>
                  <a:pt x="2004324" y="217787"/>
                  <a:pt x="2004324" y="219387"/>
                </a:cubicBezTo>
                <a:cubicBezTo>
                  <a:pt x="2004324" y="222986"/>
                  <a:pt x="2006124" y="224786"/>
                  <a:pt x="2009724" y="224786"/>
                </a:cubicBezTo>
                <a:cubicBezTo>
                  <a:pt x="2013457" y="224786"/>
                  <a:pt x="2022223" y="220053"/>
                  <a:pt x="2036022" y="210587"/>
                </a:cubicBezTo>
                <a:cubicBezTo>
                  <a:pt x="2049821" y="201121"/>
                  <a:pt x="2064787" y="188389"/>
                  <a:pt x="2080920" y="172389"/>
                </a:cubicBezTo>
                <a:cubicBezTo>
                  <a:pt x="2087186" y="166123"/>
                  <a:pt x="2092385" y="160590"/>
                  <a:pt x="2096518" y="155791"/>
                </a:cubicBezTo>
                <a:cubicBezTo>
                  <a:pt x="2100652" y="150991"/>
                  <a:pt x="2104385" y="146491"/>
                  <a:pt x="2107718" y="142291"/>
                </a:cubicBezTo>
                <a:cubicBezTo>
                  <a:pt x="2111051" y="138092"/>
                  <a:pt x="2113817" y="134925"/>
                  <a:pt x="2116017" y="132792"/>
                </a:cubicBezTo>
                <a:cubicBezTo>
                  <a:pt x="2118217" y="130659"/>
                  <a:pt x="2120184" y="129525"/>
                  <a:pt x="2121917" y="129392"/>
                </a:cubicBezTo>
                <a:cubicBezTo>
                  <a:pt x="2125250" y="128992"/>
                  <a:pt x="2127850" y="130392"/>
                  <a:pt x="2129716" y="133592"/>
                </a:cubicBezTo>
                <a:cubicBezTo>
                  <a:pt x="2131583" y="136792"/>
                  <a:pt x="2132516" y="141525"/>
                  <a:pt x="2132516" y="147791"/>
                </a:cubicBezTo>
                <a:cubicBezTo>
                  <a:pt x="2132516" y="151391"/>
                  <a:pt x="2130916" y="155891"/>
                  <a:pt x="2127716" y="161290"/>
                </a:cubicBezTo>
                <a:cubicBezTo>
                  <a:pt x="2124517" y="166690"/>
                  <a:pt x="2118517" y="175889"/>
                  <a:pt x="2109717" y="188888"/>
                </a:cubicBezTo>
                <a:cubicBezTo>
                  <a:pt x="2100918" y="201888"/>
                  <a:pt x="2092152" y="215354"/>
                  <a:pt x="2083419" y="229286"/>
                </a:cubicBezTo>
                <a:cubicBezTo>
                  <a:pt x="2074686" y="243218"/>
                  <a:pt x="2065787" y="258918"/>
                  <a:pt x="2056721" y="276383"/>
                </a:cubicBezTo>
                <a:cubicBezTo>
                  <a:pt x="2057121" y="275983"/>
                  <a:pt x="2061221" y="271983"/>
                  <a:pt x="2069020" y="264384"/>
                </a:cubicBezTo>
                <a:cubicBezTo>
                  <a:pt x="2076820" y="256784"/>
                  <a:pt x="2085053" y="248851"/>
                  <a:pt x="2093718" y="240585"/>
                </a:cubicBezTo>
                <a:cubicBezTo>
                  <a:pt x="2102385" y="232319"/>
                  <a:pt x="2109517" y="225686"/>
                  <a:pt x="2115117" y="220687"/>
                </a:cubicBezTo>
                <a:lnTo>
                  <a:pt x="2132295" y="206372"/>
                </a:lnTo>
                <a:lnTo>
                  <a:pt x="2133725" y="193063"/>
                </a:lnTo>
                <a:cubicBezTo>
                  <a:pt x="2135325" y="184980"/>
                  <a:pt x="2137725" y="176256"/>
                  <a:pt x="2140925" y="166890"/>
                </a:cubicBezTo>
                <a:cubicBezTo>
                  <a:pt x="2147324" y="148158"/>
                  <a:pt x="2155891" y="129159"/>
                  <a:pt x="2166623" y="109893"/>
                </a:cubicBezTo>
                <a:cubicBezTo>
                  <a:pt x="2177356" y="90628"/>
                  <a:pt x="2188489" y="73829"/>
                  <a:pt x="2200021" y="59496"/>
                </a:cubicBezTo>
                <a:cubicBezTo>
                  <a:pt x="2211554" y="45164"/>
                  <a:pt x="2222254" y="35131"/>
                  <a:pt x="2232119" y="29398"/>
                </a:cubicBezTo>
                <a:cubicBezTo>
                  <a:pt x="2236119" y="26998"/>
                  <a:pt x="2239253" y="25798"/>
                  <a:pt x="2241519" y="25798"/>
                </a:cubicBezTo>
                <a:close/>
                <a:moveTo>
                  <a:pt x="420118" y="20799"/>
                </a:moveTo>
                <a:cubicBezTo>
                  <a:pt x="422385" y="20799"/>
                  <a:pt x="424385" y="22465"/>
                  <a:pt x="426118" y="25798"/>
                </a:cubicBezTo>
                <a:cubicBezTo>
                  <a:pt x="427851" y="29132"/>
                  <a:pt x="428718" y="33465"/>
                  <a:pt x="428718" y="38798"/>
                </a:cubicBezTo>
                <a:cubicBezTo>
                  <a:pt x="428718" y="45331"/>
                  <a:pt x="428018" y="51330"/>
                  <a:pt x="426618" y="56797"/>
                </a:cubicBezTo>
                <a:cubicBezTo>
                  <a:pt x="425218" y="62263"/>
                  <a:pt x="423218" y="67763"/>
                  <a:pt x="420618" y="73296"/>
                </a:cubicBezTo>
                <a:cubicBezTo>
                  <a:pt x="418019" y="78829"/>
                  <a:pt x="414419" y="85461"/>
                  <a:pt x="409819" y="93194"/>
                </a:cubicBezTo>
                <a:cubicBezTo>
                  <a:pt x="405219" y="100927"/>
                  <a:pt x="402386" y="105727"/>
                  <a:pt x="401320" y="107593"/>
                </a:cubicBezTo>
                <a:cubicBezTo>
                  <a:pt x="394653" y="119326"/>
                  <a:pt x="387120" y="132325"/>
                  <a:pt x="378721" y="146591"/>
                </a:cubicBezTo>
                <a:cubicBezTo>
                  <a:pt x="370321" y="160857"/>
                  <a:pt x="363688" y="172123"/>
                  <a:pt x="358822" y="180389"/>
                </a:cubicBezTo>
                <a:cubicBezTo>
                  <a:pt x="353956" y="188655"/>
                  <a:pt x="350456" y="194855"/>
                  <a:pt x="348323" y="198988"/>
                </a:cubicBezTo>
                <a:cubicBezTo>
                  <a:pt x="355522" y="205254"/>
                  <a:pt x="361222" y="210654"/>
                  <a:pt x="365422" y="215187"/>
                </a:cubicBezTo>
                <a:cubicBezTo>
                  <a:pt x="369622" y="219720"/>
                  <a:pt x="373255" y="225120"/>
                  <a:pt x="376321" y="231386"/>
                </a:cubicBezTo>
                <a:cubicBezTo>
                  <a:pt x="380854" y="229653"/>
                  <a:pt x="384987" y="227586"/>
                  <a:pt x="388720" y="225186"/>
                </a:cubicBezTo>
                <a:cubicBezTo>
                  <a:pt x="392454" y="222786"/>
                  <a:pt x="396853" y="219487"/>
                  <a:pt x="401920" y="215287"/>
                </a:cubicBezTo>
                <a:cubicBezTo>
                  <a:pt x="406986" y="211087"/>
                  <a:pt x="411919" y="207187"/>
                  <a:pt x="416719" y="203588"/>
                </a:cubicBezTo>
                <a:lnTo>
                  <a:pt x="416719" y="217387"/>
                </a:lnTo>
                <a:cubicBezTo>
                  <a:pt x="408719" y="225386"/>
                  <a:pt x="402653" y="231186"/>
                  <a:pt x="398520" y="234786"/>
                </a:cubicBezTo>
                <a:cubicBezTo>
                  <a:pt x="394387" y="238385"/>
                  <a:pt x="388720" y="242052"/>
                  <a:pt x="381521" y="245785"/>
                </a:cubicBezTo>
                <a:cubicBezTo>
                  <a:pt x="381521" y="257918"/>
                  <a:pt x="380921" y="268250"/>
                  <a:pt x="379721" y="276783"/>
                </a:cubicBezTo>
                <a:cubicBezTo>
                  <a:pt x="378521" y="285316"/>
                  <a:pt x="375855" y="294282"/>
                  <a:pt x="371721" y="303681"/>
                </a:cubicBezTo>
                <a:cubicBezTo>
                  <a:pt x="367588" y="313081"/>
                  <a:pt x="361189" y="323380"/>
                  <a:pt x="352523" y="334580"/>
                </a:cubicBezTo>
                <a:cubicBezTo>
                  <a:pt x="343990" y="345646"/>
                  <a:pt x="335590" y="354145"/>
                  <a:pt x="327324" y="360078"/>
                </a:cubicBezTo>
                <a:cubicBezTo>
                  <a:pt x="319058" y="366011"/>
                  <a:pt x="312592" y="368977"/>
                  <a:pt x="307925" y="368977"/>
                </a:cubicBezTo>
                <a:cubicBezTo>
                  <a:pt x="302726" y="368977"/>
                  <a:pt x="297926" y="364711"/>
                  <a:pt x="293526" y="356178"/>
                </a:cubicBezTo>
                <a:cubicBezTo>
                  <a:pt x="289126" y="347645"/>
                  <a:pt x="286927" y="337046"/>
                  <a:pt x="286927" y="324380"/>
                </a:cubicBezTo>
                <a:cubicBezTo>
                  <a:pt x="286927" y="312248"/>
                  <a:pt x="288993" y="299448"/>
                  <a:pt x="293126" y="285983"/>
                </a:cubicBezTo>
                <a:cubicBezTo>
                  <a:pt x="297259" y="272517"/>
                  <a:pt x="303659" y="255118"/>
                  <a:pt x="312325" y="233786"/>
                </a:cubicBezTo>
                <a:lnTo>
                  <a:pt x="303716" y="211473"/>
                </a:lnTo>
                <a:lnTo>
                  <a:pt x="303716" y="216587"/>
                </a:lnTo>
                <a:cubicBezTo>
                  <a:pt x="284784" y="235252"/>
                  <a:pt x="270252" y="248718"/>
                  <a:pt x="260119" y="256984"/>
                </a:cubicBezTo>
                <a:cubicBezTo>
                  <a:pt x="249986" y="265250"/>
                  <a:pt x="241720" y="269384"/>
                  <a:pt x="235320" y="269384"/>
                </a:cubicBezTo>
                <a:cubicBezTo>
                  <a:pt x="224388" y="269384"/>
                  <a:pt x="218921" y="262184"/>
                  <a:pt x="218921" y="247785"/>
                </a:cubicBezTo>
                <a:cubicBezTo>
                  <a:pt x="218921" y="243518"/>
                  <a:pt x="219588" y="239319"/>
                  <a:pt x="220921" y="235186"/>
                </a:cubicBezTo>
                <a:cubicBezTo>
                  <a:pt x="222255" y="231053"/>
                  <a:pt x="224088" y="226753"/>
                  <a:pt x="226421" y="222286"/>
                </a:cubicBezTo>
                <a:cubicBezTo>
                  <a:pt x="228754" y="217820"/>
                  <a:pt x="232321" y="211420"/>
                  <a:pt x="237120" y="203088"/>
                </a:cubicBezTo>
                <a:cubicBezTo>
                  <a:pt x="241920" y="194755"/>
                  <a:pt x="247453" y="185322"/>
                  <a:pt x="253719" y="174789"/>
                </a:cubicBezTo>
                <a:cubicBezTo>
                  <a:pt x="246120" y="178656"/>
                  <a:pt x="236587" y="186322"/>
                  <a:pt x="225121" y="197788"/>
                </a:cubicBezTo>
                <a:cubicBezTo>
                  <a:pt x="217655" y="204988"/>
                  <a:pt x="211322" y="211820"/>
                  <a:pt x="206122" y="218287"/>
                </a:cubicBezTo>
                <a:cubicBezTo>
                  <a:pt x="200923" y="224753"/>
                  <a:pt x="195356" y="231952"/>
                  <a:pt x="189423" y="239885"/>
                </a:cubicBezTo>
                <a:cubicBezTo>
                  <a:pt x="183490" y="247818"/>
                  <a:pt x="179157" y="253151"/>
                  <a:pt x="176424" y="255884"/>
                </a:cubicBezTo>
                <a:cubicBezTo>
                  <a:pt x="173691" y="258618"/>
                  <a:pt x="170924" y="259984"/>
                  <a:pt x="168125" y="259984"/>
                </a:cubicBezTo>
                <a:cubicBezTo>
                  <a:pt x="163858" y="259984"/>
                  <a:pt x="159925" y="255518"/>
                  <a:pt x="156325" y="246585"/>
                </a:cubicBezTo>
                <a:cubicBezTo>
                  <a:pt x="152725" y="237652"/>
                  <a:pt x="150926" y="227253"/>
                  <a:pt x="150926" y="215387"/>
                </a:cubicBezTo>
                <a:cubicBezTo>
                  <a:pt x="150926" y="208054"/>
                  <a:pt x="151759" y="202321"/>
                  <a:pt x="153425" y="198188"/>
                </a:cubicBezTo>
                <a:cubicBezTo>
                  <a:pt x="155092" y="194055"/>
                  <a:pt x="158392" y="188189"/>
                  <a:pt x="163325" y="180589"/>
                </a:cubicBezTo>
                <a:cubicBezTo>
                  <a:pt x="172524" y="166457"/>
                  <a:pt x="180457" y="156090"/>
                  <a:pt x="187123" y="149491"/>
                </a:cubicBezTo>
                <a:cubicBezTo>
                  <a:pt x="193790" y="142891"/>
                  <a:pt x="200189" y="139591"/>
                  <a:pt x="206322" y="139591"/>
                </a:cubicBezTo>
                <a:cubicBezTo>
                  <a:pt x="210588" y="139591"/>
                  <a:pt x="214022" y="140325"/>
                  <a:pt x="216622" y="141791"/>
                </a:cubicBezTo>
                <a:cubicBezTo>
                  <a:pt x="219221" y="143258"/>
                  <a:pt x="220521" y="145524"/>
                  <a:pt x="220521" y="148591"/>
                </a:cubicBezTo>
                <a:cubicBezTo>
                  <a:pt x="220521" y="149924"/>
                  <a:pt x="220121" y="151324"/>
                  <a:pt x="219321" y="152791"/>
                </a:cubicBezTo>
                <a:cubicBezTo>
                  <a:pt x="218521" y="154257"/>
                  <a:pt x="217621" y="155591"/>
                  <a:pt x="216622" y="156790"/>
                </a:cubicBezTo>
                <a:cubicBezTo>
                  <a:pt x="215622" y="157990"/>
                  <a:pt x="213522" y="160324"/>
                  <a:pt x="210322" y="163790"/>
                </a:cubicBezTo>
                <a:cubicBezTo>
                  <a:pt x="189257" y="187122"/>
                  <a:pt x="178724" y="202254"/>
                  <a:pt x="178724" y="209187"/>
                </a:cubicBezTo>
                <a:cubicBezTo>
                  <a:pt x="178724" y="213054"/>
                  <a:pt x="179990" y="214987"/>
                  <a:pt x="182524" y="214987"/>
                </a:cubicBezTo>
                <a:cubicBezTo>
                  <a:pt x="184124" y="214987"/>
                  <a:pt x="187223" y="212420"/>
                  <a:pt x="191823" y="207287"/>
                </a:cubicBezTo>
                <a:cubicBezTo>
                  <a:pt x="196423" y="202154"/>
                  <a:pt x="202356" y="195421"/>
                  <a:pt x="209622" y="187089"/>
                </a:cubicBezTo>
                <a:cubicBezTo>
                  <a:pt x="216888" y="178756"/>
                  <a:pt x="225488" y="170056"/>
                  <a:pt x="235420" y="160990"/>
                </a:cubicBezTo>
                <a:cubicBezTo>
                  <a:pt x="245353" y="151924"/>
                  <a:pt x="256653" y="143191"/>
                  <a:pt x="269318" y="134792"/>
                </a:cubicBezTo>
                <a:cubicBezTo>
                  <a:pt x="276384" y="129859"/>
                  <a:pt x="282251" y="127392"/>
                  <a:pt x="286917" y="127392"/>
                </a:cubicBezTo>
                <a:cubicBezTo>
                  <a:pt x="289051" y="127392"/>
                  <a:pt x="291150" y="130325"/>
                  <a:pt x="293217" y="136192"/>
                </a:cubicBezTo>
                <a:cubicBezTo>
                  <a:pt x="295283" y="142058"/>
                  <a:pt x="296317" y="147991"/>
                  <a:pt x="296317" y="153991"/>
                </a:cubicBezTo>
                <a:cubicBezTo>
                  <a:pt x="296317" y="156924"/>
                  <a:pt x="293450" y="161390"/>
                  <a:pt x="287717" y="167390"/>
                </a:cubicBezTo>
                <a:cubicBezTo>
                  <a:pt x="264252" y="193522"/>
                  <a:pt x="252519" y="211720"/>
                  <a:pt x="252519" y="221986"/>
                </a:cubicBezTo>
                <a:cubicBezTo>
                  <a:pt x="252519" y="227719"/>
                  <a:pt x="254853" y="230586"/>
                  <a:pt x="259519" y="230586"/>
                </a:cubicBezTo>
                <a:cubicBezTo>
                  <a:pt x="263385" y="230586"/>
                  <a:pt x="268418" y="228553"/>
                  <a:pt x="274618" y="224486"/>
                </a:cubicBezTo>
                <a:cubicBezTo>
                  <a:pt x="277718" y="222453"/>
                  <a:pt x="281693" y="219628"/>
                  <a:pt x="286542" y="216012"/>
                </a:cubicBezTo>
                <a:lnTo>
                  <a:pt x="303287" y="203118"/>
                </a:lnTo>
                <a:lnTo>
                  <a:pt x="303826" y="199388"/>
                </a:lnTo>
                <a:cubicBezTo>
                  <a:pt x="304692" y="196788"/>
                  <a:pt x="305992" y="194588"/>
                  <a:pt x="307725" y="192788"/>
                </a:cubicBezTo>
                <a:cubicBezTo>
                  <a:pt x="311192" y="189188"/>
                  <a:pt x="316125" y="185922"/>
                  <a:pt x="322524" y="182989"/>
                </a:cubicBezTo>
                <a:cubicBezTo>
                  <a:pt x="327191" y="175656"/>
                  <a:pt x="331624" y="169423"/>
                  <a:pt x="335824" y="164290"/>
                </a:cubicBezTo>
                <a:cubicBezTo>
                  <a:pt x="340023" y="159157"/>
                  <a:pt x="345723" y="152324"/>
                  <a:pt x="352923" y="143791"/>
                </a:cubicBezTo>
                <a:cubicBezTo>
                  <a:pt x="366788" y="109660"/>
                  <a:pt x="383054" y="76329"/>
                  <a:pt x="401720" y="43797"/>
                </a:cubicBezTo>
                <a:cubicBezTo>
                  <a:pt x="406919" y="34731"/>
                  <a:pt x="410652" y="28632"/>
                  <a:pt x="412919" y="25498"/>
                </a:cubicBezTo>
                <a:cubicBezTo>
                  <a:pt x="415185" y="22365"/>
                  <a:pt x="417585" y="20799"/>
                  <a:pt x="420118" y="20799"/>
                </a:cubicBezTo>
                <a:close/>
                <a:moveTo>
                  <a:pt x="1287717" y="2000"/>
                </a:moveTo>
                <a:cubicBezTo>
                  <a:pt x="1292383" y="2400"/>
                  <a:pt x="1296150" y="3333"/>
                  <a:pt x="1299016" y="4800"/>
                </a:cubicBezTo>
                <a:cubicBezTo>
                  <a:pt x="1301882" y="6266"/>
                  <a:pt x="1303316" y="7933"/>
                  <a:pt x="1303316" y="9799"/>
                </a:cubicBezTo>
                <a:cubicBezTo>
                  <a:pt x="1303316" y="13133"/>
                  <a:pt x="1301016" y="18632"/>
                  <a:pt x="1296416" y="26298"/>
                </a:cubicBezTo>
                <a:cubicBezTo>
                  <a:pt x="1291816" y="33965"/>
                  <a:pt x="1283917" y="45931"/>
                  <a:pt x="1272718" y="62196"/>
                </a:cubicBezTo>
                <a:cubicBezTo>
                  <a:pt x="1260585" y="79395"/>
                  <a:pt x="1251985" y="91494"/>
                  <a:pt x="1246919" y="98494"/>
                </a:cubicBezTo>
                <a:cubicBezTo>
                  <a:pt x="1241853" y="105494"/>
                  <a:pt x="1234286" y="115426"/>
                  <a:pt x="1224221" y="128292"/>
                </a:cubicBezTo>
                <a:cubicBezTo>
                  <a:pt x="1214155" y="141158"/>
                  <a:pt x="1204955" y="152624"/>
                  <a:pt x="1196622" y="162690"/>
                </a:cubicBezTo>
                <a:cubicBezTo>
                  <a:pt x="1188289" y="172756"/>
                  <a:pt x="1178790" y="183655"/>
                  <a:pt x="1168124" y="195388"/>
                </a:cubicBezTo>
                <a:lnTo>
                  <a:pt x="1168124" y="219387"/>
                </a:lnTo>
                <a:cubicBezTo>
                  <a:pt x="1185989" y="199521"/>
                  <a:pt x="1201455" y="183256"/>
                  <a:pt x="1214521" y="170590"/>
                </a:cubicBezTo>
                <a:cubicBezTo>
                  <a:pt x="1227587" y="157924"/>
                  <a:pt x="1238653" y="148358"/>
                  <a:pt x="1247719" y="141891"/>
                </a:cubicBezTo>
                <a:cubicBezTo>
                  <a:pt x="1256785" y="135425"/>
                  <a:pt x="1263452" y="132192"/>
                  <a:pt x="1267718" y="132192"/>
                </a:cubicBezTo>
                <a:cubicBezTo>
                  <a:pt x="1271718" y="132192"/>
                  <a:pt x="1275451" y="134558"/>
                  <a:pt x="1278917" y="139291"/>
                </a:cubicBezTo>
                <a:cubicBezTo>
                  <a:pt x="1282384" y="144025"/>
                  <a:pt x="1284117" y="147924"/>
                  <a:pt x="1284117" y="150991"/>
                </a:cubicBezTo>
                <a:cubicBezTo>
                  <a:pt x="1284117" y="152324"/>
                  <a:pt x="1283450" y="153991"/>
                  <a:pt x="1282117" y="155990"/>
                </a:cubicBezTo>
                <a:cubicBezTo>
                  <a:pt x="1272518" y="167456"/>
                  <a:pt x="1264885" y="176956"/>
                  <a:pt x="1259218" y="184489"/>
                </a:cubicBezTo>
                <a:cubicBezTo>
                  <a:pt x="1253552" y="192022"/>
                  <a:pt x="1249186" y="198755"/>
                  <a:pt x="1246119" y="204688"/>
                </a:cubicBezTo>
                <a:cubicBezTo>
                  <a:pt x="1243053" y="210620"/>
                  <a:pt x="1241519" y="215720"/>
                  <a:pt x="1241519" y="219987"/>
                </a:cubicBezTo>
                <a:cubicBezTo>
                  <a:pt x="1241519" y="226253"/>
                  <a:pt x="1244519" y="229386"/>
                  <a:pt x="1250519" y="229386"/>
                </a:cubicBezTo>
                <a:cubicBezTo>
                  <a:pt x="1256919" y="229386"/>
                  <a:pt x="1271118" y="220787"/>
                  <a:pt x="1293116" y="203588"/>
                </a:cubicBezTo>
                <a:lnTo>
                  <a:pt x="1293116" y="216187"/>
                </a:lnTo>
                <a:cubicBezTo>
                  <a:pt x="1281517" y="228053"/>
                  <a:pt x="1271484" y="237752"/>
                  <a:pt x="1263018" y="245285"/>
                </a:cubicBezTo>
                <a:cubicBezTo>
                  <a:pt x="1254552" y="252818"/>
                  <a:pt x="1247153" y="258518"/>
                  <a:pt x="1240819" y="262384"/>
                </a:cubicBezTo>
                <a:cubicBezTo>
                  <a:pt x="1234486" y="266250"/>
                  <a:pt x="1229120" y="268184"/>
                  <a:pt x="1224720" y="268184"/>
                </a:cubicBezTo>
                <a:cubicBezTo>
                  <a:pt x="1214321" y="268184"/>
                  <a:pt x="1209121" y="262051"/>
                  <a:pt x="1209121" y="249785"/>
                </a:cubicBezTo>
                <a:cubicBezTo>
                  <a:pt x="1209121" y="239919"/>
                  <a:pt x="1212355" y="228486"/>
                  <a:pt x="1218821" y="215487"/>
                </a:cubicBezTo>
                <a:cubicBezTo>
                  <a:pt x="1225287" y="202488"/>
                  <a:pt x="1234586" y="187189"/>
                  <a:pt x="1246719" y="169590"/>
                </a:cubicBezTo>
                <a:cubicBezTo>
                  <a:pt x="1240720" y="172923"/>
                  <a:pt x="1235053" y="176756"/>
                  <a:pt x="1229720" y="181089"/>
                </a:cubicBezTo>
                <a:cubicBezTo>
                  <a:pt x="1224387" y="185422"/>
                  <a:pt x="1219654" y="189955"/>
                  <a:pt x="1215521" y="194688"/>
                </a:cubicBezTo>
                <a:cubicBezTo>
                  <a:pt x="1211388" y="199421"/>
                  <a:pt x="1207922" y="203454"/>
                  <a:pt x="1205122" y="206787"/>
                </a:cubicBezTo>
                <a:cubicBezTo>
                  <a:pt x="1196456" y="216520"/>
                  <a:pt x="1188123" y="226486"/>
                  <a:pt x="1180123" y="236686"/>
                </a:cubicBezTo>
                <a:cubicBezTo>
                  <a:pt x="1172124" y="246885"/>
                  <a:pt x="1166724" y="253518"/>
                  <a:pt x="1163924" y="256584"/>
                </a:cubicBezTo>
                <a:cubicBezTo>
                  <a:pt x="1161124" y="259651"/>
                  <a:pt x="1158458" y="261184"/>
                  <a:pt x="1155925" y="261184"/>
                </a:cubicBezTo>
                <a:cubicBezTo>
                  <a:pt x="1148125" y="261184"/>
                  <a:pt x="1143250" y="253985"/>
                  <a:pt x="1141301" y="239585"/>
                </a:cubicBezTo>
                <a:lnTo>
                  <a:pt x="1140405" y="224159"/>
                </a:lnTo>
                <a:lnTo>
                  <a:pt x="1119492" y="242185"/>
                </a:lnTo>
                <a:cubicBezTo>
                  <a:pt x="1109826" y="250185"/>
                  <a:pt x="1100727" y="256584"/>
                  <a:pt x="1092194" y="261384"/>
                </a:cubicBezTo>
                <a:cubicBezTo>
                  <a:pt x="1083661" y="266184"/>
                  <a:pt x="1075795" y="268584"/>
                  <a:pt x="1068595" y="268584"/>
                </a:cubicBezTo>
                <a:cubicBezTo>
                  <a:pt x="1065928" y="268584"/>
                  <a:pt x="1063095" y="268284"/>
                  <a:pt x="1060096" y="267684"/>
                </a:cubicBezTo>
                <a:cubicBezTo>
                  <a:pt x="1057096" y="267084"/>
                  <a:pt x="1054329" y="266350"/>
                  <a:pt x="1051796" y="265484"/>
                </a:cubicBezTo>
                <a:cubicBezTo>
                  <a:pt x="1049263" y="264617"/>
                  <a:pt x="1045997" y="263384"/>
                  <a:pt x="1041997" y="261784"/>
                </a:cubicBezTo>
                <a:cubicBezTo>
                  <a:pt x="1037997" y="260184"/>
                  <a:pt x="1034931" y="259051"/>
                  <a:pt x="1032797" y="258384"/>
                </a:cubicBezTo>
                <a:cubicBezTo>
                  <a:pt x="1028531" y="259451"/>
                  <a:pt x="1026131" y="259984"/>
                  <a:pt x="1025598" y="259984"/>
                </a:cubicBezTo>
                <a:cubicBezTo>
                  <a:pt x="1020931" y="259984"/>
                  <a:pt x="1015465" y="258118"/>
                  <a:pt x="1009199" y="254384"/>
                </a:cubicBezTo>
                <a:cubicBezTo>
                  <a:pt x="1004799" y="262917"/>
                  <a:pt x="999966" y="273950"/>
                  <a:pt x="994700" y="287482"/>
                </a:cubicBezTo>
                <a:cubicBezTo>
                  <a:pt x="989433" y="301015"/>
                  <a:pt x="985000" y="311781"/>
                  <a:pt x="981400" y="319780"/>
                </a:cubicBezTo>
                <a:cubicBezTo>
                  <a:pt x="977801" y="327780"/>
                  <a:pt x="973001" y="335446"/>
                  <a:pt x="967001" y="342779"/>
                </a:cubicBezTo>
                <a:cubicBezTo>
                  <a:pt x="963668" y="346112"/>
                  <a:pt x="961335" y="347779"/>
                  <a:pt x="960002" y="347779"/>
                </a:cubicBezTo>
                <a:cubicBezTo>
                  <a:pt x="954269" y="347779"/>
                  <a:pt x="951402" y="342712"/>
                  <a:pt x="951402" y="332580"/>
                </a:cubicBezTo>
                <a:cubicBezTo>
                  <a:pt x="951402" y="323780"/>
                  <a:pt x="953169" y="314614"/>
                  <a:pt x="956702" y="305081"/>
                </a:cubicBezTo>
                <a:cubicBezTo>
                  <a:pt x="960235" y="295549"/>
                  <a:pt x="964568" y="286516"/>
                  <a:pt x="969701" y="277983"/>
                </a:cubicBezTo>
                <a:cubicBezTo>
                  <a:pt x="974834" y="269450"/>
                  <a:pt x="980467" y="260817"/>
                  <a:pt x="986600" y="252085"/>
                </a:cubicBezTo>
                <a:cubicBezTo>
                  <a:pt x="992733" y="243352"/>
                  <a:pt x="997066" y="236852"/>
                  <a:pt x="999599" y="232586"/>
                </a:cubicBezTo>
                <a:cubicBezTo>
                  <a:pt x="1020665" y="196321"/>
                  <a:pt x="1037064" y="165457"/>
                  <a:pt x="1048796" y="139991"/>
                </a:cubicBezTo>
                <a:cubicBezTo>
                  <a:pt x="1025798" y="167990"/>
                  <a:pt x="1006999" y="190063"/>
                  <a:pt x="992400" y="206212"/>
                </a:cubicBezTo>
                <a:lnTo>
                  <a:pt x="987665" y="211297"/>
                </a:lnTo>
                <a:lnTo>
                  <a:pt x="987665" y="216187"/>
                </a:lnTo>
                <a:cubicBezTo>
                  <a:pt x="953934" y="253651"/>
                  <a:pt x="929802" y="272383"/>
                  <a:pt x="915270" y="272383"/>
                </a:cubicBezTo>
                <a:cubicBezTo>
                  <a:pt x="910070" y="272383"/>
                  <a:pt x="906370" y="270683"/>
                  <a:pt x="904170" y="267284"/>
                </a:cubicBezTo>
                <a:cubicBezTo>
                  <a:pt x="901970" y="263884"/>
                  <a:pt x="900870" y="258851"/>
                  <a:pt x="900870" y="252185"/>
                </a:cubicBezTo>
                <a:cubicBezTo>
                  <a:pt x="900870" y="241652"/>
                  <a:pt x="904670" y="226386"/>
                  <a:pt x="912270" y="206387"/>
                </a:cubicBezTo>
                <a:cubicBezTo>
                  <a:pt x="892804" y="227986"/>
                  <a:pt x="878338" y="243352"/>
                  <a:pt x="868872" y="252485"/>
                </a:cubicBezTo>
                <a:cubicBezTo>
                  <a:pt x="859406" y="261617"/>
                  <a:pt x="851607" y="266184"/>
                  <a:pt x="845474" y="266184"/>
                </a:cubicBezTo>
                <a:cubicBezTo>
                  <a:pt x="842541" y="266184"/>
                  <a:pt x="838874" y="263651"/>
                  <a:pt x="834475" y="258584"/>
                </a:cubicBezTo>
                <a:cubicBezTo>
                  <a:pt x="830075" y="253518"/>
                  <a:pt x="826175" y="246952"/>
                  <a:pt x="822775" y="238885"/>
                </a:cubicBezTo>
                <a:cubicBezTo>
                  <a:pt x="819375" y="230819"/>
                  <a:pt x="817676" y="222453"/>
                  <a:pt x="817676" y="213787"/>
                </a:cubicBezTo>
                <a:cubicBezTo>
                  <a:pt x="817676" y="207521"/>
                  <a:pt x="818276" y="202288"/>
                  <a:pt x="819475" y="198088"/>
                </a:cubicBezTo>
                <a:cubicBezTo>
                  <a:pt x="820675" y="193888"/>
                  <a:pt x="823009" y="189588"/>
                  <a:pt x="826475" y="185189"/>
                </a:cubicBezTo>
                <a:cubicBezTo>
                  <a:pt x="829941" y="180789"/>
                  <a:pt x="835474" y="174989"/>
                  <a:pt x="843074" y="167790"/>
                </a:cubicBezTo>
                <a:cubicBezTo>
                  <a:pt x="863340" y="149391"/>
                  <a:pt x="883005" y="135725"/>
                  <a:pt x="902070" y="126792"/>
                </a:cubicBezTo>
                <a:cubicBezTo>
                  <a:pt x="921136" y="117859"/>
                  <a:pt x="935868" y="113393"/>
                  <a:pt x="946268" y="113393"/>
                </a:cubicBezTo>
                <a:cubicBezTo>
                  <a:pt x="949068" y="113393"/>
                  <a:pt x="951667" y="114560"/>
                  <a:pt x="954067" y="116893"/>
                </a:cubicBezTo>
                <a:cubicBezTo>
                  <a:pt x="956467" y="119226"/>
                  <a:pt x="958367" y="121926"/>
                  <a:pt x="959767" y="124992"/>
                </a:cubicBezTo>
                <a:cubicBezTo>
                  <a:pt x="961167" y="128059"/>
                  <a:pt x="961867" y="130325"/>
                  <a:pt x="961867" y="131792"/>
                </a:cubicBezTo>
                <a:cubicBezTo>
                  <a:pt x="961867" y="134192"/>
                  <a:pt x="960933" y="135958"/>
                  <a:pt x="959067" y="137092"/>
                </a:cubicBezTo>
                <a:cubicBezTo>
                  <a:pt x="957200" y="138225"/>
                  <a:pt x="953934" y="139591"/>
                  <a:pt x="949268" y="141191"/>
                </a:cubicBezTo>
                <a:cubicBezTo>
                  <a:pt x="950201" y="143325"/>
                  <a:pt x="951401" y="146058"/>
                  <a:pt x="952867" y="149391"/>
                </a:cubicBezTo>
                <a:cubicBezTo>
                  <a:pt x="954334" y="152724"/>
                  <a:pt x="955467" y="155424"/>
                  <a:pt x="956267" y="157490"/>
                </a:cubicBezTo>
                <a:cubicBezTo>
                  <a:pt x="957067" y="159557"/>
                  <a:pt x="957467" y="161390"/>
                  <a:pt x="957467" y="162990"/>
                </a:cubicBezTo>
                <a:cubicBezTo>
                  <a:pt x="957467" y="166190"/>
                  <a:pt x="954234" y="172156"/>
                  <a:pt x="947768" y="180889"/>
                </a:cubicBezTo>
                <a:cubicBezTo>
                  <a:pt x="941301" y="189622"/>
                  <a:pt x="936768" y="196055"/>
                  <a:pt x="934168" y="200188"/>
                </a:cubicBezTo>
                <a:cubicBezTo>
                  <a:pt x="931569" y="204321"/>
                  <a:pt x="930269" y="209387"/>
                  <a:pt x="930269" y="215387"/>
                </a:cubicBezTo>
                <a:cubicBezTo>
                  <a:pt x="930269" y="225253"/>
                  <a:pt x="934802" y="230186"/>
                  <a:pt x="943868" y="230186"/>
                </a:cubicBezTo>
                <a:cubicBezTo>
                  <a:pt x="950867" y="230186"/>
                  <a:pt x="960829" y="225274"/>
                  <a:pt x="973754" y="215449"/>
                </a:cubicBezTo>
                <a:lnTo>
                  <a:pt x="979201" y="210961"/>
                </a:lnTo>
                <a:lnTo>
                  <a:pt x="979201" y="206387"/>
                </a:lnTo>
                <a:cubicBezTo>
                  <a:pt x="997866" y="186122"/>
                  <a:pt x="1013965" y="167056"/>
                  <a:pt x="1027498" y="149191"/>
                </a:cubicBezTo>
                <a:cubicBezTo>
                  <a:pt x="1041030" y="131325"/>
                  <a:pt x="1051729" y="117126"/>
                  <a:pt x="1059596" y="106593"/>
                </a:cubicBezTo>
                <a:cubicBezTo>
                  <a:pt x="1067462" y="96061"/>
                  <a:pt x="1074395" y="88628"/>
                  <a:pt x="1080394" y="84295"/>
                </a:cubicBezTo>
                <a:cubicBezTo>
                  <a:pt x="1086394" y="79962"/>
                  <a:pt x="1093927" y="77795"/>
                  <a:pt x="1102993" y="77795"/>
                </a:cubicBezTo>
                <a:cubicBezTo>
                  <a:pt x="1107526" y="77795"/>
                  <a:pt x="1109793" y="79528"/>
                  <a:pt x="1109793" y="82995"/>
                </a:cubicBezTo>
                <a:cubicBezTo>
                  <a:pt x="1109793" y="85795"/>
                  <a:pt x="1107959" y="89928"/>
                  <a:pt x="1104293" y="95394"/>
                </a:cubicBezTo>
                <a:cubicBezTo>
                  <a:pt x="1100627" y="100861"/>
                  <a:pt x="1095927" y="106460"/>
                  <a:pt x="1090194" y="112193"/>
                </a:cubicBezTo>
                <a:cubicBezTo>
                  <a:pt x="1082594" y="119659"/>
                  <a:pt x="1075162" y="129025"/>
                  <a:pt x="1067895" y="140291"/>
                </a:cubicBezTo>
                <a:cubicBezTo>
                  <a:pt x="1060629" y="151557"/>
                  <a:pt x="1052396" y="165923"/>
                  <a:pt x="1043197" y="183389"/>
                </a:cubicBezTo>
                <a:cubicBezTo>
                  <a:pt x="1050396" y="177789"/>
                  <a:pt x="1058696" y="171156"/>
                  <a:pt x="1068095" y="163490"/>
                </a:cubicBezTo>
                <a:cubicBezTo>
                  <a:pt x="1077495" y="155824"/>
                  <a:pt x="1085161" y="149824"/>
                  <a:pt x="1091094" y="145491"/>
                </a:cubicBezTo>
                <a:cubicBezTo>
                  <a:pt x="1097027" y="141158"/>
                  <a:pt x="1102893" y="137725"/>
                  <a:pt x="1108693" y="135192"/>
                </a:cubicBezTo>
                <a:cubicBezTo>
                  <a:pt x="1114492" y="132659"/>
                  <a:pt x="1120325" y="131392"/>
                  <a:pt x="1126192" y="131392"/>
                </a:cubicBezTo>
                <a:cubicBezTo>
                  <a:pt x="1129925" y="131392"/>
                  <a:pt x="1132358" y="132059"/>
                  <a:pt x="1133491" y="133392"/>
                </a:cubicBezTo>
                <a:cubicBezTo>
                  <a:pt x="1134625" y="134725"/>
                  <a:pt x="1135191" y="137325"/>
                  <a:pt x="1135191" y="141191"/>
                </a:cubicBezTo>
                <a:cubicBezTo>
                  <a:pt x="1135191" y="151324"/>
                  <a:pt x="1132725" y="161223"/>
                  <a:pt x="1127792" y="170890"/>
                </a:cubicBezTo>
                <a:cubicBezTo>
                  <a:pt x="1122858" y="180556"/>
                  <a:pt x="1115792" y="190588"/>
                  <a:pt x="1106593" y="200988"/>
                </a:cubicBezTo>
                <a:cubicBezTo>
                  <a:pt x="1097393" y="211387"/>
                  <a:pt x="1086061" y="222720"/>
                  <a:pt x="1072595" y="234986"/>
                </a:cubicBezTo>
                <a:cubicBezTo>
                  <a:pt x="1077261" y="236719"/>
                  <a:pt x="1082061" y="237586"/>
                  <a:pt x="1086994" y="237586"/>
                </a:cubicBezTo>
                <a:cubicBezTo>
                  <a:pt x="1098593" y="237586"/>
                  <a:pt x="1113155" y="230948"/>
                  <a:pt x="1130679" y="217674"/>
                </a:cubicBezTo>
                <a:lnTo>
                  <a:pt x="1142360" y="207902"/>
                </a:lnTo>
                <a:lnTo>
                  <a:pt x="1144125" y="194988"/>
                </a:lnTo>
                <a:cubicBezTo>
                  <a:pt x="1146659" y="184855"/>
                  <a:pt x="1153458" y="171456"/>
                  <a:pt x="1164524" y="154791"/>
                </a:cubicBezTo>
                <a:cubicBezTo>
                  <a:pt x="1187856" y="119859"/>
                  <a:pt x="1207822" y="91294"/>
                  <a:pt x="1224420" y="69096"/>
                </a:cubicBezTo>
                <a:cubicBezTo>
                  <a:pt x="1241019" y="46897"/>
                  <a:pt x="1254785" y="30098"/>
                  <a:pt x="1265718" y="18699"/>
                </a:cubicBezTo>
                <a:cubicBezTo>
                  <a:pt x="1276651" y="7300"/>
                  <a:pt x="1283983" y="1733"/>
                  <a:pt x="1287717" y="2000"/>
                </a:cubicBezTo>
                <a:close/>
                <a:moveTo>
                  <a:pt x="137791" y="0"/>
                </a:moveTo>
                <a:cubicBezTo>
                  <a:pt x="147391" y="0"/>
                  <a:pt x="154890" y="3633"/>
                  <a:pt x="160290" y="10899"/>
                </a:cubicBezTo>
                <a:cubicBezTo>
                  <a:pt x="165690" y="18166"/>
                  <a:pt x="168390" y="28332"/>
                  <a:pt x="168390" y="41397"/>
                </a:cubicBezTo>
                <a:cubicBezTo>
                  <a:pt x="168390" y="58730"/>
                  <a:pt x="161590" y="83795"/>
                  <a:pt x="147991" y="116593"/>
                </a:cubicBezTo>
                <a:cubicBezTo>
                  <a:pt x="134392" y="149391"/>
                  <a:pt x="113460" y="187789"/>
                  <a:pt x="85195" y="231786"/>
                </a:cubicBezTo>
                <a:cubicBezTo>
                  <a:pt x="85595" y="233119"/>
                  <a:pt x="86061" y="234552"/>
                  <a:pt x="86595" y="236086"/>
                </a:cubicBezTo>
                <a:cubicBezTo>
                  <a:pt x="87128" y="237619"/>
                  <a:pt x="87395" y="239052"/>
                  <a:pt x="87395" y="240385"/>
                </a:cubicBezTo>
                <a:cubicBezTo>
                  <a:pt x="87395" y="240652"/>
                  <a:pt x="87195" y="241152"/>
                  <a:pt x="86795" y="241885"/>
                </a:cubicBezTo>
                <a:cubicBezTo>
                  <a:pt x="86395" y="242619"/>
                  <a:pt x="85928" y="243385"/>
                  <a:pt x="85395" y="244185"/>
                </a:cubicBezTo>
                <a:cubicBezTo>
                  <a:pt x="84861" y="244985"/>
                  <a:pt x="84528" y="245518"/>
                  <a:pt x="84395" y="245785"/>
                </a:cubicBezTo>
                <a:lnTo>
                  <a:pt x="69796" y="269784"/>
                </a:lnTo>
                <a:cubicBezTo>
                  <a:pt x="68196" y="272583"/>
                  <a:pt x="66529" y="273983"/>
                  <a:pt x="64796" y="273983"/>
                </a:cubicBezTo>
                <a:cubicBezTo>
                  <a:pt x="63196" y="273983"/>
                  <a:pt x="61863" y="273450"/>
                  <a:pt x="60796" y="272383"/>
                </a:cubicBezTo>
                <a:lnTo>
                  <a:pt x="48397" y="263384"/>
                </a:lnTo>
                <a:cubicBezTo>
                  <a:pt x="46530" y="261784"/>
                  <a:pt x="45597" y="260117"/>
                  <a:pt x="45597" y="258384"/>
                </a:cubicBezTo>
                <a:cubicBezTo>
                  <a:pt x="45597" y="256651"/>
                  <a:pt x="48730" y="250651"/>
                  <a:pt x="54997" y="240385"/>
                </a:cubicBezTo>
                <a:cubicBezTo>
                  <a:pt x="59530" y="233052"/>
                  <a:pt x="65629" y="222986"/>
                  <a:pt x="73295" y="210187"/>
                </a:cubicBezTo>
                <a:cubicBezTo>
                  <a:pt x="80962" y="197388"/>
                  <a:pt x="87128" y="186855"/>
                  <a:pt x="91794" y="178589"/>
                </a:cubicBezTo>
                <a:cubicBezTo>
                  <a:pt x="96461" y="170323"/>
                  <a:pt x="102160" y="159490"/>
                  <a:pt x="108893" y="146091"/>
                </a:cubicBezTo>
                <a:cubicBezTo>
                  <a:pt x="115626" y="132692"/>
                  <a:pt x="121792" y="119593"/>
                  <a:pt x="127392" y="106793"/>
                </a:cubicBezTo>
                <a:cubicBezTo>
                  <a:pt x="140325" y="77329"/>
                  <a:pt x="146791" y="58530"/>
                  <a:pt x="146791" y="50397"/>
                </a:cubicBezTo>
                <a:cubicBezTo>
                  <a:pt x="146791" y="40798"/>
                  <a:pt x="143058" y="35998"/>
                  <a:pt x="135592" y="35998"/>
                </a:cubicBezTo>
                <a:cubicBezTo>
                  <a:pt x="129992" y="35998"/>
                  <a:pt x="122026" y="38831"/>
                  <a:pt x="111693" y="44497"/>
                </a:cubicBezTo>
                <a:cubicBezTo>
                  <a:pt x="101360" y="50164"/>
                  <a:pt x="90661" y="57596"/>
                  <a:pt x="79595" y="66796"/>
                </a:cubicBezTo>
                <a:cubicBezTo>
                  <a:pt x="68529" y="75995"/>
                  <a:pt x="59330" y="85595"/>
                  <a:pt x="51997" y="95594"/>
                </a:cubicBezTo>
                <a:cubicBezTo>
                  <a:pt x="44664" y="105594"/>
                  <a:pt x="40997" y="114393"/>
                  <a:pt x="40997" y="121993"/>
                </a:cubicBezTo>
                <a:cubicBezTo>
                  <a:pt x="40997" y="123193"/>
                  <a:pt x="41331" y="124092"/>
                  <a:pt x="41997" y="124692"/>
                </a:cubicBezTo>
                <a:cubicBezTo>
                  <a:pt x="42664" y="125292"/>
                  <a:pt x="43864" y="125592"/>
                  <a:pt x="45597" y="125592"/>
                </a:cubicBezTo>
                <a:cubicBezTo>
                  <a:pt x="48797" y="125592"/>
                  <a:pt x="53997" y="123726"/>
                  <a:pt x="61196" y="119993"/>
                </a:cubicBezTo>
                <a:cubicBezTo>
                  <a:pt x="64396" y="118393"/>
                  <a:pt x="65996" y="118659"/>
                  <a:pt x="65996" y="120793"/>
                </a:cubicBezTo>
                <a:cubicBezTo>
                  <a:pt x="65996" y="122926"/>
                  <a:pt x="60930" y="128426"/>
                  <a:pt x="50797" y="137292"/>
                </a:cubicBezTo>
                <a:cubicBezTo>
                  <a:pt x="40664" y="146158"/>
                  <a:pt x="33198" y="150591"/>
                  <a:pt x="28398" y="150591"/>
                </a:cubicBezTo>
                <a:cubicBezTo>
                  <a:pt x="24265" y="150591"/>
                  <a:pt x="18499" y="147024"/>
                  <a:pt x="11099" y="139891"/>
                </a:cubicBezTo>
                <a:cubicBezTo>
                  <a:pt x="3700" y="132759"/>
                  <a:pt x="0" y="126259"/>
                  <a:pt x="0" y="120393"/>
                </a:cubicBezTo>
                <a:cubicBezTo>
                  <a:pt x="0" y="118126"/>
                  <a:pt x="2066" y="112726"/>
                  <a:pt x="6200" y="104194"/>
                </a:cubicBezTo>
                <a:cubicBezTo>
                  <a:pt x="10333" y="95661"/>
                  <a:pt x="15999" y="86028"/>
                  <a:pt x="23198" y="75295"/>
                </a:cubicBezTo>
                <a:cubicBezTo>
                  <a:pt x="30398" y="64563"/>
                  <a:pt x="37998" y="55263"/>
                  <a:pt x="45997" y="47397"/>
                </a:cubicBezTo>
                <a:cubicBezTo>
                  <a:pt x="55197" y="38198"/>
                  <a:pt x="65696" y="29998"/>
                  <a:pt x="77495" y="22799"/>
                </a:cubicBezTo>
                <a:cubicBezTo>
                  <a:pt x="89294" y="15599"/>
                  <a:pt x="100627" y="9999"/>
                  <a:pt x="111493" y="6000"/>
                </a:cubicBezTo>
                <a:cubicBezTo>
                  <a:pt x="122359" y="2000"/>
                  <a:pt x="131125" y="0"/>
                  <a:pt x="13779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Brush Script MT" panose="03060802040406070304" pitchFamily="66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6E85D-2F83-460D-96B6-F4778F0D40D3}"/>
              </a:ext>
            </a:extLst>
          </p:cNvPr>
          <p:cNvSpPr txBox="1"/>
          <p:nvPr/>
        </p:nvSpPr>
        <p:spPr>
          <a:xfrm>
            <a:off x="3832372" y="4649236"/>
            <a:ext cx="324482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i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400" b="1" i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400" b="1" i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E3049E-5DEC-424A-841C-77F5029170C7}"/>
              </a:ext>
            </a:extLst>
          </p:cNvPr>
          <p:cNvGrpSpPr/>
          <p:nvPr/>
        </p:nvGrpSpPr>
        <p:grpSpPr>
          <a:xfrm>
            <a:off x="4835383" y="1850665"/>
            <a:ext cx="2549486" cy="2522860"/>
            <a:chOff x="5552772" y="3314999"/>
            <a:chExt cx="3464643" cy="3428461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C0B1311D-B904-46CF-BB21-95C8E79618C0}"/>
                </a:ext>
              </a:extLst>
            </p:cNvPr>
            <p:cNvSpPr/>
            <p:nvPr/>
          </p:nvSpPr>
          <p:spPr>
            <a:xfrm rot="21415801">
              <a:off x="5552772" y="3314999"/>
              <a:ext cx="3428018" cy="3428461"/>
            </a:xfrm>
            <a:custGeom>
              <a:avLst/>
              <a:gdLst>
                <a:gd name="connsiteX0" fmla="*/ 1675856 w 3428018"/>
                <a:gd name="connsiteY0" fmla="*/ 0 h 3428461"/>
                <a:gd name="connsiteX1" fmla="*/ 1697264 w 3428018"/>
                <a:gd name="connsiteY1" fmla="*/ 0 h 3428461"/>
                <a:gd name="connsiteX2" fmla="*/ 1747629 w 3428018"/>
                <a:gd name="connsiteY2" fmla="*/ 2250 h 3428461"/>
                <a:gd name="connsiteX3" fmla="*/ 1945169 w 3428018"/>
                <a:gd name="connsiteY3" fmla="*/ 11720 h 3428461"/>
                <a:gd name="connsiteX4" fmla="*/ 1967085 w 3428018"/>
                <a:gd name="connsiteY4" fmla="*/ 32548 h 3428461"/>
                <a:gd name="connsiteX5" fmla="*/ 1993574 w 3428018"/>
                <a:gd name="connsiteY5" fmla="*/ 265176 h 3428461"/>
                <a:gd name="connsiteX6" fmla="*/ 2009684 w 3428018"/>
                <a:gd name="connsiteY6" fmla="*/ 410101 h 3428461"/>
                <a:gd name="connsiteX7" fmla="*/ 2026775 w 3428018"/>
                <a:gd name="connsiteY7" fmla="*/ 427155 h 3428461"/>
                <a:gd name="connsiteX8" fmla="*/ 2186505 w 3428018"/>
                <a:gd name="connsiteY8" fmla="*/ 476431 h 3428461"/>
                <a:gd name="connsiteX9" fmla="*/ 2240970 w 3428018"/>
                <a:gd name="connsiteY9" fmla="*/ 498783 h 3428461"/>
                <a:gd name="connsiteX10" fmla="*/ 2260056 w 3428018"/>
                <a:gd name="connsiteY10" fmla="*/ 495227 h 3428461"/>
                <a:gd name="connsiteX11" fmla="*/ 2354943 w 3428018"/>
                <a:gd name="connsiteY11" fmla="*/ 395369 h 3428461"/>
                <a:gd name="connsiteX12" fmla="*/ 2409481 w 3428018"/>
                <a:gd name="connsiteY12" fmla="*/ 338328 h 3428461"/>
                <a:gd name="connsiteX13" fmla="*/ 2516161 w 3428018"/>
                <a:gd name="connsiteY13" fmla="*/ 225661 h 3428461"/>
                <a:gd name="connsiteX14" fmla="*/ 2561989 w 3428018"/>
                <a:gd name="connsiteY14" fmla="*/ 221307 h 3428461"/>
                <a:gd name="connsiteX15" fmla="*/ 2756880 w 3428018"/>
                <a:gd name="connsiteY15" fmla="*/ 351246 h 3428461"/>
                <a:gd name="connsiteX16" fmla="*/ 2769399 w 3428018"/>
                <a:gd name="connsiteY16" fmla="*/ 395188 h 3428461"/>
                <a:gd name="connsiteX17" fmla="*/ 2629009 w 3428018"/>
                <a:gd name="connsiteY17" fmla="*/ 716498 h 3428461"/>
                <a:gd name="connsiteX18" fmla="*/ 2637972 w 3428018"/>
                <a:gd name="connsiteY18" fmla="*/ 764467 h 3428461"/>
                <a:gd name="connsiteX19" fmla="*/ 2773354 w 3428018"/>
                <a:gd name="connsiteY19" fmla="*/ 919553 h 3428461"/>
                <a:gd name="connsiteX20" fmla="*/ 2804378 w 3428018"/>
                <a:gd name="connsiteY20" fmla="*/ 929930 h 3428461"/>
                <a:gd name="connsiteX21" fmla="*/ 3155950 w 3428018"/>
                <a:gd name="connsiteY21" fmla="*/ 825754 h 3428461"/>
                <a:gd name="connsiteX22" fmla="*/ 3166256 w 3428018"/>
                <a:gd name="connsiteY22" fmla="*/ 822851 h 3428461"/>
                <a:gd name="connsiteX23" fmla="*/ 3188099 w 3428018"/>
                <a:gd name="connsiteY23" fmla="*/ 832830 h 3428461"/>
                <a:gd name="connsiteX24" fmla="*/ 3212157 w 3428018"/>
                <a:gd name="connsiteY24" fmla="*/ 883630 h 3428461"/>
                <a:gd name="connsiteX25" fmla="*/ 3300730 w 3428018"/>
                <a:gd name="connsiteY25" fmla="*/ 1060813 h 3428461"/>
                <a:gd name="connsiteX26" fmla="*/ 3292167 w 3428018"/>
                <a:gd name="connsiteY26" fmla="*/ 1095756 h 3428461"/>
                <a:gd name="connsiteX27" fmla="*/ 2994007 w 3428018"/>
                <a:gd name="connsiteY27" fmla="*/ 1316047 h 3428461"/>
                <a:gd name="connsiteX28" fmla="*/ 2984464 w 3428018"/>
                <a:gd name="connsiteY28" fmla="*/ 1342971 h 3428461"/>
                <a:gd name="connsiteX29" fmla="*/ 3028588 w 3428018"/>
                <a:gd name="connsiteY29" fmla="*/ 1559016 h 3428461"/>
                <a:gd name="connsiteX30" fmla="*/ 3046622 w 3428018"/>
                <a:gd name="connsiteY30" fmla="*/ 1579735 h 3428461"/>
                <a:gd name="connsiteX31" fmla="*/ 3262703 w 3428018"/>
                <a:gd name="connsiteY31" fmla="*/ 1631297 h 3428461"/>
                <a:gd name="connsiteX32" fmla="*/ 3412273 w 3428018"/>
                <a:gd name="connsiteY32" fmla="*/ 1667474 h 3428461"/>
                <a:gd name="connsiteX33" fmla="*/ 3427876 w 3428018"/>
                <a:gd name="connsiteY33" fmla="*/ 1688665 h 3428461"/>
                <a:gd name="connsiteX34" fmla="*/ 3418441 w 3428018"/>
                <a:gd name="connsiteY34" fmla="*/ 1876770 h 3428461"/>
                <a:gd name="connsiteX35" fmla="*/ 3415067 w 3428018"/>
                <a:gd name="connsiteY35" fmla="*/ 1936823 h 3428461"/>
                <a:gd name="connsiteX36" fmla="*/ 3387562 w 3428018"/>
                <a:gd name="connsiteY36" fmla="*/ 1968427 h 3428461"/>
                <a:gd name="connsiteX37" fmla="*/ 3189478 w 3428018"/>
                <a:gd name="connsiteY37" fmla="*/ 1990707 h 3428461"/>
                <a:gd name="connsiteX38" fmla="*/ 3016613 w 3428018"/>
                <a:gd name="connsiteY38" fmla="*/ 2009721 h 3428461"/>
                <a:gd name="connsiteX39" fmla="*/ 3000031 w 3428018"/>
                <a:gd name="connsiteY39" fmla="*/ 2027319 h 3428461"/>
                <a:gd name="connsiteX40" fmla="*/ 2939325 w 3428018"/>
                <a:gd name="connsiteY40" fmla="*/ 2214263 h 3428461"/>
                <a:gd name="connsiteX41" fmla="*/ 2927749 w 3428018"/>
                <a:gd name="connsiteY41" fmla="*/ 2241332 h 3428461"/>
                <a:gd name="connsiteX42" fmla="*/ 2931777 w 3428018"/>
                <a:gd name="connsiteY42" fmla="*/ 2260346 h 3428461"/>
                <a:gd name="connsiteX43" fmla="*/ 3088713 w 3428018"/>
                <a:gd name="connsiteY43" fmla="*/ 2409771 h 3428461"/>
                <a:gd name="connsiteX44" fmla="*/ 3153556 w 3428018"/>
                <a:gd name="connsiteY44" fmla="*/ 2471602 h 3428461"/>
                <a:gd name="connsiteX45" fmla="*/ 3207948 w 3428018"/>
                <a:gd name="connsiteY45" fmla="*/ 2523091 h 3428461"/>
                <a:gd name="connsiteX46" fmla="*/ 3210996 w 3428018"/>
                <a:gd name="connsiteY46" fmla="*/ 2552156 h 3428461"/>
                <a:gd name="connsiteX47" fmla="*/ 3069336 w 3428018"/>
                <a:gd name="connsiteY47" fmla="*/ 2766532 h 3428461"/>
                <a:gd name="connsiteX48" fmla="*/ 3040925 w 3428018"/>
                <a:gd name="connsiteY48" fmla="*/ 2773281 h 3428461"/>
                <a:gd name="connsiteX49" fmla="*/ 2838450 w 3428018"/>
                <a:gd name="connsiteY49" fmla="*/ 2685216 h 3428461"/>
                <a:gd name="connsiteX50" fmla="*/ 2697517 w 3428018"/>
                <a:gd name="connsiteY50" fmla="*/ 2623421 h 3428461"/>
                <a:gd name="connsiteX51" fmla="*/ 2669939 w 3428018"/>
                <a:gd name="connsiteY51" fmla="*/ 2629444 h 3428461"/>
                <a:gd name="connsiteX52" fmla="*/ 2508867 w 3428018"/>
                <a:gd name="connsiteY52" fmla="*/ 2772084 h 3428461"/>
                <a:gd name="connsiteX53" fmla="*/ 2497256 w 3428018"/>
                <a:gd name="connsiteY53" fmla="*/ 2806120 h 3428461"/>
                <a:gd name="connsiteX54" fmla="*/ 2601069 w 3428018"/>
                <a:gd name="connsiteY54" fmla="*/ 3156422 h 3428461"/>
                <a:gd name="connsiteX55" fmla="*/ 2585140 w 3428018"/>
                <a:gd name="connsiteY55" fmla="*/ 3192563 h 3428461"/>
                <a:gd name="connsiteX56" fmla="*/ 2363144 w 3428018"/>
                <a:gd name="connsiteY56" fmla="*/ 3302182 h 3428461"/>
                <a:gd name="connsiteX57" fmla="*/ 2332011 w 3428018"/>
                <a:gd name="connsiteY57" fmla="*/ 3294380 h 3428461"/>
                <a:gd name="connsiteX58" fmla="*/ 2123984 w 3428018"/>
                <a:gd name="connsiteY58" fmla="*/ 3012114 h 3428461"/>
                <a:gd name="connsiteX59" fmla="*/ 2108962 w 3428018"/>
                <a:gd name="connsiteY59" fmla="*/ 2991612 h 3428461"/>
                <a:gd name="connsiteX60" fmla="*/ 2085957 w 3428018"/>
                <a:gd name="connsiteY60" fmla="*/ 2984101 h 3428461"/>
                <a:gd name="connsiteX61" fmla="*/ 1864578 w 3428018"/>
                <a:gd name="connsiteY61" fmla="*/ 3028805 h 3428461"/>
                <a:gd name="connsiteX62" fmla="*/ 1847306 w 3428018"/>
                <a:gd name="connsiteY62" fmla="*/ 3045097 h 3428461"/>
                <a:gd name="connsiteX63" fmla="*/ 1763413 w 3428018"/>
                <a:gd name="connsiteY63" fmla="*/ 3395182 h 3428461"/>
                <a:gd name="connsiteX64" fmla="*/ 1760837 w 3428018"/>
                <a:gd name="connsiteY64" fmla="*/ 3405559 h 3428461"/>
                <a:gd name="connsiteX65" fmla="*/ 1728688 w 3428018"/>
                <a:gd name="connsiteY65" fmla="*/ 3427295 h 3428461"/>
                <a:gd name="connsiteX66" fmla="*/ 1679303 w 3428018"/>
                <a:gd name="connsiteY66" fmla="*/ 3425698 h 3428461"/>
                <a:gd name="connsiteX67" fmla="*/ 1483142 w 3428018"/>
                <a:gd name="connsiteY67" fmla="*/ 3414921 h 3428461"/>
                <a:gd name="connsiteX68" fmla="*/ 1459158 w 3428018"/>
                <a:gd name="connsiteY68" fmla="*/ 3392823 h 3428461"/>
                <a:gd name="connsiteX69" fmla="*/ 1435826 w 3428018"/>
                <a:gd name="connsiteY69" fmla="*/ 3188136 h 3428461"/>
                <a:gd name="connsiteX70" fmla="*/ 1416667 w 3428018"/>
                <a:gd name="connsiteY70" fmla="*/ 3016649 h 3428461"/>
                <a:gd name="connsiteX71" fmla="*/ 1402189 w 3428018"/>
                <a:gd name="connsiteY71" fmla="*/ 3000139 h 3428461"/>
                <a:gd name="connsiteX72" fmla="*/ 1184148 w 3428018"/>
                <a:gd name="connsiteY72" fmla="*/ 2927277 h 3428461"/>
                <a:gd name="connsiteX73" fmla="*/ 1165497 w 3428018"/>
                <a:gd name="connsiteY73" fmla="*/ 2931886 h 3428461"/>
                <a:gd name="connsiteX74" fmla="*/ 1033708 w 3428018"/>
                <a:gd name="connsiteY74" fmla="*/ 3070534 h 3428461"/>
                <a:gd name="connsiteX75" fmla="*/ 913566 w 3428018"/>
                <a:gd name="connsiteY75" fmla="*/ 3198078 h 3428461"/>
                <a:gd name="connsiteX76" fmla="*/ 898180 w 3428018"/>
                <a:gd name="connsiteY76" fmla="*/ 3212955 h 3428461"/>
                <a:gd name="connsiteX77" fmla="*/ 879602 w 3428018"/>
                <a:gd name="connsiteY77" fmla="*/ 3214842 h 3428461"/>
                <a:gd name="connsiteX78" fmla="*/ 864906 w 3428018"/>
                <a:gd name="connsiteY78" fmla="*/ 3205553 h 3428461"/>
                <a:gd name="connsiteX79" fmla="*/ 666677 w 3428018"/>
                <a:gd name="connsiteY79" fmla="*/ 3073400 h 3428461"/>
                <a:gd name="connsiteX80" fmla="*/ 655574 w 3428018"/>
                <a:gd name="connsiteY80" fmla="*/ 3035445 h 3428461"/>
                <a:gd name="connsiteX81" fmla="*/ 798576 w 3428018"/>
                <a:gd name="connsiteY81" fmla="*/ 2708003 h 3428461"/>
                <a:gd name="connsiteX82" fmla="*/ 787799 w 3428018"/>
                <a:gd name="connsiteY82" fmla="*/ 2659997 h 3428461"/>
                <a:gd name="connsiteX83" fmla="*/ 696250 w 3428018"/>
                <a:gd name="connsiteY83" fmla="*/ 2560792 h 3428461"/>
                <a:gd name="connsiteX84" fmla="*/ 653179 w 3428018"/>
                <a:gd name="connsiteY84" fmla="*/ 2506145 h 3428461"/>
                <a:gd name="connsiteX85" fmla="*/ 624296 w 3428018"/>
                <a:gd name="connsiteY85" fmla="*/ 2496240 h 3428461"/>
                <a:gd name="connsiteX86" fmla="*/ 365107 w 3428018"/>
                <a:gd name="connsiteY86" fmla="*/ 2573020 h 3428461"/>
                <a:gd name="connsiteX87" fmla="*/ 266301 w 3428018"/>
                <a:gd name="connsiteY87" fmla="*/ 2602230 h 3428461"/>
                <a:gd name="connsiteX88" fmla="*/ 236583 w 3428018"/>
                <a:gd name="connsiteY88" fmla="*/ 2589639 h 3428461"/>
                <a:gd name="connsiteX89" fmla="*/ 123335 w 3428018"/>
                <a:gd name="connsiteY89" fmla="*/ 2360495 h 3428461"/>
                <a:gd name="connsiteX90" fmla="*/ 130447 w 3428018"/>
                <a:gd name="connsiteY90" fmla="*/ 2333534 h 3428461"/>
                <a:gd name="connsiteX91" fmla="*/ 364163 w 3428018"/>
                <a:gd name="connsiteY91" fmla="*/ 2161141 h 3428461"/>
                <a:gd name="connsiteX92" fmla="*/ 434267 w 3428018"/>
                <a:gd name="connsiteY92" fmla="*/ 2109652 h 3428461"/>
                <a:gd name="connsiteX93" fmla="*/ 442686 w 3428018"/>
                <a:gd name="connsiteY93" fmla="*/ 2085812 h 3428461"/>
                <a:gd name="connsiteX94" fmla="*/ 398091 w 3428018"/>
                <a:gd name="connsiteY94" fmla="*/ 1865775 h 3428461"/>
                <a:gd name="connsiteX95" fmla="*/ 382560 w 3428018"/>
                <a:gd name="connsiteY95" fmla="*/ 1847596 h 3428461"/>
                <a:gd name="connsiteX96" fmla="*/ 75365 w 3428018"/>
                <a:gd name="connsiteY96" fmla="*/ 1774045 h 3428461"/>
                <a:gd name="connsiteX97" fmla="*/ 12881 w 3428018"/>
                <a:gd name="connsiteY97" fmla="*/ 1759168 h 3428461"/>
                <a:gd name="connsiteX98" fmla="*/ 0 w 3428018"/>
                <a:gd name="connsiteY98" fmla="*/ 1750786 h 3428461"/>
                <a:gd name="connsiteX99" fmla="*/ 0 w 3428018"/>
                <a:gd name="connsiteY99" fmla="*/ 1729377 h 3428461"/>
                <a:gd name="connsiteX100" fmla="*/ 2250 w 3428018"/>
                <a:gd name="connsiteY100" fmla="*/ 1677670 h 3428461"/>
                <a:gd name="connsiteX101" fmla="*/ 11757 w 3428018"/>
                <a:gd name="connsiteY101" fmla="*/ 1482780 h 3428461"/>
                <a:gd name="connsiteX102" fmla="*/ 34145 w 3428018"/>
                <a:gd name="connsiteY102" fmla="*/ 1459049 h 3428461"/>
                <a:gd name="connsiteX103" fmla="*/ 214920 w 3428018"/>
                <a:gd name="connsiteY103" fmla="*/ 1438475 h 3428461"/>
                <a:gd name="connsiteX104" fmla="*/ 410355 w 3428018"/>
                <a:gd name="connsiteY104" fmla="*/ 1416594 h 3428461"/>
                <a:gd name="connsiteX105" fmla="*/ 426611 w 3428018"/>
                <a:gd name="connsiteY105" fmla="*/ 1401899 h 3428461"/>
                <a:gd name="connsiteX106" fmla="*/ 498929 w 3428018"/>
                <a:gd name="connsiteY106" fmla="*/ 1185092 h 3428461"/>
                <a:gd name="connsiteX107" fmla="*/ 495155 w 3428018"/>
                <a:gd name="connsiteY107" fmla="*/ 1166187 h 3428461"/>
                <a:gd name="connsiteX108" fmla="*/ 336078 w 3428018"/>
                <a:gd name="connsiteY108" fmla="*/ 1015129 h 3428461"/>
                <a:gd name="connsiteX109" fmla="*/ 220690 w 3428018"/>
                <a:gd name="connsiteY109" fmla="*/ 905474 h 3428461"/>
                <a:gd name="connsiteX110" fmla="*/ 217025 w 3428018"/>
                <a:gd name="connsiteY110" fmla="*/ 871039 h 3428461"/>
                <a:gd name="connsiteX111" fmla="*/ 357051 w 3428018"/>
                <a:gd name="connsiteY111" fmla="*/ 660364 h 3428461"/>
                <a:gd name="connsiteX112" fmla="*/ 385354 w 3428018"/>
                <a:gd name="connsiteY112" fmla="*/ 653107 h 3428461"/>
                <a:gd name="connsiteX113" fmla="*/ 565731 w 3428018"/>
                <a:gd name="connsiteY113" fmla="*/ 731665 h 3428461"/>
                <a:gd name="connsiteX114" fmla="*/ 730032 w 3428018"/>
                <a:gd name="connsiteY114" fmla="*/ 803547 h 3428461"/>
                <a:gd name="connsiteX115" fmla="*/ 758226 w 3428018"/>
                <a:gd name="connsiteY115" fmla="*/ 797633 h 3428461"/>
                <a:gd name="connsiteX116" fmla="*/ 901519 w 3428018"/>
                <a:gd name="connsiteY116" fmla="*/ 667077 h 3428461"/>
                <a:gd name="connsiteX117" fmla="*/ 920895 w 3428018"/>
                <a:gd name="connsiteY117" fmla="*/ 652780 h 3428461"/>
                <a:gd name="connsiteX118" fmla="*/ 930656 w 3428018"/>
                <a:gd name="connsiteY118" fmla="*/ 625058 h 3428461"/>
                <a:gd name="connsiteX119" fmla="*/ 890016 w 3428018"/>
                <a:gd name="connsiteY119" fmla="*/ 487753 h 3428461"/>
                <a:gd name="connsiteX120" fmla="*/ 825827 w 3428018"/>
                <a:gd name="connsiteY120" fmla="*/ 270873 h 3428461"/>
                <a:gd name="connsiteX121" fmla="*/ 842954 w 3428018"/>
                <a:gd name="connsiteY121" fmla="*/ 233825 h 3428461"/>
                <a:gd name="connsiteX122" fmla="*/ 1059978 w 3428018"/>
                <a:gd name="connsiteY122" fmla="*/ 126202 h 3428461"/>
                <a:gd name="connsiteX123" fmla="*/ 1097062 w 3428018"/>
                <a:gd name="connsiteY123" fmla="*/ 135527 h 3428461"/>
                <a:gd name="connsiteX124" fmla="*/ 1316083 w 3428018"/>
                <a:gd name="connsiteY124" fmla="*/ 432961 h 3428461"/>
                <a:gd name="connsiteX125" fmla="*/ 1340648 w 3428018"/>
                <a:gd name="connsiteY125" fmla="*/ 442613 h 3428461"/>
                <a:gd name="connsiteX126" fmla="*/ 1559415 w 3428018"/>
                <a:gd name="connsiteY126" fmla="*/ 398199 h 3428461"/>
                <a:gd name="connsiteX127" fmla="*/ 1579735 w 3428018"/>
                <a:gd name="connsiteY127" fmla="*/ 379875 h 3428461"/>
                <a:gd name="connsiteX128" fmla="*/ 1664317 w 3428018"/>
                <a:gd name="connsiteY128" fmla="*/ 25835 h 3428461"/>
                <a:gd name="connsiteX129" fmla="*/ 1675856 w 3428018"/>
                <a:gd name="connsiteY129" fmla="*/ 0 h 342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428018" h="3428461">
                  <a:moveTo>
                    <a:pt x="1675856" y="0"/>
                  </a:moveTo>
                  <a:cubicBezTo>
                    <a:pt x="1683004" y="0"/>
                    <a:pt x="1690116" y="0"/>
                    <a:pt x="1697264" y="0"/>
                  </a:cubicBezTo>
                  <a:cubicBezTo>
                    <a:pt x="1713920" y="3302"/>
                    <a:pt x="1730938" y="2032"/>
                    <a:pt x="1747629" y="2250"/>
                  </a:cubicBezTo>
                  <a:cubicBezTo>
                    <a:pt x="1813633" y="2975"/>
                    <a:pt x="1879310" y="9071"/>
                    <a:pt x="1945169" y="11720"/>
                  </a:cubicBezTo>
                  <a:cubicBezTo>
                    <a:pt x="1961098" y="12373"/>
                    <a:pt x="1965089" y="16075"/>
                    <a:pt x="1967085" y="32548"/>
                  </a:cubicBezTo>
                  <a:cubicBezTo>
                    <a:pt x="1976519" y="110018"/>
                    <a:pt x="1984684" y="187633"/>
                    <a:pt x="1993574" y="265176"/>
                  </a:cubicBezTo>
                  <a:cubicBezTo>
                    <a:pt x="1999089" y="313472"/>
                    <a:pt x="2004822" y="361732"/>
                    <a:pt x="2009684" y="410101"/>
                  </a:cubicBezTo>
                  <a:cubicBezTo>
                    <a:pt x="2010809" y="421350"/>
                    <a:pt x="2017268" y="424978"/>
                    <a:pt x="2026775" y="427155"/>
                  </a:cubicBezTo>
                  <a:cubicBezTo>
                    <a:pt x="2081204" y="439747"/>
                    <a:pt x="2134290" y="456656"/>
                    <a:pt x="2186505" y="476431"/>
                  </a:cubicBezTo>
                  <a:cubicBezTo>
                    <a:pt x="2204866" y="483398"/>
                    <a:pt x="2223045" y="490837"/>
                    <a:pt x="2240970" y="498783"/>
                  </a:cubicBezTo>
                  <a:cubicBezTo>
                    <a:pt x="2248553" y="502158"/>
                    <a:pt x="2254105" y="501178"/>
                    <a:pt x="2260056" y="495227"/>
                  </a:cubicBezTo>
                  <a:cubicBezTo>
                    <a:pt x="2292532" y="462715"/>
                    <a:pt x="2323955" y="429224"/>
                    <a:pt x="2354943" y="395369"/>
                  </a:cubicBezTo>
                  <a:cubicBezTo>
                    <a:pt x="2372723" y="375956"/>
                    <a:pt x="2391556" y="357596"/>
                    <a:pt x="2409481" y="338328"/>
                  </a:cubicBezTo>
                  <a:cubicBezTo>
                    <a:pt x="2444678" y="300446"/>
                    <a:pt x="2480746" y="263362"/>
                    <a:pt x="2516161" y="225661"/>
                  </a:cubicBezTo>
                  <a:cubicBezTo>
                    <a:pt x="2536081" y="204470"/>
                    <a:pt x="2537243" y="204833"/>
                    <a:pt x="2561989" y="221307"/>
                  </a:cubicBezTo>
                  <a:cubicBezTo>
                    <a:pt x="2626977" y="264595"/>
                    <a:pt x="2691892" y="307921"/>
                    <a:pt x="2756880" y="351246"/>
                  </a:cubicBezTo>
                  <a:cubicBezTo>
                    <a:pt x="2781373" y="367574"/>
                    <a:pt x="2781554" y="367647"/>
                    <a:pt x="2769399" y="395188"/>
                  </a:cubicBezTo>
                  <a:cubicBezTo>
                    <a:pt x="2722336" y="502158"/>
                    <a:pt x="2675781" y="609382"/>
                    <a:pt x="2629009" y="716498"/>
                  </a:cubicBezTo>
                  <a:cubicBezTo>
                    <a:pt x="2617107" y="743785"/>
                    <a:pt x="2617289" y="743676"/>
                    <a:pt x="2637972" y="764467"/>
                  </a:cubicBezTo>
                  <a:cubicBezTo>
                    <a:pt x="2686449" y="813235"/>
                    <a:pt x="2732496" y="864108"/>
                    <a:pt x="2773354" y="919553"/>
                  </a:cubicBezTo>
                  <a:cubicBezTo>
                    <a:pt x="2785038" y="935373"/>
                    <a:pt x="2785256" y="935591"/>
                    <a:pt x="2804378" y="929930"/>
                  </a:cubicBezTo>
                  <a:cubicBezTo>
                    <a:pt x="2921545" y="895096"/>
                    <a:pt x="3038748" y="860443"/>
                    <a:pt x="3155950" y="825754"/>
                  </a:cubicBezTo>
                  <a:cubicBezTo>
                    <a:pt x="3159361" y="824738"/>
                    <a:pt x="3162845" y="823867"/>
                    <a:pt x="3166256" y="822851"/>
                  </a:cubicBezTo>
                  <a:cubicBezTo>
                    <a:pt x="3176488" y="819839"/>
                    <a:pt x="3183310" y="823432"/>
                    <a:pt x="3188099" y="832830"/>
                  </a:cubicBezTo>
                  <a:cubicBezTo>
                    <a:pt x="3196627" y="849521"/>
                    <a:pt x="3203775" y="866866"/>
                    <a:pt x="3212157" y="883630"/>
                  </a:cubicBezTo>
                  <a:cubicBezTo>
                    <a:pt x="3241657" y="942703"/>
                    <a:pt x="3271230" y="1001740"/>
                    <a:pt x="3300730" y="1060813"/>
                  </a:cubicBezTo>
                  <a:cubicBezTo>
                    <a:pt x="3310818" y="1081060"/>
                    <a:pt x="3310491" y="1082149"/>
                    <a:pt x="3292167" y="1095756"/>
                  </a:cubicBezTo>
                  <a:cubicBezTo>
                    <a:pt x="3192962" y="1169416"/>
                    <a:pt x="3093358" y="1242568"/>
                    <a:pt x="2994007" y="1316047"/>
                  </a:cubicBezTo>
                  <a:cubicBezTo>
                    <a:pt x="2983738" y="1323630"/>
                    <a:pt x="2980727" y="1330779"/>
                    <a:pt x="2984464" y="1342971"/>
                  </a:cubicBezTo>
                  <a:cubicBezTo>
                    <a:pt x="3006199" y="1413546"/>
                    <a:pt x="3019915" y="1485791"/>
                    <a:pt x="3028588" y="1559016"/>
                  </a:cubicBezTo>
                  <a:cubicBezTo>
                    <a:pt x="3030039" y="1571171"/>
                    <a:pt x="3034829" y="1576941"/>
                    <a:pt x="3046622" y="1579735"/>
                  </a:cubicBezTo>
                  <a:cubicBezTo>
                    <a:pt x="3118685" y="1596826"/>
                    <a:pt x="3190676" y="1614061"/>
                    <a:pt x="3262703" y="1631297"/>
                  </a:cubicBezTo>
                  <a:cubicBezTo>
                    <a:pt x="3312596" y="1643235"/>
                    <a:pt x="3362561" y="1654919"/>
                    <a:pt x="3412273" y="1667474"/>
                  </a:cubicBezTo>
                  <a:cubicBezTo>
                    <a:pt x="3427767" y="1671393"/>
                    <a:pt x="3428492" y="1672300"/>
                    <a:pt x="3427876" y="1688665"/>
                  </a:cubicBezTo>
                  <a:cubicBezTo>
                    <a:pt x="3425408" y="1751403"/>
                    <a:pt x="3423376" y="1814141"/>
                    <a:pt x="3418441" y="1876770"/>
                  </a:cubicBezTo>
                  <a:cubicBezTo>
                    <a:pt x="3416881" y="1896691"/>
                    <a:pt x="3415393" y="1916757"/>
                    <a:pt x="3415067" y="1936823"/>
                  </a:cubicBezTo>
                  <a:cubicBezTo>
                    <a:pt x="3414631" y="1962005"/>
                    <a:pt x="3412091" y="1965525"/>
                    <a:pt x="3387562" y="1968427"/>
                  </a:cubicBezTo>
                  <a:cubicBezTo>
                    <a:pt x="3321595" y="1976229"/>
                    <a:pt x="3255518" y="1983305"/>
                    <a:pt x="3189478" y="1990707"/>
                  </a:cubicBezTo>
                  <a:cubicBezTo>
                    <a:pt x="3131857" y="1997166"/>
                    <a:pt x="3074308" y="2004060"/>
                    <a:pt x="3016613" y="2009721"/>
                  </a:cubicBezTo>
                  <a:cubicBezTo>
                    <a:pt x="3005038" y="2010845"/>
                    <a:pt x="3002280" y="2018175"/>
                    <a:pt x="3000031" y="2027319"/>
                  </a:cubicBezTo>
                  <a:cubicBezTo>
                    <a:pt x="2984210" y="2091073"/>
                    <a:pt x="2964071" y="2153412"/>
                    <a:pt x="2939325" y="2214263"/>
                  </a:cubicBezTo>
                  <a:cubicBezTo>
                    <a:pt x="2935624" y="2223371"/>
                    <a:pt x="2931850" y="2232442"/>
                    <a:pt x="2927749" y="2241332"/>
                  </a:cubicBezTo>
                  <a:cubicBezTo>
                    <a:pt x="2924194" y="2249025"/>
                    <a:pt x="2925863" y="2254613"/>
                    <a:pt x="2931777" y="2260346"/>
                  </a:cubicBezTo>
                  <a:cubicBezTo>
                    <a:pt x="2983448" y="2310820"/>
                    <a:pt x="3036208" y="2360168"/>
                    <a:pt x="3088713" y="2409771"/>
                  </a:cubicBezTo>
                  <a:cubicBezTo>
                    <a:pt x="3110448" y="2430272"/>
                    <a:pt x="3132220" y="2450737"/>
                    <a:pt x="3153556" y="2471602"/>
                  </a:cubicBezTo>
                  <a:cubicBezTo>
                    <a:pt x="3171408" y="2489091"/>
                    <a:pt x="3190385" y="2505347"/>
                    <a:pt x="3207948" y="2523091"/>
                  </a:cubicBezTo>
                  <a:cubicBezTo>
                    <a:pt x="3219487" y="2534739"/>
                    <a:pt x="3219704" y="2538513"/>
                    <a:pt x="3210996" y="2552156"/>
                  </a:cubicBezTo>
                  <a:cubicBezTo>
                    <a:pt x="3164768" y="2624255"/>
                    <a:pt x="3116181" y="2694831"/>
                    <a:pt x="3069336" y="2766532"/>
                  </a:cubicBezTo>
                  <a:cubicBezTo>
                    <a:pt x="3061281" y="2778905"/>
                    <a:pt x="3056600" y="2780066"/>
                    <a:pt x="3040925" y="2773281"/>
                  </a:cubicBezTo>
                  <a:cubicBezTo>
                    <a:pt x="2973361" y="2744071"/>
                    <a:pt x="2905942" y="2714534"/>
                    <a:pt x="2838450" y="2685216"/>
                  </a:cubicBezTo>
                  <a:cubicBezTo>
                    <a:pt x="2791388" y="2664787"/>
                    <a:pt x="2744325" y="2644431"/>
                    <a:pt x="2697517" y="2623421"/>
                  </a:cubicBezTo>
                  <a:cubicBezTo>
                    <a:pt x="2685941" y="2618232"/>
                    <a:pt x="2678975" y="2619938"/>
                    <a:pt x="2669939" y="2629444"/>
                  </a:cubicBezTo>
                  <a:cubicBezTo>
                    <a:pt x="2620373" y="2681587"/>
                    <a:pt x="2566525" y="2729049"/>
                    <a:pt x="2508867" y="2772084"/>
                  </a:cubicBezTo>
                  <a:cubicBezTo>
                    <a:pt x="2491341" y="2785146"/>
                    <a:pt x="2491124" y="2785255"/>
                    <a:pt x="2497256" y="2806120"/>
                  </a:cubicBezTo>
                  <a:cubicBezTo>
                    <a:pt x="2531509" y="2922996"/>
                    <a:pt x="2566634" y="3039582"/>
                    <a:pt x="2601069" y="3156422"/>
                  </a:cubicBezTo>
                  <a:cubicBezTo>
                    <a:pt x="2608036" y="3180116"/>
                    <a:pt x="2607456" y="3181568"/>
                    <a:pt x="2585140" y="3192563"/>
                  </a:cubicBezTo>
                  <a:cubicBezTo>
                    <a:pt x="2511081" y="3228993"/>
                    <a:pt x="2436804" y="3264916"/>
                    <a:pt x="2363144" y="3302182"/>
                  </a:cubicBezTo>
                  <a:cubicBezTo>
                    <a:pt x="2346525" y="3310600"/>
                    <a:pt x="2343368" y="3309874"/>
                    <a:pt x="2332011" y="3294380"/>
                  </a:cubicBezTo>
                  <a:cubicBezTo>
                    <a:pt x="2262959" y="3200073"/>
                    <a:pt x="2193036" y="3106420"/>
                    <a:pt x="2123984" y="3012114"/>
                  </a:cubicBezTo>
                  <a:cubicBezTo>
                    <a:pt x="2118977" y="3005255"/>
                    <a:pt x="2113571" y="2998688"/>
                    <a:pt x="2108962" y="2991612"/>
                  </a:cubicBezTo>
                  <a:cubicBezTo>
                    <a:pt x="2103120" y="2982650"/>
                    <a:pt x="2095827" y="2981126"/>
                    <a:pt x="2085957" y="2984101"/>
                  </a:cubicBezTo>
                  <a:cubicBezTo>
                    <a:pt x="2013567" y="3005909"/>
                    <a:pt x="1939581" y="3020096"/>
                    <a:pt x="1864578" y="3028805"/>
                  </a:cubicBezTo>
                  <a:cubicBezTo>
                    <a:pt x="1853656" y="3030075"/>
                    <a:pt x="1849737" y="3035046"/>
                    <a:pt x="1847306" y="3045097"/>
                  </a:cubicBezTo>
                  <a:cubicBezTo>
                    <a:pt x="1819221" y="3161756"/>
                    <a:pt x="1791317" y="3278487"/>
                    <a:pt x="1763413" y="3395182"/>
                  </a:cubicBezTo>
                  <a:cubicBezTo>
                    <a:pt x="1762579" y="3398665"/>
                    <a:pt x="1761708" y="3402113"/>
                    <a:pt x="1760837" y="3405559"/>
                  </a:cubicBezTo>
                  <a:cubicBezTo>
                    <a:pt x="1754741" y="3429617"/>
                    <a:pt x="1753906" y="3430089"/>
                    <a:pt x="1728688" y="3427295"/>
                  </a:cubicBezTo>
                  <a:cubicBezTo>
                    <a:pt x="1712287" y="3425481"/>
                    <a:pt x="1695740" y="3426097"/>
                    <a:pt x="1679303" y="3425698"/>
                  </a:cubicBezTo>
                  <a:cubicBezTo>
                    <a:pt x="1613807" y="3423993"/>
                    <a:pt x="1548602" y="3417135"/>
                    <a:pt x="1483142" y="3414921"/>
                  </a:cubicBezTo>
                  <a:cubicBezTo>
                    <a:pt x="1465725" y="3414341"/>
                    <a:pt x="1461298" y="3410494"/>
                    <a:pt x="1459158" y="3392823"/>
                  </a:cubicBezTo>
                  <a:cubicBezTo>
                    <a:pt x="1450921" y="3324642"/>
                    <a:pt x="1443410" y="3256389"/>
                    <a:pt x="1435826" y="3188136"/>
                  </a:cubicBezTo>
                  <a:cubicBezTo>
                    <a:pt x="1429476" y="3130949"/>
                    <a:pt x="1422545" y="3073872"/>
                    <a:pt x="1416667" y="3016649"/>
                  </a:cubicBezTo>
                  <a:cubicBezTo>
                    <a:pt x="1415724" y="3007396"/>
                    <a:pt x="1411369" y="3002280"/>
                    <a:pt x="1402189" y="3000139"/>
                  </a:cubicBezTo>
                  <a:cubicBezTo>
                    <a:pt x="1327223" y="2982686"/>
                    <a:pt x="1254869" y="2957358"/>
                    <a:pt x="1184148" y="2927277"/>
                  </a:cubicBezTo>
                  <a:cubicBezTo>
                    <a:pt x="1176274" y="2923939"/>
                    <a:pt x="1171303" y="2925935"/>
                    <a:pt x="1165497" y="2931886"/>
                  </a:cubicBezTo>
                  <a:cubicBezTo>
                    <a:pt x="1120975" y="2977533"/>
                    <a:pt x="1077541" y="3024233"/>
                    <a:pt x="1033708" y="3070534"/>
                  </a:cubicBezTo>
                  <a:cubicBezTo>
                    <a:pt x="993576" y="3112952"/>
                    <a:pt x="952681" y="3154680"/>
                    <a:pt x="913566" y="3198078"/>
                  </a:cubicBezTo>
                  <a:cubicBezTo>
                    <a:pt x="908812" y="3203376"/>
                    <a:pt x="903660" y="3208347"/>
                    <a:pt x="898180" y="3212955"/>
                  </a:cubicBezTo>
                  <a:cubicBezTo>
                    <a:pt x="892411" y="3217817"/>
                    <a:pt x="886242" y="3218470"/>
                    <a:pt x="879602" y="3214842"/>
                  </a:cubicBezTo>
                  <a:cubicBezTo>
                    <a:pt x="874486" y="3212048"/>
                    <a:pt x="869732" y="3208782"/>
                    <a:pt x="864906" y="3205553"/>
                  </a:cubicBezTo>
                  <a:cubicBezTo>
                    <a:pt x="798830" y="3161502"/>
                    <a:pt x="732754" y="3117487"/>
                    <a:pt x="666677" y="3073400"/>
                  </a:cubicBezTo>
                  <a:cubicBezTo>
                    <a:pt x="646249" y="3059757"/>
                    <a:pt x="645596" y="3058233"/>
                    <a:pt x="655574" y="3035445"/>
                  </a:cubicBezTo>
                  <a:cubicBezTo>
                    <a:pt x="703362" y="2926334"/>
                    <a:pt x="750679" y="2817041"/>
                    <a:pt x="798576" y="2708003"/>
                  </a:cubicBezTo>
                  <a:cubicBezTo>
                    <a:pt x="810950" y="2679845"/>
                    <a:pt x="810151" y="2680970"/>
                    <a:pt x="787799" y="2659997"/>
                  </a:cubicBezTo>
                  <a:cubicBezTo>
                    <a:pt x="754961" y="2629190"/>
                    <a:pt x="725134" y="2595372"/>
                    <a:pt x="696250" y="2560792"/>
                  </a:cubicBezTo>
                  <a:cubicBezTo>
                    <a:pt x="681373" y="2542976"/>
                    <a:pt x="667077" y="2524724"/>
                    <a:pt x="653179" y="2506145"/>
                  </a:cubicBezTo>
                  <a:cubicBezTo>
                    <a:pt x="642076" y="2491305"/>
                    <a:pt x="641858" y="2491014"/>
                    <a:pt x="624296" y="2496240"/>
                  </a:cubicBezTo>
                  <a:cubicBezTo>
                    <a:pt x="537900" y="2521894"/>
                    <a:pt x="451467" y="2547330"/>
                    <a:pt x="365107" y="2573020"/>
                  </a:cubicBezTo>
                  <a:cubicBezTo>
                    <a:pt x="332196" y="2582817"/>
                    <a:pt x="299321" y="2592796"/>
                    <a:pt x="266301" y="2602230"/>
                  </a:cubicBezTo>
                  <a:cubicBezTo>
                    <a:pt x="248158" y="2607419"/>
                    <a:pt x="244566" y="2606222"/>
                    <a:pt x="236583" y="2589639"/>
                  </a:cubicBezTo>
                  <a:cubicBezTo>
                    <a:pt x="199608" y="2512858"/>
                    <a:pt x="161326" y="2436731"/>
                    <a:pt x="123335" y="2360495"/>
                  </a:cubicBezTo>
                  <a:cubicBezTo>
                    <a:pt x="116513" y="2346815"/>
                    <a:pt x="117602" y="2342932"/>
                    <a:pt x="130447" y="2333534"/>
                  </a:cubicBezTo>
                  <a:cubicBezTo>
                    <a:pt x="208534" y="2276348"/>
                    <a:pt x="286222" y="2218545"/>
                    <a:pt x="364163" y="2161141"/>
                  </a:cubicBezTo>
                  <a:cubicBezTo>
                    <a:pt x="387495" y="2143941"/>
                    <a:pt x="410645" y="2126452"/>
                    <a:pt x="434267" y="2109652"/>
                  </a:cubicBezTo>
                  <a:cubicBezTo>
                    <a:pt x="443157" y="2103338"/>
                    <a:pt x="445915" y="2096516"/>
                    <a:pt x="442686" y="2085812"/>
                  </a:cubicBezTo>
                  <a:cubicBezTo>
                    <a:pt x="420951" y="2013894"/>
                    <a:pt x="406581" y="1940379"/>
                    <a:pt x="398091" y="1865775"/>
                  </a:cubicBezTo>
                  <a:cubicBezTo>
                    <a:pt x="396893" y="1855361"/>
                    <a:pt x="393011" y="1850100"/>
                    <a:pt x="382560" y="1847596"/>
                  </a:cubicBezTo>
                  <a:cubicBezTo>
                    <a:pt x="280126" y="1823139"/>
                    <a:pt x="177800" y="1798465"/>
                    <a:pt x="75365" y="1774045"/>
                  </a:cubicBezTo>
                  <a:cubicBezTo>
                    <a:pt x="54537" y="1769074"/>
                    <a:pt x="33891" y="1763413"/>
                    <a:pt x="12881" y="1759168"/>
                  </a:cubicBezTo>
                  <a:cubicBezTo>
                    <a:pt x="7511" y="1758079"/>
                    <a:pt x="2649" y="1756120"/>
                    <a:pt x="0" y="1750786"/>
                  </a:cubicBezTo>
                  <a:cubicBezTo>
                    <a:pt x="0" y="1743637"/>
                    <a:pt x="0" y="1736526"/>
                    <a:pt x="0" y="1729377"/>
                  </a:cubicBezTo>
                  <a:cubicBezTo>
                    <a:pt x="3375" y="1712287"/>
                    <a:pt x="1996" y="1694833"/>
                    <a:pt x="2250" y="1677670"/>
                  </a:cubicBezTo>
                  <a:cubicBezTo>
                    <a:pt x="3157" y="1612574"/>
                    <a:pt x="8854" y="1547767"/>
                    <a:pt x="11757" y="1482780"/>
                  </a:cubicBezTo>
                  <a:cubicBezTo>
                    <a:pt x="12519" y="1465544"/>
                    <a:pt x="16256" y="1461189"/>
                    <a:pt x="34145" y="1459049"/>
                  </a:cubicBezTo>
                  <a:cubicBezTo>
                    <a:pt x="94343" y="1451755"/>
                    <a:pt x="154650" y="1445187"/>
                    <a:pt x="214920" y="1438475"/>
                  </a:cubicBezTo>
                  <a:cubicBezTo>
                    <a:pt x="280089" y="1431217"/>
                    <a:pt x="345150" y="1423307"/>
                    <a:pt x="410355" y="1416594"/>
                  </a:cubicBezTo>
                  <a:cubicBezTo>
                    <a:pt x="419753" y="1415615"/>
                    <a:pt x="424507" y="1410970"/>
                    <a:pt x="426611" y="1401899"/>
                  </a:cubicBezTo>
                  <a:cubicBezTo>
                    <a:pt x="443956" y="1327404"/>
                    <a:pt x="468485" y="1255232"/>
                    <a:pt x="498929" y="1185092"/>
                  </a:cubicBezTo>
                  <a:cubicBezTo>
                    <a:pt x="502231" y="1177508"/>
                    <a:pt x="501323" y="1172137"/>
                    <a:pt x="495155" y="1166187"/>
                  </a:cubicBezTo>
                  <a:cubicBezTo>
                    <a:pt x="442432" y="1115496"/>
                    <a:pt x="389273" y="1065312"/>
                    <a:pt x="336078" y="1015129"/>
                  </a:cubicBezTo>
                  <a:cubicBezTo>
                    <a:pt x="297470" y="978735"/>
                    <a:pt x="259116" y="942050"/>
                    <a:pt x="220690" y="905474"/>
                  </a:cubicBezTo>
                  <a:cubicBezTo>
                    <a:pt x="206175" y="891649"/>
                    <a:pt x="206067" y="887549"/>
                    <a:pt x="217025" y="871039"/>
                  </a:cubicBezTo>
                  <a:cubicBezTo>
                    <a:pt x="263579" y="800717"/>
                    <a:pt x="310860" y="730903"/>
                    <a:pt x="357051" y="660364"/>
                  </a:cubicBezTo>
                  <a:cubicBezTo>
                    <a:pt x="365288" y="647809"/>
                    <a:pt x="369897" y="646539"/>
                    <a:pt x="385354" y="653107"/>
                  </a:cubicBezTo>
                  <a:cubicBezTo>
                    <a:pt x="445734" y="678724"/>
                    <a:pt x="505569" y="705576"/>
                    <a:pt x="565731" y="731665"/>
                  </a:cubicBezTo>
                  <a:cubicBezTo>
                    <a:pt x="620558" y="755469"/>
                    <a:pt x="675531" y="779018"/>
                    <a:pt x="730032" y="803547"/>
                  </a:cubicBezTo>
                  <a:cubicBezTo>
                    <a:pt x="741825" y="808845"/>
                    <a:pt x="749663" y="806559"/>
                    <a:pt x="758226" y="797633"/>
                  </a:cubicBezTo>
                  <a:cubicBezTo>
                    <a:pt x="803039" y="750897"/>
                    <a:pt x="850102" y="706592"/>
                    <a:pt x="901519" y="667077"/>
                  </a:cubicBezTo>
                  <a:cubicBezTo>
                    <a:pt x="907905" y="662178"/>
                    <a:pt x="914436" y="657570"/>
                    <a:pt x="920895" y="652780"/>
                  </a:cubicBezTo>
                  <a:cubicBezTo>
                    <a:pt x="935228" y="642221"/>
                    <a:pt x="935591" y="641749"/>
                    <a:pt x="930656" y="625058"/>
                  </a:cubicBezTo>
                  <a:cubicBezTo>
                    <a:pt x="917158" y="579265"/>
                    <a:pt x="903514" y="533545"/>
                    <a:pt x="890016" y="487753"/>
                  </a:cubicBezTo>
                  <a:cubicBezTo>
                    <a:pt x="868680" y="415435"/>
                    <a:pt x="847054" y="343227"/>
                    <a:pt x="825827" y="270873"/>
                  </a:cubicBezTo>
                  <a:cubicBezTo>
                    <a:pt x="818969" y="247469"/>
                    <a:pt x="820456" y="244638"/>
                    <a:pt x="842954" y="233825"/>
                  </a:cubicBezTo>
                  <a:cubicBezTo>
                    <a:pt x="915743" y="198846"/>
                    <a:pt x="987661" y="162088"/>
                    <a:pt x="1059978" y="126202"/>
                  </a:cubicBezTo>
                  <a:cubicBezTo>
                    <a:pt x="1081314" y="115606"/>
                    <a:pt x="1082984" y="116332"/>
                    <a:pt x="1097062" y="135527"/>
                  </a:cubicBezTo>
                  <a:cubicBezTo>
                    <a:pt x="1169852" y="234841"/>
                    <a:pt x="1243258" y="333683"/>
                    <a:pt x="1316083" y="432961"/>
                  </a:cubicBezTo>
                  <a:cubicBezTo>
                    <a:pt x="1322614" y="441851"/>
                    <a:pt x="1328892" y="446060"/>
                    <a:pt x="1340648" y="442613"/>
                  </a:cubicBezTo>
                  <a:cubicBezTo>
                    <a:pt x="1412276" y="421604"/>
                    <a:pt x="1485211" y="406581"/>
                    <a:pt x="1559415" y="398199"/>
                  </a:cubicBezTo>
                  <a:cubicBezTo>
                    <a:pt x="1571716" y="396821"/>
                    <a:pt x="1576941" y="391632"/>
                    <a:pt x="1579735" y="379875"/>
                  </a:cubicBezTo>
                  <a:cubicBezTo>
                    <a:pt x="1607820" y="261838"/>
                    <a:pt x="1636232" y="143873"/>
                    <a:pt x="1664317" y="25835"/>
                  </a:cubicBezTo>
                  <a:cubicBezTo>
                    <a:pt x="1666494" y="16764"/>
                    <a:pt x="1665877" y="5915"/>
                    <a:pt x="1675856" y="0"/>
                  </a:cubicBezTo>
                  <a:close/>
                </a:path>
              </a:pathLst>
            </a:custGeom>
            <a:solidFill>
              <a:schemeClr val="accent5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E8EEB3C-6D70-48E2-B562-DB089F8013F8}"/>
                </a:ext>
              </a:extLst>
            </p:cNvPr>
            <p:cNvSpPr/>
            <p:nvPr/>
          </p:nvSpPr>
          <p:spPr>
            <a:xfrm>
              <a:off x="6252832" y="4011430"/>
              <a:ext cx="2028371" cy="2028371"/>
            </a:xfrm>
            <a:custGeom>
              <a:avLst/>
              <a:gdLst>
                <a:gd name="connsiteX0" fmla="*/ 2028372 w 2028371"/>
                <a:gd name="connsiteY0" fmla="*/ 1014186 h 2028371"/>
                <a:gd name="connsiteX1" fmla="*/ 1014186 w 2028371"/>
                <a:gd name="connsiteY1" fmla="*/ 2028371 h 2028371"/>
                <a:gd name="connsiteX2" fmla="*/ 0 w 2028371"/>
                <a:gd name="connsiteY2" fmla="*/ 1014186 h 2028371"/>
                <a:gd name="connsiteX3" fmla="*/ 1014186 w 2028371"/>
                <a:gd name="connsiteY3" fmla="*/ 0 h 2028371"/>
                <a:gd name="connsiteX4" fmla="*/ 2028372 w 2028371"/>
                <a:gd name="connsiteY4" fmla="*/ 1014186 h 202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371" h="2028371">
                  <a:moveTo>
                    <a:pt x="2028372" y="1014186"/>
                  </a:moveTo>
                  <a:cubicBezTo>
                    <a:pt x="2028372" y="1574305"/>
                    <a:pt x="1574305" y="2028371"/>
                    <a:pt x="1014186" y="2028371"/>
                  </a:cubicBezTo>
                  <a:cubicBezTo>
                    <a:pt x="454066" y="2028371"/>
                    <a:pt x="0" y="1574305"/>
                    <a:pt x="0" y="1014186"/>
                  </a:cubicBezTo>
                  <a:cubicBezTo>
                    <a:pt x="0" y="454066"/>
                    <a:pt x="454066" y="0"/>
                    <a:pt x="1014186" y="0"/>
                  </a:cubicBezTo>
                  <a:cubicBezTo>
                    <a:pt x="1574305" y="0"/>
                    <a:pt x="2028372" y="454066"/>
                    <a:pt x="2028372" y="1014186"/>
                  </a:cubicBezTo>
                  <a:close/>
                </a:path>
              </a:pathLst>
            </a:custGeom>
            <a:solidFill>
              <a:srgbClr val="FEFEFE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ACAFA2B-1446-4221-B759-0B25B598726B}"/>
                </a:ext>
              </a:extLst>
            </p:cNvPr>
            <p:cNvSpPr/>
            <p:nvPr/>
          </p:nvSpPr>
          <p:spPr>
            <a:xfrm>
              <a:off x="6412199" y="5186141"/>
              <a:ext cx="1734058" cy="850823"/>
            </a:xfrm>
            <a:custGeom>
              <a:avLst/>
              <a:gdLst>
                <a:gd name="connsiteX0" fmla="*/ 0 w 1734058"/>
                <a:gd name="connsiteY0" fmla="*/ 380350 h 850823"/>
                <a:gd name="connsiteX1" fmla="*/ 58021 w 1734058"/>
                <a:gd name="connsiteY1" fmla="*/ 295695 h 850823"/>
                <a:gd name="connsiteX2" fmla="*/ 191371 w 1734058"/>
                <a:gd name="connsiteY2" fmla="*/ 180125 h 850823"/>
                <a:gd name="connsiteX3" fmla="*/ 488115 w 1734058"/>
                <a:gd name="connsiteY3" fmla="*/ 66514 h 850823"/>
                <a:gd name="connsiteX4" fmla="*/ 583111 w 1734058"/>
                <a:gd name="connsiteY4" fmla="*/ 46086 h 850823"/>
                <a:gd name="connsiteX5" fmla="*/ 596900 w 1734058"/>
                <a:gd name="connsiteY5" fmla="*/ 34039 h 850823"/>
                <a:gd name="connsiteX6" fmla="*/ 607423 w 1734058"/>
                <a:gd name="connsiteY6" fmla="*/ 39 h 850823"/>
                <a:gd name="connsiteX7" fmla="*/ 617075 w 1734058"/>
                <a:gd name="connsiteY7" fmla="*/ 12775 h 850823"/>
                <a:gd name="connsiteX8" fmla="*/ 623897 w 1734058"/>
                <a:gd name="connsiteY8" fmla="*/ 59003 h 850823"/>
                <a:gd name="connsiteX9" fmla="*/ 664936 w 1734058"/>
                <a:gd name="connsiteY9" fmla="*/ 135602 h 850823"/>
                <a:gd name="connsiteX10" fmla="*/ 754779 w 1734058"/>
                <a:gd name="connsiteY10" fmla="*/ 208972 h 850823"/>
                <a:gd name="connsiteX11" fmla="*/ 855037 w 1734058"/>
                <a:gd name="connsiteY11" fmla="*/ 272871 h 850823"/>
                <a:gd name="connsiteX12" fmla="*/ 906744 w 1734058"/>
                <a:gd name="connsiteY12" fmla="*/ 266050 h 850823"/>
                <a:gd name="connsiteX13" fmla="*/ 984758 w 1734058"/>
                <a:gd name="connsiteY13" fmla="*/ 181794 h 850823"/>
                <a:gd name="connsiteX14" fmla="*/ 1037626 w 1734058"/>
                <a:gd name="connsiteY14" fmla="*/ 112996 h 850823"/>
                <a:gd name="connsiteX15" fmla="*/ 1061176 w 1734058"/>
                <a:gd name="connsiteY15" fmla="*/ 36288 h 850823"/>
                <a:gd name="connsiteX16" fmla="*/ 1065784 w 1734058"/>
                <a:gd name="connsiteY16" fmla="*/ 19089 h 850823"/>
                <a:gd name="connsiteX17" fmla="*/ 1093869 w 1734058"/>
                <a:gd name="connsiteY17" fmla="*/ 34547 h 850823"/>
                <a:gd name="connsiteX18" fmla="*/ 1319857 w 1734058"/>
                <a:gd name="connsiteY18" fmla="*/ 78960 h 850823"/>
                <a:gd name="connsiteX19" fmla="*/ 1531003 w 1734058"/>
                <a:gd name="connsiteY19" fmla="*/ 156721 h 850823"/>
                <a:gd name="connsiteX20" fmla="*/ 1663700 w 1734058"/>
                <a:gd name="connsiteY20" fmla="*/ 252297 h 850823"/>
                <a:gd name="connsiteX21" fmla="*/ 1725350 w 1734058"/>
                <a:gd name="connsiteY21" fmla="*/ 327518 h 850823"/>
                <a:gd name="connsiteX22" fmla="*/ 1734058 w 1734058"/>
                <a:gd name="connsiteY22" fmla="*/ 337460 h 850823"/>
                <a:gd name="connsiteX23" fmla="*/ 1498201 w 1734058"/>
                <a:gd name="connsiteY23" fmla="*/ 619835 h 850823"/>
                <a:gd name="connsiteX24" fmla="*/ 992959 w 1734058"/>
                <a:gd name="connsiteY24" fmla="*/ 842666 h 850823"/>
                <a:gd name="connsiteX25" fmla="*/ 767225 w 1734058"/>
                <a:gd name="connsiteY25" fmla="*/ 848181 h 850823"/>
                <a:gd name="connsiteX26" fmla="*/ 253746 w 1734058"/>
                <a:gd name="connsiteY26" fmla="*/ 654416 h 850823"/>
                <a:gd name="connsiteX27" fmla="*/ 3701 w 1734058"/>
                <a:gd name="connsiteY27" fmla="*/ 387316 h 850823"/>
                <a:gd name="connsiteX28" fmla="*/ 0 w 1734058"/>
                <a:gd name="connsiteY28" fmla="*/ 380350 h 85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4058" h="850823">
                  <a:moveTo>
                    <a:pt x="0" y="380350"/>
                  </a:moveTo>
                  <a:cubicBezTo>
                    <a:pt x="19703" y="352373"/>
                    <a:pt x="36939" y="322764"/>
                    <a:pt x="58021" y="295695"/>
                  </a:cubicBezTo>
                  <a:cubicBezTo>
                    <a:pt x="94923" y="248342"/>
                    <a:pt x="139990" y="210641"/>
                    <a:pt x="191371" y="180125"/>
                  </a:cubicBezTo>
                  <a:cubicBezTo>
                    <a:pt x="283754" y="125261"/>
                    <a:pt x="384375" y="91733"/>
                    <a:pt x="488115" y="66514"/>
                  </a:cubicBezTo>
                  <a:cubicBezTo>
                    <a:pt x="519575" y="58858"/>
                    <a:pt x="551325" y="52218"/>
                    <a:pt x="583111" y="46086"/>
                  </a:cubicBezTo>
                  <a:cubicBezTo>
                    <a:pt x="591058" y="44562"/>
                    <a:pt x="594396" y="40933"/>
                    <a:pt x="596900" y="34039"/>
                  </a:cubicBezTo>
                  <a:cubicBezTo>
                    <a:pt x="600928" y="22863"/>
                    <a:pt x="599367" y="9945"/>
                    <a:pt x="607423" y="39"/>
                  </a:cubicBezTo>
                  <a:cubicBezTo>
                    <a:pt x="617039" y="-614"/>
                    <a:pt x="616168" y="7078"/>
                    <a:pt x="617075" y="12775"/>
                  </a:cubicBezTo>
                  <a:cubicBezTo>
                    <a:pt x="619579" y="28160"/>
                    <a:pt x="621103" y="43654"/>
                    <a:pt x="623897" y="59003"/>
                  </a:cubicBezTo>
                  <a:cubicBezTo>
                    <a:pt x="629376" y="89084"/>
                    <a:pt x="644543" y="113722"/>
                    <a:pt x="664936" y="135602"/>
                  </a:cubicBezTo>
                  <a:cubicBezTo>
                    <a:pt x="691497" y="164196"/>
                    <a:pt x="722920" y="186910"/>
                    <a:pt x="754779" y="208972"/>
                  </a:cubicBezTo>
                  <a:cubicBezTo>
                    <a:pt x="787400" y="231542"/>
                    <a:pt x="820892" y="252733"/>
                    <a:pt x="855037" y="272871"/>
                  </a:cubicBezTo>
                  <a:cubicBezTo>
                    <a:pt x="873688" y="283902"/>
                    <a:pt x="891177" y="282414"/>
                    <a:pt x="906744" y="266050"/>
                  </a:cubicBezTo>
                  <a:cubicBezTo>
                    <a:pt x="933087" y="238327"/>
                    <a:pt x="959830" y="210895"/>
                    <a:pt x="984758" y="181794"/>
                  </a:cubicBezTo>
                  <a:cubicBezTo>
                    <a:pt x="1003590" y="159769"/>
                    <a:pt x="1021697" y="137235"/>
                    <a:pt x="1037626" y="112996"/>
                  </a:cubicBezTo>
                  <a:cubicBezTo>
                    <a:pt x="1052939" y="89665"/>
                    <a:pt x="1061357" y="64373"/>
                    <a:pt x="1061176" y="36288"/>
                  </a:cubicBezTo>
                  <a:cubicBezTo>
                    <a:pt x="1061139" y="30301"/>
                    <a:pt x="1059652" y="23588"/>
                    <a:pt x="1065784" y="19089"/>
                  </a:cubicBezTo>
                  <a:cubicBezTo>
                    <a:pt x="1070211" y="33168"/>
                    <a:pt x="1082875" y="32841"/>
                    <a:pt x="1093869" y="34547"/>
                  </a:cubicBezTo>
                  <a:cubicBezTo>
                    <a:pt x="1169815" y="46267"/>
                    <a:pt x="1245144" y="60818"/>
                    <a:pt x="1319857" y="78960"/>
                  </a:cubicBezTo>
                  <a:cubicBezTo>
                    <a:pt x="1393263" y="96813"/>
                    <a:pt x="1464383" y="120653"/>
                    <a:pt x="1531003" y="156721"/>
                  </a:cubicBezTo>
                  <a:cubicBezTo>
                    <a:pt x="1579336" y="182846"/>
                    <a:pt x="1625564" y="212238"/>
                    <a:pt x="1663700" y="252297"/>
                  </a:cubicBezTo>
                  <a:cubicBezTo>
                    <a:pt x="1686052" y="275774"/>
                    <a:pt x="1706735" y="300848"/>
                    <a:pt x="1725350" y="327518"/>
                  </a:cubicBezTo>
                  <a:cubicBezTo>
                    <a:pt x="1727926" y="331182"/>
                    <a:pt x="1730103" y="335029"/>
                    <a:pt x="1734058" y="337460"/>
                  </a:cubicBezTo>
                  <a:cubicBezTo>
                    <a:pt x="1673352" y="446535"/>
                    <a:pt x="1594358" y="540478"/>
                    <a:pt x="1498201" y="619835"/>
                  </a:cubicBezTo>
                  <a:cubicBezTo>
                    <a:pt x="1350808" y="741501"/>
                    <a:pt x="1182152" y="815524"/>
                    <a:pt x="992959" y="842666"/>
                  </a:cubicBezTo>
                  <a:cubicBezTo>
                    <a:pt x="943719" y="850032"/>
                    <a:pt x="820347" y="853660"/>
                    <a:pt x="767225" y="848181"/>
                  </a:cubicBezTo>
                  <a:cubicBezTo>
                    <a:pt x="578177" y="831163"/>
                    <a:pt x="406690" y="767192"/>
                    <a:pt x="253746" y="654416"/>
                  </a:cubicBezTo>
                  <a:cubicBezTo>
                    <a:pt x="153960" y="580828"/>
                    <a:pt x="70866" y="491529"/>
                    <a:pt x="3701" y="387316"/>
                  </a:cubicBezTo>
                  <a:cubicBezTo>
                    <a:pt x="2286" y="385103"/>
                    <a:pt x="1234" y="382672"/>
                    <a:pt x="0" y="3803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F798476-651F-46B1-905D-17AC10199528}"/>
                </a:ext>
              </a:extLst>
            </p:cNvPr>
            <p:cNvSpPr/>
            <p:nvPr/>
          </p:nvSpPr>
          <p:spPr>
            <a:xfrm>
              <a:off x="7204534" y="5473586"/>
              <a:ext cx="182263" cy="563976"/>
            </a:xfrm>
            <a:custGeom>
              <a:avLst/>
              <a:gdLst>
                <a:gd name="connsiteX0" fmla="*/ 9870 w 182263"/>
                <a:gd name="connsiteY0" fmla="*/ 562587 h 563976"/>
                <a:gd name="connsiteX1" fmla="*/ 43216 w 182263"/>
                <a:gd name="connsiteY1" fmla="*/ 141781 h 563976"/>
                <a:gd name="connsiteX2" fmla="*/ 0 w 182263"/>
                <a:gd name="connsiteY2" fmla="*/ 66053 h 563976"/>
                <a:gd name="connsiteX3" fmla="*/ 39479 w 182263"/>
                <a:gd name="connsiteY3" fmla="*/ 10790 h 563976"/>
                <a:gd name="connsiteX4" fmla="*/ 52977 w 182263"/>
                <a:gd name="connsiteY4" fmla="*/ 4367 h 563976"/>
                <a:gd name="connsiteX5" fmla="*/ 110200 w 182263"/>
                <a:gd name="connsiteY5" fmla="*/ 85 h 563976"/>
                <a:gd name="connsiteX6" fmla="*/ 122573 w 182263"/>
                <a:gd name="connsiteY6" fmla="*/ 5819 h 563976"/>
                <a:gd name="connsiteX7" fmla="*/ 165862 w 182263"/>
                <a:gd name="connsiteY7" fmla="*/ 54623 h 563976"/>
                <a:gd name="connsiteX8" fmla="*/ 133205 w 182263"/>
                <a:gd name="connsiteY8" fmla="*/ 138080 h 563976"/>
                <a:gd name="connsiteX9" fmla="*/ 182263 w 182263"/>
                <a:gd name="connsiteY9" fmla="*/ 555656 h 563976"/>
                <a:gd name="connsiteX10" fmla="*/ 9870 w 182263"/>
                <a:gd name="connsiteY10" fmla="*/ 562587 h 56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263" h="563976">
                  <a:moveTo>
                    <a:pt x="9870" y="562587"/>
                  </a:moveTo>
                  <a:cubicBezTo>
                    <a:pt x="15893" y="486314"/>
                    <a:pt x="38608" y="205209"/>
                    <a:pt x="43216" y="141781"/>
                  </a:cubicBezTo>
                  <a:cubicBezTo>
                    <a:pt x="44377" y="125924"/>
                    <a:pt x="2758" y="81910"/>
                    <a:pt x="0" y="66053"/>
                  </a:cubicBezTo>
                  <a:cubicBezTo>
                    <a:pt x="13208" y="47656"/>
                    <a:pt x="26634" y="29441"/>
                    <a:pt x="39479" y="10790"/>
                  </a:cubicBezTo>
                  <a:cubicBezTo>
                    <a:pt x="43071" y="5565"/>
                    <a:pt x="47498" y="4694"/>
                    <a:pt x="52977" y="4367"/>
                  </a:cubicBezTo>
                  <a:cubicBezTo>
                    <a:pt x="72063" y="3133"/>
                    <a:pt x="91186" y="1972"/>
                    <a:pt x="110200" y="85"/>
                  </a:cubicBezTo>
                  <a:cubicBezTo>
                    <a:pt x="116114" y="-495"/>
                    <a:pt x="119271" y="1936"/>
                    <a:pt x="122573" y="5819"/>
                  </a:cubicBezTo>
                  <a:cubicBezTo>
                    <a:pt x="134402" y="19680"/>
                    <a:pt x="153997" y="40798"/>
                    <a:pt x="165862" y="54623"/>
                  </a:cubicBezTo>
                  <a:cubicBezTo>
                    <a:pt x="154976" y="87280"/>
                    <a:pt x="133205" y="123566"/>
                    <a:pt x="133205" y="138080"/>
                  </a:cubicBezTo>
                  <a:cubicBezTo>
                    <a:pt x="144091" y="228794"/>
                    <a:pt x="177691" y="515851"/>
                    <a:pt x="182263" y="555656"/>
                  </a:cubicBezTo>
                  <a:cubicBezTo>
                    <a:pt x="133241" y="566215"/>
                    <a:pt x="45865" y="564401"/>
                    <a:pt x="9870" y="562587"/>
                  </a:cubicBezTo>
                  <a:close/>
                </a:path>
              </a:pathLst>
            </a:custGeom>
            <a:solidFill>
              <a:schemeClr val="accent3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C0A51F9-1F8D-4CD9-9CE6-DFAB7B86E165}"/>
                </a:ext>
              </a:extLst>
            </p:cNvPr>
            <p:cNvSpPr/>
            <p:nvPr/>
          </p:nvSpPr>
          <p:spPr>
            <a:xfrm>
              <a:off x="6901692" y="4656470"/>
              <a:ext cx="716003" cy="814292"/>
            </a:xfrm>
            <a:custGeom>
              <a:avLst/>
              <a:gdLst>
                <a:gd name="connsiteX0" fmla="*/ 576291 w 716003"/>
                <a:gd name="connsiteY0" fmla="*/ 548760 h 814292"/>
                <a:gd name="connsiteX1" fmla="*/ 521137 w 716003"/>
                <a:gd name="connsiteY1" fmla="*/ 687553 h 814292"/>
                <a:gd name="connsiteX2" fmla="*/ 418557 w 716003"/>
                <a:gd name="connsiteY2" fmla="*/ 800256 h 814292"/>
                <a:gd name="connsiteX3" fmla="*/ 364963 w 716003"/>
                <a:gd name="connsiteY3" fmla="*/ 807404 h 814292"/>
                <a:gd name="connsiteX4" fmla="*/ 202476 w 716003"/>
                <a:gd name="connsiteY4" fmla="*/ 697132 h 814292"/>
                <a:gd name="connsiteX5" fmla="*/ 123554 w 716003"/>
                <a:gd name="connsiteY5" fmla="*/ 543426 h 814292"/>
                <a:gd name="connsiteX6" fmla="*/ 117930 w 716003"/>
                <a:gd name="connsiteY6" fmla="*/ 529746 h 814292"/>
                <a:gd name="connsiteX7" fmla="*/ 101347 w 716003"/>
                <a:gd name="connsiteY7" fmla="*/ 512365 h 814292"/>
                <a:gd name="connsiteX8" fmla="*/ 61469 w 716003"/>
                <a:gd name="connsiteY8" fmla="*/ 423066 h 814292"/>
                <a:gd name="connsiteX9" fmla="*/ 58820 w 716003"/>
                <a:gd name="connsiteY9" fmla="*/ 356337 h 814292"/>
                <a:gd name="connsiteX10" fmla="*/ 48624 w 716003"/>
                <a:gd name="connsiteY10" fmla="*/ 346975 h 814292"/>
                <a:gd name="connsiteX11" fmla="*/ 16765 w 716003"/>
                <a:gd name="connsiteY11" fmla="*/ 326582 h 814292"/>
                <a:gd name="connsiteX12" fmla="*/ 3485 w 716003"/>
                <a:gd name="connsiteY12" fmla="*/ 261450 h 814292"/>
                <a:gd name="connsiteX13" fmla="*/ 2505 w 716003"/>
                <a:gd name="connsiteY13" fmla="*/ 184306 h 814292"/>
                <a:gd name="connsiteX14" fmla="*/ 40315 w 716003"/>
                <a:gd name="connsiteY14" fmla="*/ 160720 h 814292"/>
                <a:gd name="connsiteX15" fmla="*/ 49060 w 716003"/>
                <a:gd name="connsiteY15" fmla="*/ 161591 h 814292"/>
                <a:gd name="connsiteX16" fmla="*/ 54067 w 716003"/>
                <a:gd name="connsiteY16" fmla="*/ 147367 h 814292"/>
                <a:gd name="connsiteX17" fmla="*/ 57260 w 716003"/>
                <a:gd name="connsiteY17" fmla="*/ 19170 h 814292"/>
                <a:gd name="connsiteX18" fmla="*/ 65860 w 716003"/>
                <a:gd name="connsiteY18" fmla="*/ 2188 h 814292"/>
                <a:gd name="connsiteX19" fmla="*/ 647012 w 716003"/>
                <a:gd name="connsiteY19" fmla="*/ 2769 h 814292"/>
                <a:gd name="connsiteX20" fmla="*/ 653253 w 716003"/>
                <a:gd name="connsiteY20" fmla="*/ 20875 h 814292"/>
                <a:gd name="connsiteX21" fmla="*/ 656083 w 716003"/>
                <a:gd name="connsiteY21" fmla="*/ 120697 h 814292"/>
                <a:gd name="connsiteX22" fmla="*/ 671650 w 716003"/>
                <a:gd name="connsiteY22" fmla="*/ 136663 h 814292"/>
                <a:gd name="connsiteX23" fmla="*/ 695635 w 716003"/>
                <a:gd name="connsiteY23" fmla="*/ 142505 h 814292"/>
                <a:gd name="connsiteX24" fmla="*/ 713161 w 716003"/>
                <a:gd name="connsiteY24" fmla="*/ 211339 h 814292"/>
                <a:gd name="connsiteX25" fmla="*/ 674480 w 716003"/>
                <a:gd name="connsiteY25" fmla="*/ 333078 h 814292"/>
                <a:gd name="connsiteX26" fmla="*/ 664248 w 716003"/>
                <a:gd name="connsiteY26" fmla="*/ 351765 h 814292"/>
                <a:gd name="connsiteX27" fmla="*/ 629595 w 716003"/>
                <a:gd name="connsiteY27" fmla="*/ 362723 h 814292"/>
                <a:gd name="connsiteX28" fmla="*/ 625386 w 716003"/>
                <a:gd name="connsiteY28" fmla="*/ 422304 h 814292"/>
                <a:gd name="connsiteX29" fmla="*/ 581117 w 716003"/>
                <a:gd name="connsiteY29" fmla="*/ 520276 h 814292"/>
                <a:gd name="connsiteX30" fmla="*/ 576291 w 716003"/>
                <a:gd name="connsiteY30" fmla="*/ 548760 h 81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16003" h="814292">
                  <a:moveTo>
                    <a:pt x="576291" y="548760"/>
                  </a:moveTo>
                  <a:cubicBezTo>
                    <a:pt x="581915" y="604567"/>
                    <a:pt x="554048" y="647022"/>
                    <a:pt x="521137" y="687553"/>
                  </a:cubicBezTo>
                  <a:cubicBezTo>
                    <a:pt x="489060" y="727032"/>
                    <a:pt x="454045" y="763862"/>
                    <a:pt x="418557" y="800256"/>
                  </a:cubicBezTo>
                  <a:cubicBezTo>
                    <a:pt x="403099" y="816077"/>
                    <a:pt x="383433" y="818617"/>
                    <a:pt x="364963" y="807404"/>
                  </a:cubicBezTo>
                  <a:cubicBezTo>
                    <a:pt x="308902" y="773441"/>
                    <a:pt x="253965" y="737990"/>
                    <a:pt x="202476" y="697132"/>
                  </a:cubicBezTo>
                  <a:cubicBezTo>
                    <a:pt x="152474" y="657472"/>
                    <a:pt x="125622" y="607107"/>
                    <a:pt x="123554" y="543426"/>
                  </a:cubicBezTo>
                  <a:cubicBezTo>
                    <a:pt x="123373" y="538164"/>
                    <a:pt x="124425" y="532395"/>
                    <a:pt x="117930" y="529746"/>
                  </a:cubicBezTo>
                  <a:cubicBezTo>
                    <a:pt x="112414" y="523940"/>
                    <a:pt x="107189" y="517808"/>
                    <a:pt x="101347" y="512365"/>
                  </a:cubicBezTo>
                  <a:cubicBezTo>
                    <a:pt x="75367" y="488199"/>
                    <a:pt x="64880" y="457465"/>
                    <a:pt x="61469" y="423066"/>
                  </a:cubicBezTo>
                  <a:cubicBezTo>
                    <a:pt x="59256" y="400823"/>
                    <a:pt x="58893" y="378616"/>
                    <a:pt x="58820" y="356337"/>
                  </a:cubicBezTo>
                  <a:cubicBezTo>
                    <a:pt x="58784" y="349152"/>
                    <a:pt x="58712" y="344689"/>
                    <a:pt x="48624" y="346975"/>
                  </a:cubicBezTo>
                  <a:cubicBezTo>
                    <a:pt x="34328" y="350168"/>
                    <a:pt x="23732" y="342693"/>
                    <a:pt x="16765" y="326582"/>
                  </a:cubicBezTo>
                  <a:cubicBezTo>
                    <a:pt x="7839" y="305863"/>
                    <a:pt x="5952" y="283402"/>
                    <a:pt x="3485" y="261450"/>
                  </a:cubicBezTo>
                  <a:cubicBezTo>
                    <a:pt x="618" y="235904"/>
                    <a:pt x="-2176" y="210214"/>
                    <a:pt x="2505" y="184306"/>
                  </a:cubicBezTo>
                  <a:cubicBezTo>
                    <a:pt x="7004" y="159414"/>
                    <a:pt x="16439" y="152919"/>
                    <a:pt x="40315" y="160720"/>
                  </a:cubicBezTo>
                  <a:cubicBezTo>
                    <a:pt x="43145" y="161664"/>
                    <a:pt x="45866" y="164022"/>
                    <a:pt x="49060" y="161591"/>
                  </a:cubicBezTo>
                  <a:cubicBezTo>
                    <a:pt x="54938" y="158325"/>
                    <a:pt x="53994" y="152592"/>
                    <a:pt x="54067" y="147367"/>
                  </a:cubicBezTo>
                  <a:cubicBezTo>
                    <a:pt x="54248" y="126430"/>
                    <a:pt x="57623" y="41050"/>
                    <a:pt x="57260" y="19170"/>
                  </a:cubicBezTo>
                  <a:cubicBezTo>
                    <a:pt x="57151" y="12348"/>
                    <a:pt x="58966" y="5817"/>
                    <a:pt x="65860" y="2188"/>
                  </a:cubicBezTo>
                  <a:cubicBezTo>
                    <a:pt x="72210" y="-715"/>
                    <a:pt x="640444" y="-932"/>
                    <a:pt x="647012" y="2769"/>
                  </a:cubicBezTo>
                  <a:cubicBezTo>
                    <a:pt x="653253" y="7341"/>
                    <a:pt x="652709" y="14308"/>
                    <a:pt x="653253" y="20875"/>
                  </a:cubicBezTo>
                  <a:cubicBezTo>
                    <a:pt x="656083" y="54113"/>
                    <a:pt x="656265" y="87387"/>
                    <a:pt x="656083" y="120697"/>
                  </a:cubicBezTo>
                  <a:cubicBezTo>
                    <a:pt x="656011" y="136191"/>
                    <a:pt x="656301" y="136119"/>
                    <a:pt x="671650" y="136663"/>
                  </a:cubicBezTo>
                  <a:cubicBezTo>
                    <a:pt x="680032" y="136953"/>
                    <a:pt x="688704" y="136155"/>
                    <a:pt x="695635" y="142505"/>
                  </a:cubicBezTo>
                  <a:cubicBezTo>
                    <a:pt x="720055" y="160720"/>
                    <a:pt x="717551" y="185866"/>
                    <a:pt x="713161" y="211339"/>
                  </a:cubicBezTo>
                  <a:cubicBezTo>
                    <a:pt x="705831" y="253648"/>
                    <a:pt x="690446" y="293490"/>
                    <a:pt x="674480" y="333078"/>
                  </a:cubicBezTo>
                  <a:cubicBezTo>
                    <a:pt x="671831" y="339609"/>
                    <a:pt x="668130" y="345850"/>
                    <a:pt x="664248" y="351765"/>
                  </a:cubicBezTo>
                  <a:cubicBezTo>
                    <a:pt x="653797" y="367658"/>
                    <a:pt x="648609" y="369291"/>
                    <a:pt x="629595" y="362723"/>
                  </a:cubicBezTo>
                  <a:cubicBezTo>
                    <a:pt x="629813" y="383007"/>
                    <a:pt x="629450" y="402855"/>
                    <a:pt x="625386" y="422304"/>
                  </a:cubicBezTo>
                  <a:cubicBezTo>
                    <a:pt x="617911" y="458191"/>
                    <a:pt x="600095" y="489578"/>
                    <a:pt x="581117" y="520276"/>
                  </a:cubicBezTo>
                  <a:cubicBezTo>
                    <a:pt x="575311" y="529528"/>
                    <a:pt x="572263" y="538273"/>
                    <a:pt x="576291" y="548760"/>
                  </a:cubicBezTo>
                  <a:close/>
                </a:path>
              </a:pathLst>
            </a:custGeom>
            <a:solidFill>
              <a:srgbClr val="FEAF91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31A2277-F599-4119-8EF3-00E7B5486550}"/>
                </a:ext>
              </a:extLst>
            </p:cNvPr>
            <p:cNvSpPr/>
            <p:nvPr/>
          </p:nvSpPr>
          <p:spPr>
            <a:xfrm>
              <a:off x="6834561" y="4149696"/>
              <a:ext cx="884471" cy="511663"/>
            </a:xfrm>
            <a:custGeom>
              <a:avLst/>
              <a:gdLst>
                <a:gd name="connsiteX0" fmla="*/ 9910 w 884471"/>
                <a:gd name="connsiteY0" fmla="*/ 511647 h 511663"/>
                <a:gd name="connsiteX1" fmla="*/ 4 w 884471"/>
                <a:gd name="connsiteY1" fmla="*/ 501632 h 511663"/>
                <a:gd name="connsiteX2" fmla="*/ 4 w 884471"/>
                <a:gd name="connsiteY2" fmla="*/ 415962 h 511663"/>
                <a:gd name="connsiteX3" fmla="*/ 9728 w 884471"/>
                <a:gd name="connsiteY3" fmla="*/ 405983 h 511663"/>
                <a:gd name="connsiteX4" fmla="*/ 38757 w 884471"/>
                <a:gd name="connsiteY4" fmla="*/ 405983 h 511663"/>
                <a:gd name="connsiteX5" fmla="*/ 43982 w 884471"/>
                <a:gd name="connsiteY5" fmla="*/ 371040 h 511663"/>
                <a:gd name="connsiteX6" fmla="*/ 204147 w 884471"/>
                <a:gd name="connsiteY6" fmla="*/ 74404 h 511663"/>
                <a:gd name="connsiteX7" fmla="*/ 528215 w 884471"/>
                <a:gd name="connsiteY7" fmla="*/ 12283 h 511663"/>
                <a:gd name="connsiteX8" fmla="*/ 822891 w 884471"/>
                <a:gd name="connsiteY8" fmla="*/ 362259 h 511663"/>
                <a:gd name="connsiteX9" fmla="*/ 824270 w 884471"/>
                <a:gd name="connsiteY9" fmla="*/ 397021 h 511663"/>
                <a:gd name="connsiteX10" fmla="*/ 834466 w 884471"/>
                <a:gd name="connsiteY10" fmla="*/ 406890 h 511663"/>
                <a:gd name="connsiteX11" fmla="*/ 874598 w 884471"/>
                <a:gd name="connsiteY11" fmla="*/ 406636 h 511663"/>
                <a:gd name="connsiteX12" fmla="*/ 884432 w 884471"/>
                <a:gd name="connsiteY12" fmla="*/ 416688 h 511663"/>
                <a:gd name="connsiteX13" fmla="*/ 884468 w 884471"/>
                <a:gd name="connsiteY13" fmla="*/ 501015 h 511663"/>
                <a:gd name="connsiteX14" fmla="*/ 873836 w 884471"/>
                <a:gd name="connsiteY14" fmla="*/ 511647 h 511663"/>
                <a:gd name="connsiteX15" fmla="*/ 9910 w 884471"/>
                <a:gd name="connsiteY15" fmla="*/ 511647 h 51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4471" h="511663">
                  <a:moveTo>
                    <a:pt x="9910" y="511647"/>
                  </a:moveTo>
                  <a:cubicBezTo>
                    <a:pt x="2253" y="511756"/>
                    <a:pt x="-105" y="509144"/>
                    <a:pt x="4" y="501632"/>
                  </a:cubicBezTo>
                  <a:cubicBezTo>
                    <a:pt x="330" y="473076"/>
                    <a:pt x="294" y="444519"/>
                    <a:pt x="4" y="415962"/>
                  </a:cubicBezTo>
                  <a:cubicBezTo>
                    <a:pt x="-69" y="409031"/>
                    <a:pt x="2798" y="406274"/>
                    <a:pt x="9728" y="405983"/>
                  </a:cubicBezTo>
                  <a:cubicBezTo>
                    <a:pt x="20650" y="405512"/>
                    <a:pt x="24242" y="405983"/>
                    <a:pt x="38757" y="405983"/>
                  </a:cubicBezTo>
                  <a:cubicBezTo>
                    <a:pt x="48118" y="405983"/>
                    <a:pt x="43510" y="382144"/>
                    <a:pt x="43982" y="371040"/>
                  </a:cubicBezTo>
                  <a:cubicBezTo>
                    <a:pt x="49243" y="246181"/>
                    <a:pt x="105268" y="146831"/>
                    <a:pt x="204147" y="74404"/>
                  </a:cubicBezTo>
                  <a:cubicBezTo>
                    <a:pt x="300848" y="3575"/>
                    <a:pt x="410685" y="-15621"/>
                    <a:pt x="528215" y="12283"/>
                  </a:cubicBezTo>
                  <a:cubicBezTo>
                    <a:pt x="689868" y="50674"/>
                    <a:pt x="813166" y="196651"/>
                    <a:pt x="822891" y="362259"/>
                  </a:cubicBezTo>
                  <a:cubicBezTo>
                    <a:pt x="823580" y="373834"/>
                    <a:pt x="824415" y="385446"/>
                    <a:pt x="824270" y="397021"/>
                  </a:cubicBezTo>
                  <a:cubicBezTo>
                    <a:pt x="824161" y="404713"/>
                    <a:pt x="826991" y="407144"/>
                    <a:pt x="834466" y="406890"/>
                  </a:cubicBezTo>
                  <a:cubicBezTo>
                    <a:pt x="847819" y="406455"/>
                    <a:pt x="861245" y="407144"/>
                    <a:pt x="874598" y="406636"/>
                  </a:cubicBezTo>
                  <a:cubicBezTo>
                    <a:pt x="882291" y="406346"/>
                    <a:pt x="884541" y="409249"/>
                    <a:pt x="884432" y="416688"/>
                  </a:cubicBezTo>
                  <a:cubicBezTo>
                    <a:pt x="884105" y="444773"/>
                    <a:pt x="884033" y="472894"/>
                    <a:pt x="884468" y="501015"/>
                  </a:cubicBezTo>
                  <a:cubicBezTo>
                    <a:pt x="884577" y="509180"/>
                    <a:pt x="882073" y="511901"/>
                    <a:pt x="873836" y="511647"/>
                  </a:cubicBezTo>
                  <a:cubicBezTo>
                    <a:pt x="855077" y="511139"/>
                    <a:pt x="29068" y="511393"/>
                    <a:pt x="9910" y="511647"/>
                  </a:cubicBezTo>
                  <a:close/>
                </a:path>
              </a:pathLst>
            </a:custGeom>
            <a:solidFill>
              <a:schemeClr val="accent1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8D92AB2C-EF39-44B8-B0A7-FD1B0FB7ECB2}"/>
                </a:ext>
              </a:extLst>
            </p:cNvPr>
            <p:cNvSpPr/>
            <p:nvPr/>
          </p:nvSpPr>
          <p:spPr>
            <a:xfrm>
              <a:off x="7549574" y="4661341"/>
              <a:ext cx="89879" cy="138201"/>
            </a:xfrm>
            <a:custGeom>
              <a:avLst/>
              <a:gdLst>
                <a:gd name="connsiteX0" fmla="*/ 0 w 89879"/>
                <a:gd name="connsiteY0" fmla="*/ 402 h 138201"/>
                <a:gd name="connsiteX1" fmla="*/ 82695 w 89879"/>
                <a:gd name="connsiteY1" fmla="*/ 3 h 138201"/>
                <a:gd name="connsiteX2" fmla="*/ 89880 w 89879"/>
                <a:gd name="connsiteY2" fmla="*/ 2398 h 138201"/>
                <a:gd name="connsiteX3" fmla="*/ 47679 w 89879"/>
                <a:gd name="connsiteY3" fmla="*/ 137526 h 138201"/>
                <a:gd name="connsiteX4" fmla="*/ 7112 w 89879"/>
                <a:gd name="connsiteY4" fmla="*/ 138034 h 138201"/>
                <a:gd name="connsiteX5" fmla="*/ 3193 w 89879"/>
                <a:gd name="connsiteY5" fmla="*/ 128164 h 138201"/>
                <a:gd name="connsiteX6" fmla="*/ 0 w 89879"/>
                <a:gd name="connsiteY6" fmla="*/ 402 h 1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79" h="138201">
                  <a:moveTo>
                    <a:pt x="0" y="402"/>
                  </a:moveTo>
                  <a:cubicBezTo>
                    <a:pt x="27577" y="257"/>
                    <a:pt x="55154" y="112"/>
                    <a:pt x="82695" y="3"/>
                  </a:cubicBezTo>
                  <a:cubicBezTo>
                    <a:pt x="85344" y="3"/>
                    <a:pt x="88102" y="-179"/>
                    <a:pt x="89880" y="2398"/>
                  </a:cubicBezTo>
                  <a:cubicBezTo>
                    <a:pt x="79901" y="48698"/>
                    <a:pt x="63391" y="92967"/>
                    <a:pt x="47679" y="137526"/>
                  </a:cubicBezTo>
                  <a:cubicBezTo>
                    <a:pt x="34181" y="138433"/>
                    <a:pt x="20792" y="135385"/>
                    <a:pt x="7112" y="138034"/>
                  </a:cubicBezTo>
                  <a:cubicBezTo>
                    <a:pt x="-218" y="139449"/>
                    <a:pt x="3193" y="131538"/>
                    <a:pt x="3193" y="128164"/>
                  </a:cubicBezTo>
                  <a:cubicBezTo>
                    <a:pt x="3375" y="85528"/>
                    <a:pt x="1778" y="42965"/>
                    <a:pt x="0" y="402"/>
                  </a:cubicBezTo>
                  <a:close/>
                </a:path>
              </a:pathLst>
            </a:custGeom>
            <a:solidFill>
              <a:srgbClr val="000000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D6312C9-D723-483E-BC25-0690A3A51E88}"/>
                </a:ext>
              </a:extLst>
            </p:cNvPr>
            <p:cNvSpPr/>
            <p:nvPr/>
          </p:nvSpPr>
          <p:spPr>
            <a:xfrm>
              <a:off x="6901983" y="4661815"/>
              <a:ext cx="63282" cy="162410"/>
            </a:xfrm>
            <a:custGeom>
              <a:avLst/>
              <a:gdLst>
                <a:gd name="connsiteX0" fmla="*/ 0 w 63282"/>
                <a:gd name="connsiteY0" fmla="*/ 0 h 162410"/>
                <a:gd name="connsiteX1" fmla="*/ 63282 w 63282"/>
                <a:gd name="connsiteY1" fmla="*/ 0 h 162410"/>
                <a:gd name="connsiteX2" fmla="*/ 57513 w 63282"/>
                <a:gd name="connsiteY2" fmla="*/ 162342 h 162410"/>
                <a:gd name="connsiteX3" fmla="*/ 48732 w 63282"/>
                <a:gd name="connsiteY3" fmla="*/ 156137 h 162410"/>
                <a:gd name="connsiteX4" fmla="*/ 0 w 63282"/>
                <a:gd name="connsiteY4" fmla="*/ 0 h 16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82" h="162410">
                  <a:moveTo>
                    <a:pt x="0" y="0"/>
                  </a:moveTo>
                  <a:cubicBezTo>
                    <a:pt x="21082" y="0"/>
                    <a:pt x="42200" y="0"/>
                    <a:pt x="63282" y="0"/>
                  </a:cubicBezTo>
                  <a:cubicBezTo>
                    <a:pt x="58493" y="54066"/>
                    <a:pt x="58674" y="108313"/>
                    <a:pt x="57513" y="162342"/>
                  </a:cubicBezTo>
                  <a:cubicBezTo>
                    <a:pt x="51489" y="163068"/>
                    <a:pt x="51598" y="157843"/>
                    <a:pt x="48732" y="156137"/>
                  </a:cubicBezTo>
                  <a:cubicBezTo>
                    <a:pt x="28884" y="105229"/>
                    <a:pt x="10777" y="5377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1BFCDB8-80E8-4A78-806A-A811AD908C6A}"/>
                </a:ext>
              </a:extLst>
            </p:cNvPr>
            <p:cNvSpPr/>
            <p:nvPr/>
          </p:nvSpPr>
          <p:spPr>
            <a:xfrm>
              <a:off x="7355918" y="5528100"/>
              <a:ext cx="90714" cy="76272"/>
            </a:xfrm>
            <a:custGeom>
              <a:avLst/>
              <a:gdLst>
                <a:gd name="connsiteX0" fmla="*/ 0 w 90714"/>
                <a:gd name="connsiteY0" fmla="*/ 36358 h 76272"/>
                <a:gd name="connsiteX1" fmla="*/ 14115 w 90714"/>
                <a:gd name="connsiteY1" fmla="*/ 0 h 76272"/>
                <a:gd name="connsiteX2" fmla="*/ 90714 w 90714"/>
                <a:gd name="connsiteY2" fmla="*/ 76273 h 76272"/>
                <a:gd name="connsiteX3" fmla="*/ 0 w 90714"/>
                <a:gd name="connsiteY3" fmla="*/ 36358 h 7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4" h="76272">
                  <a:moveTo>
                    <a:pt x="0" y="36358"/>
                  </a:moveTo>
                  <a:cubicBezTo>
                    <a:pt x="4427" y="20211"/>
                    <a:pt x="9688" y="16111"/>
                    <a:pt x="14115" y="0"/>
                  </a:cubicBezTo>
                  <a:cubicBezTo>
                    <a:pt x="34907" y="23876"/>
                    <a:pt x="86650" y="69088"/>
                    <a:pt x="90714" y="76273"/>
                  </a:cubicBezTo>
                  <a:cubicBezTo>
                    <a:pt x="58783" y="64407"/>
                    <a:pt x="31931" y="48260"/>
                    <a:pt x="0" y="36358"/>
                  </a:cubicBezTo>
                  <a:close/>
                </a:path>
              </a:pathLst>
            </a:custGeom>
            <a:solidFill>
              <a:srgbClr val="8EB2C5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8D6F0FD-FBAC-4D26-8930-ABBFAFE3FACD}"/>
                </a:ext>
              </a:extLst>
            </p:cNvPr>
            <p:cNvSpPr/>
            <p:nvPr/>
          </p:nvSpPr>
          <p:spPr>
            <a:xfrm>
              <a:off x="7134539" y="5539639"/>
              <a:ext cx="93943" cy="81824"/>
            </a:xfrm>
            <a:custGeom>
              <a:avLst/>
              <a:gdLst>
                <a:gd name="connsiteX0" fmla="*/ 69995 w 93943"/>
                <a:gd name="connsiteY0" fmla="*/ 0 h 81824"/>
                <a:gd name="connsiteX1" fmla="*/ 93944 w 93943"/>
                <a:gd name="connsiteY1" fmla="*/ 37519 h 81824"/>
                <a:gd name="connsiteX2" fmla="*/ 20937 w 93943"/>
                <a:gd name="connsiteY2" fmla="*/ 72825 h 81824"/>
                <a:gd name="connsiteX3" fmla="*/ 0 w 93943"/>
                <a:gd name="connsiteY3" fmla="*/ 81824 h 81824"/>
                <a:gd name="connsiteX4" fmla="*/ 69995 w 93943"/>
                <a:gd name="connsiteY4" fmla="*/ 0 h 8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943" h="81824">
                  <a:moveTo>
                    <a:pt x="69995" y="0"/>
                  </a:moveTo>
                  <a:cubicBezTo>
                    <a:pt x="77978" y="12518"/>
                    <a:pt x="85961" y="25001"/>
                    <a:pt x="93944" y="37519"/>
                  </a:cubicBezTo>
                  <a:cubicBezTo>
                    <a:pt x="68544" y="47099"/>
                    <a:pt x="45430" y="61395"/>
                    <a:pt x="20937" y="72825"/>
                  </a:cubicBezTo>
                  <a:cubicBezTo>
                    <a:pt x="14188" y="75982"/>
                    <a:pt x="7584" y="79466"/>
                    <a:pt x="0" y="81824"/>
                  </a:cubicBezTo>
                  <a:cubicBezTo>
                    <a:pt x="22751" y="53884"/>
                    <a:pt x="44777" y="25581"/>
                    <a:pt x="69995" y="0"/>
                  </a:cubicBezTo>
                  <a:close/>
                </a:path>
              </a:pathLst>
            </a:custGeom>
            <a:solidFill>
              <a:srgbClr val="8EB2C5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9D059DE-4D67-424A-AA3A-D94B57442FB0}"/>
                </a:ext>
              </a:extLst>
            </p:cNvPr>
            <p:cNvSpPr/>
            <p:nvPr/>
          </p:nvSpPr>
          <p:spPr>
            <a:xfrm>
              <a:off x="7074960" y="5213394"/>
              <a:ext cx="382920" cy="234920"/>
            </a:xfrm>
            <a:custGeom>
              <a:avLst/>
              <a:gdLst>
                <a:gd name="connsiteX0" fmla="*/ 382921 w 382920"/>
                <a:gd name="connsiteY0" fmla="*/ 0 h 234920"/>
                <a:gd name="connsiteX1" fmla="*/ 318949 w 382920"/>
                <a:gd name="connsiteY1" fmla="*/ 84509 h 234920"/>
                <a:gd name="connsiteX2" fmla="*/ 226348 w 382920"/>
                <a:gd name="connsiteY2" fmla="*/ 205014 h 234920"/>
                <a:gd name="connsiteX3" fmla="*/ 212596 w 382920"/>
                <a:gd name="connsiteY3" fmla="*/ 223012 h 234920"/>
                <a:gd name="connsiteX4" fmla="*/ 186361 w 382920"/>
                <a:gd name="connsiteY4" fmla="*/ 223665 h 234920"/>
                <a:gd name="connsiteX5" fmla="*/ 49963 w 382920"/>
                <a:gd name="connsiteY5" fmla="*/ 78740 h 234920"/>
                <a:gd name="connsiteX6" fmla="*/ 4823 w 382920"/>
                <a:gd name="connsiteY6" fmla="*/ 31351 h 234920"/>
                <a:gd name="connsiteX7" fmla="*/ 506 w 382920"/>
                <a:gd name="connsiteY7" fmla="*/ 21336 h 234920"/>
                <a:gd name="connsiteX8" fmla="*/ 38569 w 382920"/>
                <a:gd name="connsiteY8" fmla="*/ 51997 h 234920"/>
                <a:gd name="connsiteX9" fmla="*/ 127397 w 382920"/>
                <a:gd name="connsiteY9" fmla="*/ 110381 h 234920"/>
                <a:gd name="connsiteX10" fmla="*/ 247031 w 382920"/>
                <a:gd name="connsiteY10" fmla="*/ 105555 h 234920"/>
                <a:gd name="connsiteX11" fmla="*/ 332520 w 382920"/>
                <a:gd name="connsiteY11" fmla="*/ 44414 h 234920"/>
                <a:gd name="connsiteX12" fmla="*/ 382921 w 382920"/>
                <a:gd name="connsiteY12" fmla="*/ 0 h 23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2920" h="234920">
                  <a:moveTo>
                    <a:pt x="382921" y="0"/>
                  </a:moveTo>
                  <a:cubicBezTo>
                    <a:pt x="361585" y="28194"/>
                    <a:pt x="340394" y="56461"/>
                    <a:pt x="318949" y="84509"/>
                  </a:cubicBezTo>
                  <a:cubicBezTo>
                    <a:pt x="288179" y="124750"/>
                    <a:pt x="257227" y="164846"/>
                    <a:pt x="226348" y="205014"/>
                  </a:cubicBezTo>
                  <a:cubicBezTo>
                    <a:pt x="221739" y="211002"/>
                    <a:pt x="217204" y="217025"/>
                    <a:pt x="212596" y="223012"/>
                  </a:cubicBezTo>
                  <a:cubicBezTo>
                    <a:pt x="200549" y="238688"/>
                    <a:pt x="200331" y="238869"/>
                    <a:pt x="186361" y="223665"/>
                  </a:cubicBezTo>
                  <a:cubicBezTo>
                    <a:pt x="141476" y="174788"/>
                    <a:pt x="95574" y="126927"/>
                    <a:pt x="49963" y="78740"/>
                  </a:cubicBezTo>
                  <a:cubicBezTo>
                    <a:pt x="34977" y="62920"/>
                    <a:pt x="19809" y="47208"/>
                    <a:pt x="4823" y="31351"/>
                  </a:cubicBezTo>
                  <a:cubicBezTo>
                    <a:pt x="2610" y="29029"/>
                    <a:pt x="-1418" y="27359"/>
                    <a:pt x="506" y="21336"/>
                  </a:cubicBezTo>
                  <a:cubicBezTo>
                    <a:pt x="13532" y="31786"/>
                    <a:pt x="26268" y="41656"/>
                    <a:pt x="38569" y="51997"/>
                  </a:cubicBezTo>
                  <a:cubicBezTo>
                    <a:pt x="65856" y="75003"/>
                    <a:pt x="94703" y="95867"/>
                    <a:pt x="127397" y="110381"/>
                  </a:cubicBezTo>
                  <a:cubicBezTo>
                    <a:pt x="167746" y="128306"/>
                    <a:pt x="207842" y="125367"/>
                    <a:pt x="247031" y="105555"/>
                  </a:cubicBezTo>
                  <a:cubicBezTo>
                    <a:pt x="278708" y="89553"/>
                    <a:pt x="305705" y="67201"/>
                    <a:pt x="332520" y="44414"/>
                  </a:cubicBezTo>
                  <a:cubicBezTo>
                    <a:pt x="349574" y="29936"/>
                    <a:pt x="365322" y="14006"/>
                    <a:pt x="382921" y="0"/>
                  </a:cubicBezTo>
                  <a:close/>
                </a:path>
              </a:pathLst>
            </a:custGeom>
            <a:solidFill>
              <a:srgbClr val="FE8F77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6891015-8D1D-4215-A0AE-EA69CE147A0E}"/>
                </a:ext>
              </a:extLst>
            </p:cNvPr>
            <p:cNvSpPr/>
            <p:nvPr/>
          </p:nvSpPr>
          <p:spPr>
            <a:xfrm>
              <a:off x="9014429" y="5121788"/>
              <a:ext cx="2986" cy="16132"/>
            </a:xfrm>
            <a:custGeom>
              <a:avLst/>
              <a:gdLst>
                <a:gd name="connsiteX0" fmla="*/ 0 w 2986"/>
                <a:gd name="connsiteY0" fmla="*/ 94 h 16132"/>
                <a:gd name="connsiteX1" fmla="*/ 2431 w 2986"/>
                <a:gd name="connsiteY1" fmla="*/ 22 h 16132"/>
                <a:gd name="connsiteX2" fmla="*/ 0 w 2986"/>
                <a:gd name="connsiteY2" fmla="*/ 16133 h 16132"/>
                <a:gd name="connsiteX3" fmla="*/ 0 w 2986"/>
                <a:gd name="connsiteY3" fmla="*/ 94 h 1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" h="16132">
                  <a:moveTo>
                    <a:pt x="0" y="94"/>
                  </a:moveTo>
                  <a:cubicBezTo>
                    <a:pt x="798" y="-15"/>
                    <a:pt x="1633" y="-15"/>
                    <a:pt x="2431" y="22"/>
                  </a:cubicBezTo>
                  <a:cubicBezTo>
                    <a:pt x="2504" y="5537"/>
                    <a:pt x="4645" y="11343"/>
                    <a:pt x="0" y="16133"/>
                  </a:cubicBezTo>
                  <a:cubicBezTo>
                    <a:pt x="0" y="10799"/>
                    <a:pt x="0" y="5465"/>
                    <a:pt x="0" y="94"/>
                  </a:cubicBezTo>
                  <a:close/>
                </a:path>
              </a:pathLst>
            </a:custGeom>
            <a:solidFill>
              <a:srgbClr val="DADBDD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6D7CD88-8EFE-466E-8718-A2623839EEFA}"/>
                </a:ext>
              </a:extLst>
            </p:cNvPr>
            <p:cNvSpPr/>
            <p:nvPr/>
          </p:nvSpPr>
          <p:spPr>
            <a:xfrm>
              <a:off x="7188639" y="4149581"/>
              <a:ext cx="158535" cy="236253"/>
            </a:xfrm>
            <a:custGeom>
              <a:avLst/>
              <a:gdLst>
                <a:gd name="connsiteX0" fmla="*/ 158243 w 158535"/>
                <a:gd name="connsiteY0" fmla="*/ 8988 h 236253"/>
                <a:gd name="connsiteX1" fmla="*/ 158533 w 158535"/>
                <a:gd name="connsiteY1" fmla="*/ 221368 h 236253"/>
                <a:gd name="connsiteX2" fmla="*/ 143402 w 158535"/>
                <a:gd name="connsiteY2" fmla="*/ 236245 h 236253"/>
                <a:gd name="connsiteX3" fmla="*/ 15169 w 158535"/>
                <a:gd name="connsiteY3" fmla="*/ 236245 h 236253"/>
                <a:gd name="connsiteX4" fmla="*/ 1 w 158535"/>
                <a:gd name="connsiteY4" fmla="*/ 221441 h 236253"/>
                <a:gd name="connsiteX5" fmla="*/ 291 w 158535"/>
                <a:gd name="connsiteY5" fmla="*/ 9061 h 236253"/>
                <a:gd name="connsiteX6" fmla="*/ 158243 w 158535"/>
                <a:gd name="connsiteY6" fmla="*/ 8988 h 23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535" h="236253">
                  <a:moveTo>
                    <a:pt x="158243" y="8988"/>
                  </a:moveTo>
                  <a:cubicBezTo>
                    <a:pt x="158243" y="79781"/>
                    <a:pt x="157953" y="150575"/>
                    <a:pt x="158533" y="221368"/>
                  </a:cubicBezTo>
                  <a:cubicBezTo>
                    <a:pt x="158642" y="233343"/>
                    <a:pt x="155050" y="236391"/>
                    <a:pt x="143402" y="236245"/>
                  </a:cubicBezTo>
                  <a:cubicBezTo>
                    <a:pt x="100658" y="235592"/>
                    <a:pt x="57913" y="235592"/>
                    <a:pt x="15169" y="236245"/>
                  </a:cubicBezTo>
                  <a:cubicBezTo>
                    <a:pt x="3593" y="236427"/>
                    <a:pt x="-71" y="233451"/>
                    <a:pt x="1" y="221441"/>
                  </a:cubicBezTo>
                  <a:cubicBezTo>
                    <a:pt x="582" y="150647"/>
                    <a:pt x="291" y="79854"/>
                    <a:pt x="291" y="9061"/>
                  </a:cubicBezTo>
                  <a:cubicBezTo>
                    <a:pt x="52978" y="-2623"/>
                    <a:pt x="105593" y="-3385"/>
                    <a:pt x="158243" y="8988"/>
                  </a:cubicBezTo>
                  <a:close/>
                </a:path>
              </a:pathLst>
            </a:custGeom>
            <a:solidFill>
              <a:srgbClr val="FEA929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9805647-7351-4FF6-9CEA-2D16ACB3400C}"/>
                </a:ext>
              </a:extLst>
            </p:cNvPr>
            <p:cNvSpPr/>
            <p:nvPr/>
          </p:nvSpPr>
          <p:spPr>
            <a:xfrm>
              <a:off x="7424389" y="4184731"/>
              <a:ext cx="70073" cy="203874"/>
            </a:xfrm>
            <a:custGeom>
              <a:avLst/>
              <a:gdLst>
                <a:gd name="connsiteX0" fmla="*/ 69923 w 70073"/>
                <a:gd name="connsiteY0" fmla="*/ 36939 h 203874"/>
                <a:gd name="connsiteX1" fmla="*/ 70068 w 70073"/>
                <a:gd name="connsiteY1" fmla="*/ 187742 h 203874"/>
                <a:gd name="connsiteX2" fmla="*/ 53413 w 70073"/>
                <a:gd name="connsiteY2" fmla="*/ 203744 h 203874"/>
                <a:gd name="connsiteX3" fmla="*/ 12047 w 70073"/>
                <a:gd name="connsiteY3" fmla="*/ 203599 h 203874"/>
                <a:gd name="connsiteX4" fmla="*/ 73 w 70073"/>
                <a:gd name="connsiteY4" fmla="*/ 191770 h 203874"/>
                <a:gd name="connsiteX5" fmla="*/ 0 w 70073"/>
                <a:gd name="connsiteY5" fmla="*/ 8926 h 203874"/>
                <a:gd name="connsiteX6" fmla="*/ 5516 w 70073"/>
                <a:gd name="connsiteY6" fmla="*/ 0 h 203874"/>
                <a:gd name="connsiteX7" fmla="*/ 69923 w 70073"/>
                <a:gd name="connsiteY7" fmla="*/ 36939 h 20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073" h="203874">
                  <a:moveTo>
                    <a:pt x="69923" y="36939"/>
                  </a:moveTo>
                  <a:cubicBezTo>
                    <a:pt x="69850" y="87195"/>
                    <a:pt x="69342" y="137487"/>
                    <a:pt x="70068" y="187742"/>
                  </a:cubicBezTo>
                  <a:cubicBezTo>
                    <a:pt x="70249" y="200987"/>
                    <a:pt x="65967" y="204651"/>
                    <a:pt x="53413" y="203744"/>
                  </a:cubicBezTo>
                  <a:cubicBezTo>
                    <a:pt x="39697" y="202728"/>
                    <a:pt x="25835" y="203273"/>
                    <a:pt x="12047" y="203599"/>
                  </a:cubicBezTo>
                  <a:cubicBezTo>
                    <a:pt x="3556" y="203781"/>
                    <a:pt x="36" y="200370"/>
                    <a:pt x="73" y="191770"/>
                  </a:cubicBezTo>
                  <a:cubicBezTo>
                    <a:pt x="218" y="130810"/>
                    <a:pt x="218" y="69886"/>
                    <a:pt x="0" y="8926"/>
                  </a:cubicBezTo>
                  <a:cubicBezTo>
                    <a:pt x="0" y="4245"/>
                    <a:pt x="1343" y="1560"/>
                    <a:pt x="5516" y="0"/>
                  </a:cubicBezTo>
                  <a:cubicBezTo>
                    <a:pt x="28884" y="9071"/>
                    <a:pt x="50401" y="21263"/>
                    <a:pt x="69923" y="36939"/>
                  </a:cubicBezTo>
                  <a:close/>
                </a:path>
              </a:pathLst>
            </a:custGeom>
            <a:solidFill>
              <a:srgbClr val="FEA929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D3A74AB-5C78-4DED-8384-29F3A9D8AB64}"/>
                </a:ext>
              </a:extLst>
            </p:cNvPr>
            <p:cNvSpPr/>
            <p:nvPr/>
          </p:nvSpPr>
          <p:spPr>
            <a:xfrm>
              <a:off x="7038744" y="4188855"/>
              <a:ext cx="70141" cy="200064"/>
            </a:xfrm>
            <a:custGeom>
              <a:avLst/>
              <a:gdLst>
                <a:gd name="connsiteX0" fmla="*/ 58166 w 70141"/>
                <a:gd name="connsiteY0" fmla="*/ 883 h 200064"/>
                <a:gd name="connsiteX1" fmla="*/ 70140 w 70141"/>
                <a:gd name="connsiteY1" fmla="*/ 11043 h 200064"/>
                <a:gd name="connsiteX2" fmla="*/ 70032 w 70141"/>
                <a:gd name="connsiteY2" fmla="*/ 187464 h 200064"/>
                <a:gd name="connsiteX3" fmla="*/ 57731 w 70141"/>
                <a:gd name="connsiteY3" fmla="*/ 199837 h 200064"/>
                <a:gd name="connsiteX4" fmla="*/ 13680 w 70141"/>
                <a:gd name="connsiteY4" fmla="*/ 199620 h 200064"/>
                <a:gd name="connsiteX5" fmla="*/ 73 w 70141"/>
                <a:gd name="connsiteY5" fmla="*/ 186013 h 200064"/>
                <a:gd name="connsiteX6" fmla="*/ 0 w 70141"/>
                <a:gd name="connsiteY6" fmla="*/ 34992 h 200064"/>
                <a:gd name="connsiteX7" fmla="*/ 58166 w 70141"/>
                <a:gd name="connsiteY7" fmla="*/ 883 h 20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141" h="200064">
                  <a:moveTo>
                    <a:pt x="58166" y="883"/>
                  </a:moveTo>
                  <a:cubicBezTo>
                    <a:pt x="67165" y="-1621"/>
                    <a:pt x="70213" y="1028"/>
                    <a:pt x="70140" y="11043"/>
                  </a:cubicBezTo>
                  <a:cubicBezTo>
                    <a:pt x="69632" y="69862"/>
                    <a:pt x="69777" y="128645"/>
                    <a:pt x="70032" y="187464"/>
                  </a:cubicBezTo>
                  <a:cubicBezTo>
                    <a:pt x="70068" y="196499"/>
                    <a:pt x="69269" y="201180"/>
                    <a:pt x="57731" y="199837"/>
                  </a:cubicBezTo>
                  <a:cubicBezTo>
                    <a:pt x="43216" y="198132"/>
                    <a:pt x="28339" y="198785"/>
                    <a:pt x="13680" y="199620"/>
                  </a:cubicBezTo>
                  <a:cubicBezTo>
                    <a:pt x="3012" y="200237"/>
                    <a:pt x="0" y="196535"/>
                    <a:pt x="73" y="186013"/>
                  </a:cubicBezTo>
                  <a:cubicBezTo>
                    <a:pt x="472" y="135684"/>
                    <a:pt x="73" y="85320"/>
                    <a:pt x="0" y="34992"/>
                  </a:cubicBezTo>
                  <a:cubicBezTo>
                    <a:pt x="18324" y="21820"/>
                    <a:pt x="36866" y="8938"/>
                    <a:pt x="58166" y="883"/>
                  </a:cubicBezTo>
                  <a:close/>
                </a:path>
              </a:pathLst>
            </a:custGeom>
            <a:solidFill>
              <a:srgbClr val="FEA929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FD6445B-DD48-467C-BC1D-E2F29B3AC916}"/>
                </a:ext>
              </a:extLst>
            </p:cNvPr>
            <p:cNvSpPr/>
            <p:nvPr/>
          </p:nvSpPr>
          <p:spPr>
            <a:xfrm>
              <a:off x="6881155" y="4538183"/>
              <a:ext cx="773539" cy="16125"/>
            </a:xfrm>
            <a:custGeom>
              <a:avLst/>
              <a:gdLst>
                <a:gd name="connsiteX0" fmla="*/ 386769 w 773539"/>
                <a:gd name="connsiteY0" fmla="*/ 7 h 16125"/>
                <a:gd name="connsiteX1" fmla="*/ 756194 w 773539"/>
                <a:gd name="connsiteY1" fmla="*/ 7 h 16125"/>
                <a:gd name="connsiteX2" fmla="*/ 768241 w 773539"/>
                <a:gd name="connsiteY2" fmla="*/ 261 h 16125"/>
                <a:gd name="connsiteX3" fmla="*/ 773539 w 773539"/>
                <a:gd name="connsiteY3" fmla="*/ 8062 h 16125"/>
                <a:gd name="connsiteX4" fmla="*/ 768241 w 773539"/>
                <a:gd name="connsiteY4" fmla="*/ 15864 h 16125"/>
                <a:gd name="connsiteX5" fmla="*/ 756194 w 773539"/>
                <a:gd name="connsiteY5" fmla="*/ 16118 h 16125"/>
                <a:gd name="connsiteX6" fmla="*/ 17345 w 773539"/>
                <a:gd name="connsiteY6" fmla="*/ 16118 h 16125"/>
                <a:gd name="connsiteX7" fmla="*/ 5298 w 773539"/>
                <a:gd name="connsiteY7" fmla="*/ 15900 h 16125"/>
                <a:gd name="connsiteX8" fmla="*/ 0 w 773539"/>
                <a:gd name="connsiteY8" fmla="*/ 8135 h 16125"/>
                <a:gd name="connsiteX9" fmla="*/ 5298 w 773539"/>
                <a:gd name="connsiteY9" fmla="*/ 333 h 16125"/>
                <a:gd name="connsiteX10" fmla="*/ 17345 w 773539"/>
                <a:gd name="connsiteY10" fmla="*/ 79 h 16125"/>
                <a:gd name="connsiteX11" fmla="*/ 386769 w 773539"/>
                <a:gd name="connsiteY11" fmla="*/ 7 h 1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3539" h="16125">
                  <a:moveTo>
                    <a:pt x="386769" y="7"/>
                  </a:moveTo>
                  <a:cubicBezTo>
                    <a:pt x="509923" y="7"/>
                    <a:pt x="633041" y="7"/>
                    <a:pt x="756194" y="7"/>
                  </a:cubicBezTo>
                  <a:cubicBezTo>
                    <a:pt x="760222" y="7"/>
                    <a:pt x="764250" y="-66"/>
                    <a:pt x="768241" y="261"/>
                  </a:cubicBezTo>
                  <a:cubicBezTo>
                    <a:pt x="772995" y="660"/>
                    <a:pt x="773539" y="4252"/>
                    <a:pt x="773539" y="8062"/>
                  </a:cubicBezTo>
                  <a:cubicBezTo>
                    <a:pt x="773539" y="11872"/>
                    <a:pt x="772995" y="15465"/>
                    <a:pt x="768241" y="15864"/>
                  </a:cubicBezTo>
                  <a:cubicBezTo>
                    <a:pt x="764250" y="16190"/>
                    <a:pt x="760222" y="16118"/>
                    <a:pt x="756194" y="16118"/>
                  </a:cubicBezTo>
                  <a:cubicBezTo>
                    <a:pt x="509923" y="16118"/>
                    <a:pt x="263616" y="16118"/>
                    <a:pt x="17345" y="16118"/>
                  </a:cubicBezTo>
                  <a:cubicBezTo>
                    <a:pt x="13317" y="16118"/>
                    <a:pt x="9289" y="16190"/>
                    <a:pt x="5298" y="15900"/>
                  </a:cubicBezTo>
                  <a:cubicBezTo>
                    <a:pt x="544" y="15501"/>
                    <a:pt x="0" y="11909"/>
                    <a:pt x="0" y="8135"/>
                  </a:cubicBezTo>
                  <a:cubicBezTo>
                    <a:pt x="0" y="4325"/>
                    <a:pt x="544" y="733"/>
                    <a:pt x="5298" y="333"/>
                  </a:cubicBezTo>
                  <a:cubicBezTo>
                    <a:pt x="9289" y="7"/>
                    <a:pt x="13317" y="79"/>
                    <a:pt x="17345" y="79"/>
                  </a:cubicBezTo>
                  <a:cubicBezTo>
                    <a:pt x="140498" y="7"/>
                    <a:pt x="263616" y="7"/>
                    <a:pt x="386769" y="7"/>
                  </a:cubicBezTo>
                  <a:close/>
                </a:path>
              </a:pathLst>
            </a:custGeom>
            <a:solidFill>
              <a:srgbClr val="FEA929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364B0EA-1807-46DC-8073-37587457DA05}"/>
              </a:ext>
            </a:extLst>
          </p:cNvPr>
          <p:cNvSpPr/>
          <p:nvPr/>
        </p:nvSpPr>
        <p:spPr>
          <a:xfrm>
            <a:off x="0" y="2198243"/>
            <a:ext cx="4724400" cy="1638211"/>
          </a:xfrm>
          <a:prstGeom prst="rightArrow">
            <a:avLst>
              <a:gd name="adj1" fmla="val 7325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B914EA2-A42A-4ADA-97A2-2443B2FF793A}"/>
              </a:ext>
            </a:extLst>
          </p:cNvPr>
          <p:cNvSpPr/>
          <p:nvPr/>
        </p:nvSpPr>
        <p:spPr>
          <a:xfrm flipH="1">
            <a:off x="7467600" y="2198243"/>
            <a:ext cx="4724400" cy="1638211"/>
          </a:xfrm>
          <a:prstGeom prst="rightArrow">
            <a:avLst>
              <a:gd name="adj1" fmla="val 7325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23913-53B0-41F1-84B5-31E7B1786D87}"/>
              </a:ext>
            </a:extLst>
          </p:cNvPr>
          <p:cNvSpPr txBox="1"/>
          <p:nvPr/>
        </p:nvSpPr>
        <p:spPr>
          <a:xfrm>
            <a:off x="8412944" y="2746945"/>
            <a:ext cx="28337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Contents B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07E47F-A9C4-4E7A-AA0B-6555F4957F98}"/>
              </a:ext>
            </a:extLst>
          </p:cNvPr>
          <p:cNvSpPr txBox="1"/>
          <p:nvPr/>
        </p:nvSpPr>
        <p:spPr>
          <a:xfrm>
            <a:off x="995126" y="2746945"/>
            <a:ext cx="27341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Contents A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3">
            <a:extLst>
              <a:ext uri="{FF2B5EF4-FFF2-40B4-BE49-F238E27FC236}">
                <a16:creationId xmlns:a16="http://schemas.microsoft.com/office/drawing/2014/main" id="{D441DD18-EDEE-43DD-B976-DD726E7F2E69}"/>
              </a:ext>
            </a:extLst>
          </p:cNvPr>
          <p:cNvGrpSpPr/>
          <p:nvPr/>
        </p:nvGrpSpPr>
        <p:grpSpPr>
          <a:xfrm>
            <a:off x="7936287" y="3887773"/>
            <a:ext cx="3359796" cy="1270002"/>
            <a:chOff x="2081649" y="3313839"/>
            <a:chExt cx="3359796" cy="127000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D8AF5D-1772-4694-9FC9-3028A7D84ACD}"/>
                </a:ext>
              </a:extLst>
            </p:cNvPr>
            <p:cNvSpPr txBox="1"/>
            <p:nvPr/>
          </p:nvSpPr>
          <p:spPr>
            <a:xfrm>
              <a:off x="2081649" y="3568178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9596FC-3C97-4CF7-9FCE-C18EE8B132FE}"/>
                </a:ext>
              </a:extLst>
            </p:cNvPr>
            <p:cNvSpPr txBox="1"/>
            <p:nvPr/>
          </p:nvSpPr>
          <p:spPr>
            <a:xfrm>
              <a:off x="2081649" y="3313839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5C80ED6A-F3B6-4654-8B30-6AA8F9DB9266}"/>
              </a:ext>
            </a:extLst>
          </p:cNvPr>
          <p:cNvGrpSpPr/>
          <p:nvPr/>
        </p:nvGrpSpPr>
        <p:grpSpPr>
          <a:xfrm>
            <a:off x="7936287" y="5231698"/>
            <a:ext cx="3359796" cy="915199"/>
            <a:chOff x="2081649" y="4978776"/>
            <a:chExt cx="3359796" cy="9151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0A0D9C-B69A-4AD2-9878-073A49E521C3}"/>
                </a:ext>
              </a:extLst>
            </p:cNvPr>
            <p:cNvSpPr txBox="1"/>
            <p:nvPr/>
          </p:nvSpPr>
          <p:spPr>
            <a:xfrm>
              <a:off x="2081649" y="5247644"/>
              <a:ext cx="3359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C246BA-CAD5-419F-9216-E658F7886974}"/>
                </a:ext>
              </a:extLst>
            </p:cNvPr>
            <p:cNvSpPr txBox="1"/>
            <p:nvPr/>
          </p:nvSpPr>
          <p:spPr>
            <a:xfrm>
              <a:off x="2081649" y="4978776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5">
            <a:extLst>
              <a:ext uri="{FF2B5EF4-FFF2-40B4-BE49-F238E27FC236}">
                <a16:creationId xmlns:a16="http://schemas.microsoft.com/office/drawing/2014/main" id="{E7F72142-A83D-48FE-9D27-EEA80C31FA15}"/>
              </a:ext>
            </a:extLst>
          </p:cNvPr>
          <p:cNvGrpSpPr/>
          <p:nvPr/>
        </p:nvGrpSpPr>
        <p:grpSpPr>
          <a:xfrm>
            <a:off x="748860" y="3887773"/>
            <a:ext cx="3359796" cy="1270002"/>
            <a:chOff x="6761807" y="3313839"/>
            <a:chExt cx="3359796" cy="127000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B5DFD4-6787-4BE0-8F5E-8992D1AA47AA}"/>
                </a:ext>
              </a:extLst>
            </p:cNvPr>
            <p:cNvSpPr txBox="1"/>
            <p:nvPr/>
          </p:nvSpPr>
          <p:spPr>
            <a:xfrm>
              <a:off x="6761807" y="3568178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63DEB-7272-4BD2-A30E-6A8CFFD207A8}"/>
                </a:ext>
              </a:extLst>
            </p:cNvPr>
            <p:cNvSpPr txBox="1"/>
            <p:nvPr/>
          </p:nvSpPr>
          <p:spPr>
            <a:xfrm>
              <a:off x="6761807" y="3313839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6">
            <a:extLst>
              <a:ext uri="{FF2B5EF4-FFF2-40B4-BE49-F238E27FC236}">
                <a16:creationId xmlns:a16="http://schemas.microsoft.com/office/drawing/2014/main" id="{23009B2A-0C8D-44D8-AA10-599D7133A10D}"/>
              </a:ext>
            </a:extLst>
          </p:cNvPr>
          <p:cNvGrpSpPr/>
          <p:nvPr/>
        </p:nvGrpSpPr>
        <p:grpSpPr>
          <a:xfrm>
            <a:off x="748860" y="5231698"/>
            <a:ext cx="3359796" cy="915199"/>
            <a:chOff x="6761807" y="4978776"/>
            <a:chExt cx="3359796" cy="91519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DB11D2-5C14-44FE-BEA3-5F72575ECC29}"/>
                </a:ext>
              </a:extLst>
            </p:cNvPr>
            <p:cNvSpPr txBox="1"/>
            <p:nvPr/>
          </p:nvSpPr>
          <p:spPr>
            <a:xfrm>
              <a:off x="6761807" y="5247644"/>
              <a:ext cx="3359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AD8E1F-63B8-43B7-85AC-0BC3E84D7A20}"/>
                </a:ext>
              </a:extLst>
            </p:cNvPr>
            <p:cNvSpPr txBox="1"/>
            <p:nvPr/>
          </p:nvSpPr>
          <p:spPr>
            <a:xfrm>
              <a:off x="6761807" y="4978776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Group 78">
            <a:extLst>
              <a:ext uri="{FF2B5EF4-FFF2-40B4-BE49-F238E27FC236}">
                <a16:creationId xmlns:a16="http://schemas.microsoft.com/office/drawing/2014/main" id="{5C09A627-3D37-4BD2-8402-5037675BDD20}"/>
              </a:ext>
            </a:extLst>
          </p:cNvPr>
          <p:cNvGrpSpPr/>
          <p:nvPr/>
        </p:nvGrpSpPr>
        <p:grpSpPr>
          <a:xfrm>
            <a:off x="5206385" y="4443734"/>
            <a:ext cx="1807483" cy="787964"/>
            <a:chOff x="4594236" y="2114926"/>
            <a:chExt cx="2232248" cy="787964"/>
          </a:xfrm>
        </p:grpSpPr>
        <p:sp>
          <p:nvSpPr>
            <p:cNvPr id="37" name="Text Placeholder 12">
              <a:extLst>
                <a:ext uri="{FF2B5EF4-FFF2-40B4-BE49-F238E27FC236}">
                  <a16:creationId xmlns:a16="http://schemas.microsoft.com/office/drawing/2014/main" id="{721D0161-19FE-4BF3-91FB-1C1F2C0657C3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 Placeholder 13">
              <a:extLst>
                <a:ext uri="{FF2B5EF4-FFF2-40B4-BE49-F238E27FC236}">
                  <a16:creationId xmlns:a16="http://schemas.microsoft.com/office/drawing/2014/main" id="{19C440C7-7686-47C6-81D6-5CCFDE57D255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AC90EC9F-174B-48DF-A1FA-6CBA276DAA6E}"/>
              </a:ext>
            </a:extLst>
          </p:cNvPr>
          <p:cNvGrpSpPr/>
          <p:nvPr/>
        </p:nvGrpSpPr>
        <p:grpSpPr>
          <a:xfrm rot="5400000">
            <a:off x="4857697" y="-1065058"/>
            <a:ext cx="351774" cy="10067741"/>
            <a:chOff x="5706125" y="1518740"/>
            <a:chExt cx="288032" cy="479058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F557F78-27EE-4F2A-87DC-7735F77F3276}"/>
                </a:ext>
              </a:extLst>
            </p:cNvPr>
            <p:cNvSpPr/>
            <p:nvPr/>
          </p:nvSpPr>
          <p:spPr>
            <a:xfrm>
              <a:off x="5796136" y="1628800"/>
              <a:ext cx="108012" cy="4680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Flowchart: Extract 2">
              <a:extLst>
                <a:ext uri="{FF2B5EF4-FFF2-40B4-BE49-F238E27FC236}">
                  <a16:creationId xmlns:a16="http://schemas.microsoft.com/office/drawing/2014/main" id="{2C073F7C-784B-40E8-988E-26B189F2A48A}"/>
                </a:ext>
              </a:extLst>
            </p:cNvPr>
            <p:cNvSpPr/>
            <p:nvPr/>
          </p:nvSpPr>
          <p:spPr>
            <a:xfrm>
              <a:off x="5706125" y="1518740"/>
              <a:ext cx="288032" cy="182068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6" name="Bent Arrow 6">
            <a:extLst>
              <a:ext uri="{FF2B5EF4-FFF2-40B4-BE49-F238E27FC236}">
                <a16:creationId xmlns:a16="http://schemas.microsoft.com/office/drawing/2014/main" id="{449C507A-DAC0-420C-BB18-771B0C2FFBFB}"/>
              </a:ext>
            </a:extLst>
          </p:cNvPr>
          <p:cNvSpPr/>
          <p:nvPr/>
        </p:nvSpPr>
        <p:spPr>
          <a:xfrm rot="5400000" flipH="1">
            <a:off x="7038484" y="1536277"/>
            <a:ext cx="699978" cy="3883658"/>
          </a:xfrm>
          <a:prstGeom prst="bentArrow">
            <a:avLst>
              <a:gd name="adj1" fmla="val 16372"/>
              <a:gd name="adj2" fmla="val 25000"/>
              <a:gd name="adj3" fmla="val 33165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Bent Arrow 40">
            <a:extLst>
              <a:ext uri="{FF2B5EF4-FFF2-40B4-BE49-F238E27FC236}">
                <a16:creationId xmlns:a16="http://schemas.microsoft.com/office/drawing/2014/main" id="{E761F9C5-974C-4C8E-9291-19994E27823A}"/>
              </a:ext>
            </a:extLst>
          </p:cNvPr>
          <p:cNvSpPr/>
          <p:nvPr/>
        </p:nvSpPr>
        <p:spPr>
          <a:xfrm rot="5400000" flipH="1">
            <a:off x="4228134" y="1761681"/>
            <a:ext cx="699978" cy="3432848"/>
          </a:xfrm>
          <a:prstGeom prst="bentArrow">
            <a:avLst>
              <a:gd name="adj1" fmla="val 17248"/>
              <a:gd name="adj2" fmla="val 25000"/>
              <a:gd name="adj3" fmla="val 33165"/>
              <a:gd name="adj4" fmla="val 437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Bent Arrow 41">
            <a:extLst>
              <a:ext uri="{FF2B5EF4-FFF2-40B4-BE49-F238E27FC236}">
                <a16:creationId xmlns:a16="http://schemas.microsoft.com/office/drawing/2014/main" id="{DC141E12-CC4B-462F-8767-91D3DE645B2A}"/>
              </a:ext>
            </a:extLst>
          </p:cNvPr>
          <p:cNvSpPr/>
          <p:nvPr/>
        </p:nvSpPr>
        <p:spPr>
          <a:xfrm rot="5400000" flipH="1">
            <a:off x="1288564" y="1839550"/>
            <a:ext cx="699978" cy="3277107"/>
          </a:xfrm>
          <a:prstGeom prst="bentArrow">
            <a:avLst>
              <a:gd name="adj1" fmla="val 17525"/>
              <a:gd name="adj2" fmla="val 25000"/>
              <a:gd name="adj3" fmla="val 33165"/>
              <a:gd name="adj4" fmla="val 437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Bent Arrow 54">
            <a:extLst>
              <a:ext uri="{FF2B5EF4-FFF2-40B4-BE49-F238E27FC236}">
                <a16:creationId xmlns:a16="http://schemas.microsoft.com/office/drawing/2014/main" id="{9966C1B9-0CDA-4130-B609-642C63DDECFE}"/>
              </a:ext>
            </a:extLst>
          </p:cNvPr>
          <p:cNvSpPr/>
          <p:nvPr/>
        </p:nvSpPr>
        <p:spPr>
          <a:xfrm rot="5400000">
            <a:off x="5562995" y="2270368"/>
            <a:ext cx="693283" cy="4384804"/>
          </a:xfrm>
          <a:prstGeom prst="bentArrow">
            <a:avLst>
              <a:gd name="adj1" fmla="val 17792"/>
              <a:gd name="adj2" fmla="val 25000"/>
              <a:gd name="adj3" fmla="val 33165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Bent Arrow 55">
            <a:extLst>
              <a:ext uri="{FF2B5EF4-FFF2-40B4-BE49-F238E27FC236}">
                <a16:creationId xmlns:a16="http://schemas.microsoft.com/office/drawing/2014/main" id="{52047EB5-7C2F-4E4B-A4D6-8E35EBCFE7CD}"/>
              </a:ext>
            </a:extLst>
          </p:cNvPr>
          <p:cNvSpPr/>
          <p:nvPr/>
        </p:nvSpPr>
        <p:spPr>
          <a:xfrm rot="5400000">
            <a:off x="2900208" y="2764065"/>
            <a:ext cx="693283" cy="3397413"/>
          </a:xfrm>
          <a:prstGeom prst="bentArrow">
            <a:avLst>
              <a:gd name="adj1" fmla="val 17660"/>
              <a:gd name="adj2" fmla="val 25000"/>
              <a:gd name="adj3" fmla="val 33165"/>
              <a:gd name="adj4" fmla="val 437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35CC8-8DD9-48F5-BA2B-1F3953E8467D}"/>
              </a:ext>
            </a:extLst>
          </p:cNvPr>
          <p:cNvSpPr txBox="1"/>
          <p:nvPr/>
        </p:nvSpPr>
        <p:spPr>
          <a:xfrm>
            <a:off x="10200955" y="3599418"/>
            <a:ext cx="15180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accent3"/>
                </a:solidFill>
              </a:rPr>
              <a:t>BUSINESS SUCCESS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6933E2-E3AE-48C4-955F-4609E47E113F}"/>
              </a:ext>
            </a:extLst>
          </p:cNvPr>
          <p:cNvGrpSpPr/>
          <p:nvPr/>
        </p:nvGrpSpPr>
        <p:grpSpPr>
          <a:xfrm>
            <a:off x="2271836" y="1925616"/>
            <a:ext cx="1731166" cy="1058322"/>
            <a:chOff x="896617" y="2120536"/>
            <a:chExt cx="1731166" cy="10583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05AE9F-AD12-4F56-BD68-2D1FFDC41937}"/>
                </a:ext>
              </a:extLst>
            </p:cNvPr>
            <p:cNvSpPr txBox="1"/>
            <p:nvPr/>
          </p:nvSpPr>
          <p:spPr>
            <a:xfrm>
              <a:off x="899592" y="2120536"/>
              <a:ext cx="1728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A2CFBC-3FC7-4250-B063-B26CBF21346D}"/>
                </a:ext>
              </a:extLst>
            </p:cNvPr>
            <p:cNvSpPr txBox="1"/>
            <p:nvPr/>
          </p:nvSpPr>
          <p:spPr>
            <a:xfrm>
              <a:off x="896617" y="2347861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43D65DE6-F31F-48C9-A11F-C520DB4BC756}"/>
              </a:ext>
            </a:extLst>
          </p:cNvPr>
          <p:cNvSpPr/>
          <p:nvPr/>
        </p:nvSpPr>
        <p:spPr>
          <a:xfrm>
            <a:off x="1548143" y="1935002"/>
            <a:ext cx="651849" cy="6518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ent Arrow 41">
            <a:extLst>
              <a:ext uri="{FF2B5EF4-FFF2-40B4-BE49-F238E27FC236}">
                <a16:creationId xmlns:a16="http://schemas.microsoft.com/office/drawing/2014/main" id="{669D53A6-E932-4F4B-9BB0-5860DF5ADD46}"/>
              </a:ext>
            </a:extLst>
          </p:cNvPr>
          <p:cNvSpPr/>
          <p:nvPr/>
        </p:nvSpPr>
        <p:spPr>
          <a:xfrm rot="16200000" flipH="1" flipV="1">
            <a:off x="607724" y="3508405"/>
            <a:ext cx="699978" cy="1915424"/>
          </a:xfrm>
          <a:prstGeom prst="bentArrow">
            <a:avLst>
              <a:gd name="adj1" fmla="val 17792"/>
              <a:gd name="adj2" fmla="val 25000"/>
              <a:gd name="adj3" fmla="val 33165"/>
              <a:gd name="adj4" fmla="val 4375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05E6F4-27C2-4BF3-BFD5-37C4250AF1DC}"/>
              </a:ext>
            </a:extLst>
          </p:cNvPr>
          <p:cNvGrpSpPr/>
          <p:nvPr/>
        </p:nvGrpSpPr>
        <p:grpSpPr>
          <a:xfrm>
            <a:off x="5592263" y="1925616"/>
            <a:ext cx="1731166" cy="1058322"/>
            <a:chOff x="896617" y="2120536"/>
            <a:chExt cx="1731166" cy="1058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8B4CF-E645-4847-8BD9-008B4BC3560B}"/>
                </a:ext>
              </a:extLst>
            </p:cNvPr>
            <p:cNvSpPr txBox="1"/>
            <p:nvPr/>
          </p:nvSpPr>
          <p:spPr>
            <a:xfrm>
              <a:off x="899592" y="2120536"/>
              <a:ext cx="1728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424897-B081-4A47-B0A3-2EF3E219E386}"/>
                </a:ext>
              </a:extLst>
            </p:cNvPr>
            <p:cNvSpPr txBox="1"/>
            <p:nvPr/>
          </p:nvSpPr>
          <p:spPr>
            <a:xfrm>
              <a:off x="896617" y="2347861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DEE77F51-6F69-427B-86DA-3220E9E98FA2}"/>
              </a:ext>
            </a:extLst>
          </p:cNvPr>
          <p:cNvSpPr/>
          <p:nvPr/>
        </p:nvSpPr>
        <p:spPr>
          <a:xfrm>
            <a:off x="4868570" y="1935002"/>
            <a:ext cx="651849" cy="6518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AE429C-2F56-4101-BB32-0F346F0775E4}"/>
              </a:ext>
            </a:extLst>
          </p:cNvPr>
          <p:cNvGrpSpPr/>
          <p:nvPr/>
        </p:nvGrpSpPr>
        <p:grpSpPr>
          <a:xfrm>
            <a:off x="8912690" y="1925616"/>
            <a:ext cx="1731166" cy="1058322"/>
            <a:chOff x="896617" y="2120536"/>
            <a:chExt cx="1731166" cy="105832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41FE39-6CCE-4581-A2DE-F3F76CFD9535}"/>
                </a:ext>
              </a:extLst>
            </p:cNvPr>
            <p:cNvSpPr txBox="1"/>
            <p:nvPr/>
          </p:nvSpPr>
          <p:spPr>
            <a:xfrm>
              <a:off x="899592" y="2120536"/>
              <a:ext cx="1728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E615E9-1235-43A9-AA1C-3861D40F256E}"/>
                </a:ext>
              </a:extLst>
            </p:cNvPr>
            <p:cNvSpPr txBox="1"/>
            <p:nvPr/>
          </p:nvSpPr>
          <p:spPr>
            <a:xfrm>
              <a:off x="896617" y="2347861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022FA722-26B1-4044-A9EC-D28DE6BCC3C7}"/>
              </a:ext>
            </a:extLst>
          </p:cNvPr>
          <p:cNvSpPr/>
          <p:nvPr/>
        </p:nvSpPr>
        <p:spPr>
          <a:xfrm>
            <a:off x="8188997" y="1935002"/>
            <a:ext cx="651849" cy="6518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1ABDF8-3222-431D-80CB-0CA6A63F88C9}"/>
              </a:ext>
            </a:extLst>
          </p:cNvPr>
          <p:cNvGrpSpPr/>
          <p:nvPr/>
        </p:nvGrpSpPr>
        <p:grpSpPr>
          <a:xfrm>
            <a:off x="1545941" y="5002286"/>
            <a:ext cx="1731166" cy="1058322"/>
            <a:chOff x="896617" y="2120536"/>
            <a:chExt cx="1731166" cy="105832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8BAC93-FB25-49A8-9D20-E6CC50CF45FE}"/>
                </a:ext>
              </a:extLst>
            </p:cNvPr>
            <p:cNvSpPr txBox="1"/>
            <p:nvPr/>
          </p:nvSpPr>
          <p:spPr>
            <a:xfrm>
              <a:off x="899592" y="2120536"/>
              <a:ext cx="1728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712353-3791-4E91-B281-A66D422E1D9C}"/>
                </a:ext>
              </a:extLst>
            </p:cNvPr>
            <p:cNvSpPr txBox="1"/>
            <p:nvPr/>
          </p:nvSpPr>
          <p:spPr>
            <a:xfrm>
              <a:off x="896617" y="2347861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A9F730D4-04DA-4FA8-8EA8-BA1C90CDC8CB}"/>
              </a:ext>
            </a:extLst>
          </p:cNvPr>
          <p:cNvSpPr/>
          <p:nvPr/>
        </p:nvSpPr>
        <p:spPr>
          <a:xfrm>
            <a:off x="822248" y="5011672"/>
            <a:ext cx="651849" cy="6518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3F06DD-D9FB-4438-A0E0-2EF92DB7706B}"/>
              </a:ext>
            </a:extLst>
          </p:cNvPr>
          <p:cNvGrpSpPr/>
          <p:nvPr/>
        </p:nvGrpSpPr>
        <p:grpSpPr>
          <a:xfrm>
            <a:off x="4866368" y="5002286"/>
            <a:ext cx="1731166" cy="1058322"/>
            <a:chOff x="896617" y="2120536"/>
            <a:chExt cx="1731166" cy="10583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BB9213-4DB3-4E6F-ABE0-A60DDBE95C62}"/>
                </a:ext>
              </a:extLst>
            </p:cNvPr>
            <p:cNvSpPr txBox="1"/>
            <p:nvPr/>
          </p:nvSpPr>
          <p:spPr>
            <a:xfrm>
              <a:off x="899592" y="2120536"/>
              <a:ext cx="1728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6E26C8-E5D3-4377-86DA-D6B377B29BB7}"/>
                </a:ext>
              </a:extLst>
            </p:cNvPr>
            <p:cNvSpPr txBox="1"/>
            <p:nvPr/>
          </p:nvSpPr>
          <p:spPr>
            <a:xfrm>
              <a:off x="896617" y="2347861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3B92D4FD-FEF9-464B-ADBB-8DA69AE94267}"/>
              </a:ext>
            </a:extLst>
          </p:cNvPr>
          <p:cNvSpPr/>
          <p:nvPr/>
        </p:nvSpPr>
        <p:spPr>
          <a:xfrm>
            <a:off x="4142675" y="5011672"/>
            <a:ext cx="651849" cy="6518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A59615-99AF-4D42-A507-1A6BD3745739}"/>
              </a:ext>
            </a:extLst>
          </p:cNvPr>
          <p:cNvGrpSpPr/>
          <p:nvPr/>
        </p:nvGrpSpPr>
        <p:grpSpPr>
          <a:xfrm>
            <a:off x="8186795" y="5002286"/>
            <a:ext cx="1731166" cy="1058322"/>
            <a:chOff x="896617" y="2120536"/>
            <a:chExt cx="1731166" cy="10583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B05F6F-2348-4FCB-8911-43BCF06EFAF1}"/>
                </a:ext>
              </a:extLst>
            </p:cNvPr>
            <p:cNvSpPr txBox="1"/>
            <p:nvPr/>
          </p:nvSpPr>
          <p:spPr>
            <a:xfrm>
              <a:off x="899592" y="2120536"/>
              <a:ext cx="1728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7E68F0-16F9-4198-A034-EDB32D6C85C5}"/>
                </a:ext>
              </a:extLst>
            </p:cNvPr>
            <p:cNvSpPr txBox="1"/>
            <p:nvPr/>
          </p:nvSpPr>
          <p:spPr>
            <a:xfrm>
              <a:off x="896617" y="2347861"/>
              <a:ext cx="1728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336CE712-CE88-4EFC-A104-9D70584445AB}"/>
              </a:ext>
            </a:extLst>
          </p:cNvPr>
          <p:cNvSpPr/>
          <p:nvPr/>
        </p:nvSpPr>
        <p:spPr>
          <a:xfrm>
            <a:off x="7463102" y="5011672"/>
            <a:ext cx="651849" cy="6518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C1D616E5-B422-46D2-98C2-4C3169C34D7C}"/>
              </a:ext>
            </a:extLst>
          </p:cNvPr>
          <p:cNvSpPr/>
          <p:nvPr/>
        </p:nvSpPr>
        <p:spPr>
          <a:xfrm>
            <a:off x="1055554" y="5212431"/>
            <a:ext cx="195999" cy="25938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8101BD2B-EFFA-4ECC-80DA-D5E5E43B6CCF}"/>
              </a:ext>
            </a:extLst>
          </p:cNvPr>
          <p:cNvSpPr/>
          <p:nvPr/>
        </p:nvSpPr>
        <p:spPr>
          <a:xfrm>
            <a:off x="1743660" y="2143002"/>
            <a:ext cx="266821" cy="27127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A4B05CA7-115C-4900-835F-68D40012FA16}"/>
              </a:ext>
            </a:extLst>
          </p:cNvPr>
          <p:cNvSpPr/>
          <p:nvPr/>
        </p:nvSpPr>
        <p:spPr>
          <a:xfrm rot="2700000">
            <a:off x="4363608" y="5169476"/>
            <a:ext cx="205068" cy="36764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33150ED9-2A3B-4EBB-92A6-C64B9D418E72}"/>
              </a:ext>
            </a:extLst>
          </p:cNvPr>
          <p:cNvSpPr/>
          <p:nvPr/>
        </p:nvSpPr>
        <p:spPr>
          <a:xfrm>
            <a:off x="5065888" y="2136885"/>
            <a:ext cx="254069" cy="2378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D2D3A1D9-5FAF-40B0-9504-DB13816ED130}"/>
              </a:ext>
            </a:extLst>
          </p:cNvPr>
          <p:cNvSpPr/>
          <p:nvPr/>
        </p:nvSpPr>
        <p:spPr>
          <a:xfrm>
            <a:off x="8393489" y="2123123"/>
            <a:ext cx="278604" cy="27860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Donut 24">
            <a:extLst>
              <a:ext uri="{FF2B5EF4-FFF2-40B4-BE49-F238E27FC236}">
                <a16:creationId xmlns:a16="http://schemas.microsoft.com/office/drawing/2014/main" id="{DDCAAA65-86B2-4813-A4F7-1752704C0169}"/>
              </a:ext>
            </a:extLst>
          </p:cNvPr>
          <p:cNvSpPr/>
          <p:nvPr/>
        </p:nvSpPr>
        <p:spPr>
          <a:xfrm>
            <a:off x="7649336" y="5183967"/>
            <a:ext cx="304776" cy="30725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8201CD8-8443-4C40-ADE1-D36568463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1AE5DA7-4F77-4499-8C88-17D3250BDF9D}"/>
              </a:ext>
            </a:extLst>
          </p:cNvPr>
          <p:cNvSpPr/>
          <p:nvPr/>
        </p:nvSpPr>
        <p:spPr>
          <a:xfrm>
            <a:off x="8185081" y="211554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D8C897E-F2D9-41E0-8E85-49FC8DC2366A}"/>
              </a:ext>
            </a:extLst>
          </p:cNvPr>
          <p:cNvSpPr/>
          <p:nvPr/>
        </p:nvSpPr>
        <p:spPr>
          <a:xfrm>
            <a:off x="8185081" y="3673640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28800B56-61D8-4BBD-950A-BAD12A1823A7}"/>
              </a:ext>
            </a:extLst>
          </p:cNvPr>
          <p:cNvGrpSpPr/>
          <p:nvPr/>
        </p:nvGrpSpPr>
        <p:grpSpPr>
          <a:xfrm>
            <a:off x="9184809" y="1935286"/>
            <a:ext cx="2412000" cy="1080592"/>
            <a:chOff x="6210998" y="1433695"/>
            <a:chExt cx="1457346" cy="10805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36426-4352-425A-89BB-B365AD804E6A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527C0A-4058-4EDB-B9E4-06A1E801D49C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5DB0D1E9-DA98-4716-AD5F-B0D4070003D5}"/>
              </a:ext>
            </a:extLst>
          </p:cNvPr>
          <p:cNvGrpSpPr/>
          <p:nvPr/>
        </p:nvGrpSpPr>
        <p:grpSpPr>
          <a:xfrm>
            <a:off x="9184809" y="3493384"/>
            <a:ext cx="2412000" cy="1080592"/>
            <a:chOff x="6210998" y="1433695"/>
            <a:chExt cx="1457346" cy="10805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1C3594-3CEE-4035-8AF2-A1D15593F9CE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1D907E-626F-42E4-BF5F-FC4250AC09F3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21">
            <a:extLst>
              <a:ext uri="{FF2B5EF4-FFF2-40B4-BE49-F238E27FC236}">
                <a16:creationId xmlns:a16="http://schemas.microsoft.com/office/drawing/2014/main" id="{BC9799EF-93D8-45D2-A84A-1A22A021DA08}"/>
              </a:ext>
            </a:extLst>
          </p:cNvPr>
          <p:cNvSpPr>
            <a:spLocks noChangeAspect="1"/>
          </p:cNvSpPr>
          <p:nvPr/>
        </p:nvSpPr>
        <p:spPr>
          <a:xfrm>
            <a:off x="8389073" y="386757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1179A744-924E-43C2-AC19-912AD5C7A1F4}"/>
              </a:ext>
            </a:extLst>
          </p:cNvPr>
          <p:cNvSpPr/>
          <p:nvPr/>
        </p:nvSpPr>
        <p:spPr>
          <a:xfrm>
            <a:off x="8389072" y="2278840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4FD8955F-7BC7-4EAB-845B-6162FDF17FAB}"/>
              </a:ext>
            </a:extLst>
          </p:cNvPr>
          <p:cNvSpPr/>
          <p:nvPr/>
        </p:nvSpPr>
        <p:spPr>
          <a:xfrm>
            <a:off x="3480519" y="2115541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2A73171E-B91C-4019-8CCB-715F8BD5A699}"/>
              </a:ext>
            </a:extLst>
          </p:cNvPr>
          <p:cNvSpPr/>
          <p:nvPr/>
        </p:nvSpPr>
        <p:spPr>
          <a:xfrm>
            <a:off x="3480519" y="3673640"/>
            <a:ext cx="720080" cy="72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19">
            <a:extLst>
              <a:ext uri="{FF2B5EF4-FFF2-40B4-BE49-F238E27FC236}">
                <a16:creationId xmlns:a16="http://schemas.microsoft.com/office/drawing/2014/main" id="{A5DCD415-D45A-472F-9959-2F0408D22FD8}"/>
              </a:ext>
            </a:extLst>
          </p:cNvPr>
          <p:cNvGrpSpPr/>
          <p:nvPr/>
        </p:nvGrpSpPr>
        <p:grpSpPr>
          <a:xfrm>
            <a:off x="591021" y="1935286"/>
            <a:ext cx="2412000" cy="1080592"/>
            <a:chOff x="6210998" y="1433695"/>
            <a:chExt cx="1457346" cy="10805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D58DFB-243C-48A5-95F0-D35C09F8A799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AEE3E6-0E7C-4597-A49B-D8CC4A0C62A9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2BAEE544-3459-4321-9670-6FBA99462C1D}"/>
              </a:ext>
            </a:extLst>
          </p:cNvPr>
          <p:cNvGrpSpPr/>
          <p:nvPr/>
        </p:nvGrpSpPr>
        <p:grpSpPr>
          <a:xfrm>
            <a:off x="591021" y="3493384"/>
            <a:ext cx="2412000" cy="1080592"/>
            <a:chOff x="6210998" y="1433695"/>
            <a:chExt cx="1457346" cy="10805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C8E2E4-178A-46F3-8E09-6DBA3C0F85AC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92EF52-275E-4C37-99E3-09EDF7AB53B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B523ACA6-5CA1-4A4C-B0A1-7FE2B528F834}"/>
              </a:ext>
            </a:extLst>
          </p:cNvPr>
          <p:cNvSpPr/>
          <p:nvPr/>
        </p:nvSpPr>
        <p:spPr>
          <a:xfrm>
            <a:off x="3653275" y="2344714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216EAF04-3E1C-4560-950C-A3790B55B23B}"/>
              </a:ext>
            </a:extLst>
          </p:cNvPr>
          <p:cNvSpPr/>
          <p:nvPr/>
        </p:nvSpPr>
        <p:spPr>
          <a:xfrm rot="2700000">
            <a:off x="3715347" y="380919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69A2AC-F73C-44C0-A240-ABC1F9D5F436}"/>
              </a:ext>
            </a:extLst>
          </p:cNvPr>
          <p:cNvSpPr txBox="1"/>
          <p:nvPr/>
        </p:nvSpPr>
        <p:spPr>
          <a:xfrm>
            <a:off x="1528355" y="5937013"/>
            <a:ext cx="9152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tx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8E39F4-14C1-4A76-9F7E-6BABACB77134}"/>
              </a:ext>
            </a:extLst>
          </p:cNvPr>
          <p:cNvSpPr txBox="1"/>
          <p:nvPr/>
        </p:nvSpPr>
        <p:spPr>
          <a:xfrm>
            <a:off x="877933" y="5021523"/>
            <a:ext cx="1045355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We Create Quality </a:t>
            </a:r>
          </a:p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Professional PPT Presentation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0B04385-6359-4BBA-8A9F-6184FCE880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25A3637D-7D35-49B4-A877-0ED79F524A0B}"/>
              </a:ext>
            </a:extLst>
          </p:cNvPr>
          <p:cNvGrpSpPr/>
          <p:nvPr/>
        </p:nvGrpSpPr>
        <p:grpSpPr>
          <a:xfrm>
            <a:off x="3457832" y="2966050"/>
            <a:ext cx="2876315" cy="923331"/>
            <a:chOff x="6210996" y="1433695"/>
            <a:chExt cx="1493001" cy="6568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299362-2857-4C4B-B563-D25BCAD4030A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AD2CE1-5DAF-47CF-9F86-1BADFA0283B5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id="{88E868FE-BACE-4CFB-AD59-EE185126B02D}"/>
              </a:ext>
            </a:extLst>
          </p:cNvPr>
          <p:cNvGrpSpPr/>
          <p:nvPr/>
        </p:nvGrpSpPr>
        <p:grpSpPr>
          <a:xfrm>
            <a:off x="4254542" y="5280905"/>
            <a:ext cx="3097633" cy="923331"/>
            <a:chOff x="6210996" y="1433695"/>
            <a:chExt cx="1493001" cy="6568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B7BDE0-F600-4629-A8D9-F225E07CABF6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AAC995-2421-474E-B1D3-A004D9098C93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ACDDD8EB-4203-42E3-A49B-E983BDE1A19F}"/>
              </a:ext>
            </a:extLst>
          </p:cNvPr>
          <p:cNvGrpSpPr/>
          <p:nvPr/>
        </p:nvGrpSpPr>
        <p:grpSpPr>
          <a:xfrm>
            <a:off x="4254542" y="1808622"/>
            <a:ext cx="3097633" cy="923331"/>
            <a:chOff x="6210996" y="1433695"/>
            <a:chExt cx="1493001" cy="6568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9EE334-A771-4217-9F19-424495EED71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8B5F34-E87C-4D3A-8827-261DC74A75A6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9">
            <a:extLst>
              <a:ext uri="{FF2B5EF4-FFF2-40B4-BE49-F238E27FC236}">
                <a16:creationId xmlns:a16="http://schemas.microsoft.com/office/drawing/2014/main" id="{AC9DDC73-7717-4931-9FE1-29CD9EC9D6E1}"/>
              </a:ext>
            </a:extLst>
          </p:cNvPr>
          <p:cNvGrpSpPr/>
          <p:nvPr/>
        </p:nvGrpSpPr>
        <p:grpSpPr>
          <a:xfrm>
            <a:off x="3457832" y="4123478"/>
            <a:ext cx="2876315" cy="923331"/>
            <a:chOff x="6210996" y="1433695"/>
            <a:chExt cx="1493001" cy="6568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30F2F1-B36E-4163-B7A6-0DE0821CE9A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7A586F-3E31-41C8-BE42-B5430D7ECC01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AAB9F3-C29F-427C-9200-408EFA54E255}"/>
              </a:ext>
            </a:extLst>
          </p:cNvPr>
          <p:cNvSpPr txBox="1"/>
          <p:nvPr/>
        </p:nvSpPr>
        <p:spPr>
          <a:xfrm>
            <a:off x="847010" y="2787916"/>
            <a:ext cx="1957150" cy="34163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ea typeface="HY견명조" pitchFamily="18" charset="-127"/>
                <a:cs typeface="Arial" pitchFamily="34" charset="0"/>
              </a:rPr>
              <a:t>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Reports and Presentations with our Templates. </a:t>
            </a:r>
            <a:endParaRPr lang="en-US" altLang="ko-KR" sz="1200" dirty="0">
              <a:ea typeface="FZShuTi" pitchFamily="2" charset="-122"/>
              <a:cs typeface="Arial" pitchFamily="34" charset="0"/>
            </a:endParaRPr>
          </a:p>
        </p:txBody>
      </p:sp>
      <p:grpSp>
        <p:nvGrpSpPr>
          <p:cNvPr id="16" name="Group 24">
            <a:extLst>
              <a:ext uri="{FF2B5EF4-FFF2-40B4-BE49-F238E27FC236}">
                <a16:creationId xmlns:a16="http://schemas.microsoft.com/office/drawing/2014/main" id="{F7C4E610-7FF5-4817-9D00-CBF370EF84AA}"/>
              </a:ext>
            </a:extLst>
          </p:cNvPr>
          <p:cNvGrpSpPr/>
          <p:nvPr/>
        </p:nvGrpSpPr>
        <p:grpSpPr>
          <a:xfrm>
            <a:off x="9516776" y="4831679"/>
            <a:ext cx="2086478" cy="1327200"/>
            <a:chOff x="7533064" y="2279649"/>
            <a:chExt cx="1339200" cy="1327200"/>
          </a:xfrm>
        </p:grpSpPr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19DE0CBB-77FF-4B36-8E63-558F4EF0CD8D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EA6E31-0BB4-4F3C-87D0-419949D7CD20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 </a:t>
              </a: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6D14F5AB-BCC3-4B12-84C7-3D575DA17B57}"/>
              </a:ext>
            </a:extLst>
          </p:cNvPr>
          <p:cNvGrpSpPr/>
          <p:nvPr/>
        </p:nvGrpSpPr>
        <p:grpSpPr>
          <a:xfrm>
            <a:off x="9516776" y="1864343"/>
            <a:ext cx="2086478" cy="1327200"/>
            <a:chOff x="7533064" y="2279649"/>
            <a:chExt cx="1339200" cy="1327200"/>
          </a:xfrm>
        </p:grpSpPr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C1D36538-90C8-481A-8995-99D346664A87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71FC3C-A903-43CC-A610-D996CF799B87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 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C36A23D-5ED4-40E2-A512-1611CB21C2FA}"/>
              </a:ext>
            </a:extLst>
          </p:cNvPr>
          <p:cNvGrpSpPr/>
          <p:nvPr/>
        </p:nvGrpSpPr>
        <p:grpSpPr>
          <a:xfrm>
            <a:off x="7078879" y="1757175"/>
            <a:ext cx="3972298" cy="4505154"/>
            <a:chOff x="6849800" y="1270939"/>
            <a:chExt cx="4430455" cy="5024770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13543B59-1D19-4C91-9523-9C0F7FDA8BC3}"/>
                </a:ext>
              </a:extLst>
            </p:cNvPr>
            <p:cNvGrpSpPr/>
            <p:nvPr/>
          </p:nvGrpSpPr>
          <p:grpSpPr>
            <a:xfrm rot="5400000" flipH="1">
              <a:off x="6552643" y="1568096"/>
              <a:ext cx="5024770" cy="4430455"/>
              <a:chOff x="2027268" y="1259074"/>
              <a:chExt cx="5024770" cy="4430455"/>
            </a:xfrm>
          </p:grpSpPr>
          <p:sp>
            <p:nvSpPr>
              <p:cNvPr id="30" name="Block Arc 4">
                <a:extLst>
                  <a:ext uri="{FF2B5EF4-FFF2-40B4-BE49-F238E27FC236}">
                    <a16:creationId xmlns:a16="http://schemas.microsoft.com/office/drawing/2014/main" id="{8A7E8FDE-E045-4C16-97D9-65C897F8757D}"/>
                  </a:ext>
                </a:extLst>
              </p:cNvPr>
              <p:cNvSpPr/>
              <p:nvPr/>
            </p:nvSpPr>
            <p:spPr>
              <a:xfrm rot="10800000">
                <a:off x="2339753" y="1259074"/>
                <a:ext cx="4427886" cy="4427886"/>
              </a:xfrm>
              <a:prstGeom prst="blockArc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5">
                <a:extLst>
                  <a:ext uri="{FF2B5EF4-FFF2-40B4-BE49-F238E27FC236}">
                    <a16:creationId xmlns:a16="http://schemas.microsoft.com/office/drawing/2014/main" id="{E9279FAC-8D96-441C-9FEC-A36F2C738772}"/>
                  </a:ext>
                </a:extLst>
              </p:cNvPr>
              <p:cNvSpPr/>
              <p:nvPr/>
            </p:nvSpPr>
            <p:spPr>
              <a:xfrm rot="10800000">
                <a:off x="2339753" y="1259074"/>
                <a:ext cx="4427886" cy="4427886"/>
              </a:xfrm>
              <a:prstGeom prst="blockArc">
                <a:avLst>
                  <a:gd name="adj1" fmla="val 13310865"/>
                  <a:gd name="adj2" fmla="val 0"/>
                  <a:gd name="adj3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Block Arc 6">
                <a:extLst>
                  <a:ext uri="{FF2B5EF4-FFF2-40B4-BE49-F238E27FC236}">
                    <a16:creationId xmlns:a16="http://schemas.microsoft.com/office/drawing/2014/main" id="{6DC4D289-80C7-46F8-8995-A2CB1FEB1B01}"/>
                  </a:ext>
                </a:extLst>
              </p:cNvPr>
              <p:cNvSpPr/>
              <p:nvPr/>
            </p:nvSpPr>
            <p:spPr>
              <a:xfrm rot="10800000">
                <a:off x="2339753" y="1259074"/>
                <a:ext cx="4427886" cy="4427886"/>
              </a:xfrm>
              <a:prstGeom prst="blockArc">
                <a:avLst>
                  <a:gd name="adj1" fmla="val 1626193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lock Arc 7">
                <a:extLst>
                  <a:ext uri="{FF2B5EF4-FFF2-40B4-BE49-F238E27FC236}">
                    <a16:creationId xmlns:a16="http://schemas.microsoft.com/office/drawing/2014/main" id="{D4C5E888-FE25-478C-8A88-8E4A9962F681}"/>
                  </a:ext>
                </a:extLst>
              </p:cNvPr>
              <p:cNvSpPr/>
              <p:nvPr/>
            </p:nvSpPr>
            <p:spPr>
              <a:xfrm rot="10800000">
                <a:off x="2339753" y="1261643"/>
                <a:ext cx="4427886" cy="4427886"/>
              </a:xfrm>
              <a:prstGeom prst="blockArc">
                <a:avLst>
                  <a:gd name="adj1" fmla="val 19038967"/>
                  <a:gd name="adj2" fmla="val 0"/>
                  <a:gd name="adj3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Picture 2" descr="E:\002-KIMS BUSINESS\007-04-1-FIVERR\01-PPT-TEMPLATE\COVER-PSD\05-cut-01.png">
                <a:extLst>
                  <a:ext uri="{FF2B5EF4-FFF2-40B4-BE49-F238E27FC236}">
                    <a16:creationId xmlns:a16="http://schemas.microsoft.com/office/drawing/2014/main" id="{24AF9679-E657-482A-8413-17497C9169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2027268" y="3359561"/>
                <a:ext cx="1687950" cy="3334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E:\002-KIMS BUSINESS\007-04-1-FIVERR\01-PPT-TEMPLATE\COVER-PSD\05-cut-01.png">
                <a:extLst>
                  <a:ext uri="{FF2B5EF4-FFF2-40B4-BE49-F238E27FC236}">
                    <a16:creationId xmlns:a16="http://schemas.microsoft.com/office/drawing/2014/main" id="{10BFA9CD-C278-44E1-98AB-83D0B658E8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5364088" y="3359562"/>
                <a:ext cx="1687950" cy="3334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Round Same Side Corner Rectangle 11">
              <a:extLst>
                <a:ext uri="{FF2B5EF4-FFF2-40B4-BE49-F238E27FC236}">
                  <a16:creationId xmlns:a16="http://schemas.microsoft.com/office/drawing/2014/main" id="{4A4F06EB-7E1A-41C0-B6D2-2E125EDB1D91}"/>
                </a:ext>
              </a:extLst>
            </p:cNvPr>
            <p:cNvSpPr/>
            <p:nvPr/>
          </p:nvSpPr>
          <p:spPr>
            <a:xfrm rot="9900000">
              <a:off x="8317080" y="5190530"/>
              <a:ext cx="445011" cy="377951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F05C1472-244E-4EF0-804A-D26D85957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9259" y="4243813"/>
              <a:ext cx="425909" cy="42946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rapezoid 3">
              <a:extLst>
                <a:ext uri="{FF2B5EF4-FFF2-40B4-BE49-F238E27FC236}">
                  <a16:creationId xmlns:a16="http://schemas.microsoft.com/office/drawing/2014/main" id="{4424F82D-1D2E-4065-BEF6-711DF088F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8472" y="1947015"/>
              <a:ext cx="462226" cy="471091"/>
            </a:xfrm>
            <a:custGeom>
              <a:avLst/>
              <a:gdLst/>
              <a:ahLst/>
              <a:cxnLst/>
              <a:rect l="l" t="t" r="r" b="b"/>
              <a:pathLst>
                <a:path w="3890855" h="3965475">
                  <a:moveTo>
                    <a:pt x="513635" y="2426125"/>
                  </a:moveTo>
                  <a:lnTo>
                    <a:pt x="1518439" y="2426125"/>
                  </a:lnTo>
                  <a:cubicBezTo>
                    <a:pt x="1550976" y="2510415"/>
                    <a:pt x="1581900" y="2596962"/>
                    <a:pt x="1610725" y="2683637"/>
                  </a:cubicBezTo>
                  <a:lnTo>
                    <a:pt x="901668" y="2683637"/>
                  </a:lnTo>
                  <a:lnTo>
                    <a:pt x="559881" y="3707964"/>
                  </a:lnTo>
                  <a:lnTo>
                    <a:pt x="1917114" y="3707964"/>
                  </a:lnTo>
                  <a:cubicBezTo>
                    <a:pt x="1925031" y="3729959"/>
                    <a:pt x="1931702" y="3744180"/>
                    <a:pt x="1936944" y="3749452"/>
                  </a:cubicBezTo>
                  <a:cubicBezTo>
                    <a:pt x="1940579" y="3743065"/>
                    <a:pt x="1945876" y="3728913"/>
                    <a:pt x="1952632" y="3707964"/>
                  </a:cubicBezTo>
                  <a:lnTo>
                    <a:pt x="3330974" y="3707964"/>
                  </a:lnTo>
                  <a:lnTo>
                    <a:pt x="2989187" y="2683637"/>
                  </a:lnTo>
                  <a:lnTo>
                    <a:pt x="2271337" y="2683637"/>
                  </a:lnTo>
                  <a:cubicBezTo>
                    <a:pt x="2301469" y="2597098"/>
                    <a:pt x="2333531" y="2510572"/>
                    <a:pt x="2366939" y="2426125"/>
                  </a:cubicBezTo>
                  <a:lnTo>
                    <a:pt x="3377220" y="2426125"/>
                  </a:lnTo>
                  <a:lnTo>
                    <a:pt x="3890855" y="3965475"/>
                  </a:lnTo>
                  <a:lnTo>
                    <a:pt x="0" y="3965475"/>
                  </a:lnTo>
                  <a:close/>
                  <a:moveTo>
                    <a:pt x="1936944" y="620869"/>
                  </a:moveTo>
                  <a:cubicBezTo>
                    <a:pt x="1782578" y="620869"/>
                    <a:pt x="1657440" y="746006"/>
                    <a:pt x="1657440" y="900372"/>
                  </a:cubicBezTo>
                  <a:cubicBezTo>
                    <a:pt x="1657440" y="1054738"/>
                    <a:pt x="1782578" y="1179876"/>
                    <a:pt x="1936944" y="1179876"/>
                  </a:cubicBezTo>
                  <a:cubicBezTo>
                    <a:pt x="2091310" y="1179876"/>
                    <a:pt x="2216447" y="1054738"/>
                    <a:pt x="2216447" y="900372"/>
                  </a:cubicBezTo>
                  <a:cubicBezTo>
                    <a:pt x="2216447" y="746006"/>
                    <a:pt x="2091310" y="620869"/>
                    <a:pt x="1936944" y="620869"/>
                  </a:cubicBezTo>
                  <a:close/>
                  <a:moveTo>
                    <a:pt x="1936944" y="0"/>
                  </a:moveTo>
                  <a:cubicBezTo>
                    <a:pt x="2169175" y="0"/>
                    <a:pt x="2401406" y="88593"/>
                    <a:pt x="2578592" y="265779"/>
                  </a:cubicBezTo>
                  <a:lnTo>
                    <a:pt x="2578592" y="265780"/>
                  </a:lnTo>
                  <a:cubicBezTo>
                    <a:pt x="2932964" y="620153"/>
                    <a:pt x="2888999" y="1155622"/>
                    <a:pt x="2578592" y="1549077"/>
                  </a:cubicBezTo>
                  <a:cubicBezTo>
                    <a:pt x="2248849" y="1967039"/>
                    <a:pt x="1976153" y="3125749"/>
                    <a:pt x="1936944" y="3194660"/>
                  </a:cubicBezTo>
                  <a:cubicBezTo>
                    <a:pt x="1883033" y="3140450"/>
                    <a:pt x="1647095" y="1944983"/>
                    <a:pt x="1295295" y="1549076"/>
                  </a:cubicBezTo>
                  <a:cubicBezTo>
                    <a:pt x="962406" y="1174450"/>
                    <a:pt x="940923" y="620152"/>
                    <a:pt x="1295295" y="265779"/>
                  </a:cubicBezTo>
                  <a:cubicBezTo>
                    <a:pt x="1472481" y="88593"/>
                    <a:pt x="1704713" y="0"/>
                    <a:pt x="19369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1">
              <a:extLst>
                <a:ext uri="{FF2B5EF4-FFF2-40B4-BE49-F238E27FC236}">
                  <a16:creationId xmlns:a16="http://schemas.microsoft.com/office/drawing/2014/main" id="{E46FB4C5-BC91-4417-9791-31F2AC159ED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7416267" y="2819317"/>
              <a:ext cx="222309" cy="568562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F9A606B-D433-4489-B768-2D4956EFB991}"/>
              </a:ext>
            </a:extLst>
          </p:cNvPr>
          <p:cNvSpPr txBox="1"/>
          <p:nvPr/>
        </p:nvSpPr>
        <p:spPr>
          <a:xfrm>
            <a:off x="915400" y="1803271"/>
            <a:ext cx="24035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BFC27EF-69E8-4D4F-85D2-42A7051AFAC0}"/>
              </a:ext>
            </a:extLst>
          </p:cNvPr>
          <p:cNvGrpSpPr/>
          <p:nvPr/>
        </p:nvGrpSpPr>
        <p:grpSpPr>
          <a:xfrm flipH="1">
            <a:off x="8520372" y="3367596"/>
            <a:ext cx="1276198" cy="1276096"/>
            <a:chOff x="2667031" y="4073761"/>
            <a:chExt cx="2785580" cy="2785357"/>
          </a:xfrm>
          <a:solidFill>
            <a:schemeClr val="accent5"/>
          </a:solidFill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45420883-A4DD-4F49-82F6-8B4BF8EADA0C}"/>
                </a:ext>
              </a:extLst>
            </p:cNvPr>
            <p:cNvSpPr/>
            <p:nvPr/>
          </p:nvSpPr>
          <p:spPr>
            <a:xfrm>
              <a:off x="2667031" y="4073761"/>
              <a:ext cx="2785580" cy="2785357"/>
            </a:xfrm>
            <a:custGeom>
              <a:avLst/>
              <a:gdLst>
                <a:gd name="connsiteX0" fmla="*/ 800328 w 2785580"/>
                <a:gd name="connsiteY0" fmla="*/ 2657557 h 2785357"/>
                <a:gd name="connsiteX1" fmla="*/ 598027 w 2785580"/>
                <a:gd name="connsiteY1" fmla="*/ 2541229 h 2785357"/>
                <a:gd name="connsiteX2" fmla="*/ 708224 w 2785580"/>
                <a:gd name="connsiteY2" fmla="*/ 2236839 h 2785357"/>
                <a:gd name="connsiteX3" fmla="*/ 552293 w 2785580"/>
                <a:gd name="connsiteY3" fmla="*/ 2079903 h 2785357"/>
                <a:gd name="connsiteX4" fmla="*/ 276617 w 2785580"/>
                <a:gd name="connsiteY4" fmla="*/ 2180886 h 2785357"/>
                <a:gd name="connsiteX5" fmla="*/ 230849 w 2785580"/>
                <a:gd name="connsiteY5" fmla="*/ 2163866 h 2785357"/>
                <a:gd name="connsiteX6" fmla="*/ 129900 w 2785580"/>
                <a:gd name="connsiteY6" fmla="*/ 1989641 h 2785357"/>
                <a:gd name="connsiteX7" fmla="*/ 272462 w 2785580"/>
                <a:gd name="connsiteY7" fmla="*/ 1869561 h 2785357"/>
                <a:gd name="connsiteX8" fmla="*/ 376427 w 2785580"/>
                <a:gd name="connsiteY8" fmla="*/ 1782415 h 2785357"/>
                <a:gd name="connsiteX9" fmla="*/ 382693 w 2785580"/>
                <a:gd name="connsiteY9" fmla="*/ 1761609 h 2785357"/>
                <a:gd name="connsiteX10" fmla="*/ 334044 w 2785580"/>
                <a:gd name="connsiteY10" fmla="*/ 1579477 h 2785357"/>
                <a:gd name="connsiteX11" fmla="*/ 317894 w 2785580"/>
                <a:gd name="connsiteY11" fmla="*/ 1566611 h 2785357"/>
                <a:gd name="connsiteX12" fmla="*/ 14845 w 2785580"/>
                <a:gd name="connsiteY12" fmla="*/ 1514043 h 2785357"/>
                <a:gd name="connsiteX13" fmla="*/ 806 w 2785580"/>
                <a:gd name="connsiteY13" fmla="*/ 1498664 h 2785357"/>
                <a:gd name="connsiteX14" fmla="*/ 2 w 2785580"/>
                <a:gd name="connsiteY14" fmla="*/ 1290935 h 2785357"/>
                <a:gd name="connsiteX15" fmla="*/ 13773 w 2785580"/>
                <a:gd name="connsiteY15" fmla="*/ 1275087 h 2785357"/>
                <a:gd name="connsiteX16" fmla="*/ 318397 w 2785580"/>
                <a:gd name="connsiteY16" fmla="*/ 1221647 h 2785357"/>
                <a:gd name="connsiteX17" fmla="*/ 333809 w 2785580"/>
                <a:gd name="connsiteY17" fmla="*/ 1205599 h 2785357"/>
                <a:gd name="connsiteX18" fmla="*/ 379744 w 2785580"/>
                <a:gd name="connsiteY18" fmla="*/ 1031341 h 2785357"/>
                <a:gd name="connsiteX19" fmla="*/ 371301 w 2785580"/>
                <a:gd name="connsiteY19" fmla="*/ 1002192 h 2785357"/>
                <a:gd name="connsiteX20" fmla="*/ 142229 w 2785580"/>
                <a:gd name="connsiteY20" fmla="*/ 811416 h 2785357"/>
                <a:gd name="connsiteX21" fmla="*/ 127789 w 2785580"/>
                <a:gd name="connsiteY21" fmla="*/ 798785 h 2785357"/>
                <a:gd name="connsiteX22" fmla="*/ 183005 w 2785580"/>
                <a:gd name="connsiteY22" fmla="*/ 702660 h 2785357"/>
                <a:gd name="connsiteX23" fmla="*/ 235238 w 2785580"/>
                <a:gd name="connsiteY23" fmla="*/ 611192 h 2785357"/>
                <a:gd name="connsiteX24" fmla="*/ 259797 w 2785580"/>
                <a:gd name="connsiteY24" fmla="*/ 601878 h 2785357"/>
                <a:gd name="connsiteX25" fmla="*/ 542275 w 2785580"/>
                <a:gd name="connsiteY25" fmla="*/ 705139 h 2785357"/>
                <a:gd name="connsiteX26" fmla="*/ 571860 w 2785580"/>
                <a:gd name="connsiteY26" fmla="*/ 697701 h 2785357"/>
                <a:gd name="connsiteX27" fmla="*/ 698206 w 2785580"/>
                <a:gd name="connsiteY27" fmla="*/ 570886 h 2785357"/>
                <a:gd name="connsiteX28" fmla="*/ 704438 w 2785580"/>
                <a:gd name="connsiteY28" fmla="*/ 547232 h 2785357"/>
                <a:gd name="connsiteX29" fmla="*/ 598362 w 2785580"/>
                <a:gd name="connsiteY29" fmla="*/ 258757 h 2785357"/>
                <a:gd name="connsiteX30" fmla="*/ 594074 w 2785580"/>
                <a:gd name="connsiteY30" fmla="*/ 245455 h 2785357"/>
                <a:gd name="connsiteX31" fmla="*/ 795504 w 2785580"/>
                <a:gd name="connsiteY31" fmla="*/ 128457 h 2785357"/>
                <a:gd name="connsiteX32" fmla="*/ 866600 w 2785580"/>
                <a:gd name="connsiteY32" fmla="*/ 212822 h 2785357"/>
                <a:gd name="connsiteX33" fmla="*/ 1000988 w 2785580"/>
                <a:gd name="connsiteY33" fmla="*/ 373343 h 2785357"/>
                <a:gd name="connsiteX34" fmla="*/ 1027758 w 2785580"/>
                <a:gd name="connsiteY34" fmla="*/ 380144 h 2785357"/>
                <a:gd name="connsiteX35" fmla="*/ 1200139 w 2785580"/>
                <a:gd name="connsiteY35" fmla="*/ 333707 h 2785357"/>
                <a:gd name="connsiteX36" fmla="*/ 1219237 w 2785580"/>
                <a:gd name="connsiteY36" fmla="*/ 313805 h 2785357"/>
                <a:gd name="connsiteX37" fmla="*/ 1273548 w 2785580"/>
                <a:gd name="connsiteY37" fmla="*/ 0 h 2785357"/>
                <a:gd name="connsiteX38" fmla="*/ 1507076 w 2785580"/>
                <a:gd name="connsiteY38" fmla="*/ 0 h 2785357"/>
                <a:gd name="connsiteX39" fmla="*/ 1519942 w 2785580"/>
                <a:gd name="connsiteY39" fmla="*/ 70661 h 2785357"/>
                <a:gd name="connsiteX40" fmla="*/ 1563699 w 2785580"/>
                <a:gd name="connsiteY40" fmla="*/ 319266 h 2785357"/>
                <a:gd name="connsiteX41" fmla="*/ 1578206 w 2785580"/>
                <a:gd name="connsiteY41" fmla="*/ 331663 h 2785357"/>
                <a:gd name="connsiteX42" fmla="*/ 1760304 w 2785580"/>
                <a:gd name="connsiteY42" fmla="*/ 380580 h 2785357"/>
                <a:gd name="connsiteX43" fmla="*/ 1780574 w 2785580"/>
                <a:gd name="connsiteY43" fmla="*/ 372337 h 2785357"/>
                <a:gd name="connsiteX44" fmla="*/ 1972523 w 2785580"/>
                <a:gd name="connsiteY44" fmla="*/ 142093 h 2785357"/>
                <a:gd name="connsiteX45" fmla="*/ 1986226 w 2785580"/>
                <a:gd name="connsiteY45" fmla="*/ 126246 h 2785357"/>
                <a:gd name="connsiteX46" fmla="*/ 2188427 w 2785580"/>
                <a:gd name="connsiteY46" fmla="*/ 242574 h 2785357"/>
                <a:gd name="connsiteX47" fmla="*/ 2131737 w 2785580"/>
                <a:gd name="connsiteY47" fmla="*/ 399007 h 2785357"/>
                <a:gd name="connsiteX48" fmla="*/ 2078498 w 2785580"/>
                <a:gd name="connsiteY48" fmla="*/ 544953 h 2785357"/>
                <a:gd name="connsiteX49" fmla="*/ 2084663 w 2785580"/>
                <a:gd name="connsiteY49" fmla="*/ 567435 h 2785357"/>
                <a:gd name="connsiteX50" fmla="*/ 2213857 w 2785580"/>
                <a:gd name="connsiteY50" fmla="*/ 696093 h 2785357"/>
                <a:gd name="connsiteX51" fmla="*/ 2239320 w 2785580"/>
                <a:gd name="connsiteY51" fmla="*/ 702559 h 2785357"/>
                <a:gd name="connsiteX52" fmla="*/ 2526254 w 2785580"/>
                <a:gd name="connsiteY52" fmla="*/ 596919 h 2785357"/>
                <a:gd name="connsiteX53" fmla="*/ 2539355 w 2785580"/>
                <a:gd name="connsiteY53" fmla="*/ 592329 h 2785357"/>
                <a:gd name="connsiteX54" fmla="*/ 2656386 w 2785580"/>
                <a:gd name="connsiteY54" fmla="*/ 794329 h 2785357"/>
                <a:gd name="connsiteX55" fmla="*/ 2453348 w 2785580"/>
                <a:gd name="connsiteY55" fmla="*/ 965270 h 2785357"/>
                <a:gd name="connsiteX56" fmla="*/ 2408385 w 2785580"/>
                <a:gd name="connsiteY56" fmla="*/ 1002862 h 2785357"/>
                <a:gd name="connsiteX57" fmla="*/ 2403527 w 2785580"/>
                <a:gd name="connsiteY57" fmla="*/ 1021289 h 2785357"/>
                <a:gd name="connsiteX58" fmla="*/ 2452008 w 2785580"/>
                <a:gd name="connsiteY58" fmla="*/ 1201779 h 2785357"/>
                <a:gd name="connsiteX59" fmla="*/ 2469330 w 2785580"/>
                <a:gd name="connsiteY59" fmla="*/ 1217660 h 2785357"/>
                <a:gd name="connsiteX60" fmla="*/ 2708218 w 2785580"/>
                <a:gd name="connsiteY60" fmla="*/ 1258771 h 2785357"/>
                <a:gd name="connsiteX61" fmla="*/ 2785580 w 2785580"/>
                <a:gd name="connsiteY61" fmla="*/ 1272507 h 2785357"/>
                <a:gd name="connsiteX62" fmla="*/ 2785580 w 2785580"/>
                <a:gd name="connsiteY62" fmla="*/ 1506236 h 2785357"/>
                <a:gd name="connsiteX63" fmla="*/ 2459915 w 2785580"/>
                <a:gd name="connsiteY63" fmla="*/ 1564032 h 2785357"/>
                <a:gd name="connsiteX64" fmla="*/ 2411434 w 2785580"/>
                <a:gd name="connsiteY64" fmla="*/ 1739730 h 2785357"/>
                <a:gd name="connsiteX65" fmla="*/ 2426410 w 2785580"/>
                <a:gd name="connsiteY65" fmla="*/ 1790657 h 2785357"/>
                <a:gd name="connsiteX66" fmla="*/ 2643621 w 2785580"/>
                <a:gd name="connsiteY66" fmla="*/ 1972118 h 2785357"/>
                <a:gd name="connsiteX67" fmla="*/ 2658531 w 2785580"/>
                <a:gd name="connsiteY67" fmla="*/ 1984917 h 2785357"/>
                <a:gd name="connsiteX68" fmla="*/ 2542437 w 2785580"/>
                <a:gd name="connsiteY68" fmla="*/ 2187218 h 2785357"/>
                <a:gd name="connsiteX69" fmla="*/ 2389522 w 2785580"/>
                <a:gd name="connsiteY69" fmla="*/ 2131969 h 2785357"/>
                <a:gd name="connsiteX70" fmla="*/ 2238851 w 2785580"/>
                <a:gd name="connsiteY70" fmla="*/ 2076988 h 2785357"/>
                <a:gd name="connsiteX71" fmla="*/ 2219050 w 2785580"/>
                <a:gd name="connsiteY71" fmla="*/ 2081779 h 2785357"/>
                <a:gd name="connsiteX72" fmla="*/ 2086908 w 2785580"/>
                <a:gd name="connsiteY72" fmla="*/ 2214592 h 2785357"/>
                <a:gd name="connsiteX73" fmla="*/ 2081714 w 2785580"/>
                <a:gd name="connsiteY73" fmla="*/ 2235800 h 2785357"/>
                <a:gd name="connsiteX74" fmla="*/ 2187187 w 2785580"/>
                <a:gd name="connsiteY74" fmla="*/ 2522734 h 2785357"/>
                <a:gd name="connsiteX75" fmla="*/ 2192715 w 2785580"/>
                <a:gd name="connsiteY75" fmla="*/ 2538314 h 2785357"/>
                <a:gd name="connsiteX76" fmla="*/ 1990917 w 2785580"/>
                <a:gd name="connsiteY76" fmla="*/ 2655513 h 2785357"/>
                <a:gd name="connsiteX77" fmla="*/ 1878642 w 2785580"/>
                <a:gd name="connsiteY77" fmla="*/ 2522131 h 2785357"/>
                <a:gd name="connsiteX78" fmla="*/ 1783992 w 2785580"/>
                <a:gd name="connsiteY78" fmla="*/ 2409187 h 2785357"/>
                <a:gd name="connsiteX79" fmla="*/ 1761510 w 2785580"/>
                <a:gd name="connsiteY79" fmla="*/ 2403156 h 2785357"/>
                <a:gd name="connsiteX80" fmla="*/ 1585845 w 2785580"/>
                <a:gd name="connsiteY80" fmla="*/ 2450465 h 2785357"/>
                <a:gd name="connsiteX81" fmla="*/ 1566882 w 2785580"/>
                <a:gd name="connsiteY81" fmla="*/ 2470500 h 2785357"/>
                <a:gd name="connsiteX82" fmla="*/ 1512738 w 2785580"/>
                <a:gd name="connsiteY82" fmla="*/ 2784339 h 2785357"/>
                <a:gd name="connsiteX83" fmla="*/ 1473136 w 2785580"/>
                <a:gd name="connsiteY83" fmla="*/ 2784339 h 2785357"/>
                <a:gd name="connsiteX84" fmla="*/ 1297236 w 2785580"/>
                <a:gd name="connsiteY84" fmla="*/ 2785344 h 2785357"/>
                <a:gd name="connsiteX85" fmla="*/ 1275324 w 2785580"/>
                <a:gd name="connsiteY85" fmla="*/ 2766146 h 2785357"/>
                <a:gd name="connsiteX86" fmla="*/ 1222588 w 2785580"/>
                <a:gd name="connsiteY86" fmla="*/ 2466513 h 2785357"/>
                <a:gd name="connsiteX87" fmla="*/ 1208248 w 2785580"/>
                <a:gd name="connsiteY87" fmla="*/ 2451805 h 2785357"/>
                <a:gd name="connsiteX88" fmla="*/ 1027691 w 2785580"/>
                <a:gd name="connsiteY88" fmla="*/ 2403726 h 2785357"/>
                <a:gd name="connsiteX89" fmla="*/ 1005712 w 2785580"/>
                <a:gd name="connsiteY89" fmla="*/ 2411700 h 2785357"/>
                <a:gd name="connsiteX90" fmla="*/ 808503 w 2785580"/>
                <a:gd name="connsiteY90" fmla="*/ 2648477 h 2785357"/>
                <a:gd name="connsiteX91" fmla="*/ 800328 w 2785580"/>
                <a:gd name="connsiteY91" fmla="*/ 2657557 h 2785357"/>
                <a:gd name="connsiteX92" fmla="*/ 1763655 w 2785580"/>
                <a:gd name="connsiteY92" fmla="*/ 2127212 h 2785357"/>
                <a:gd name="connsiteX93" fmla="*/ 2202633 w 2785580"/>
                <a:gd name="connsiteY93" fmla="*/ 1237629 h 2785357"/>
                <a:gd name="connsiteX94" fmla="*/ 1436749 w 2785580"/>
                <a:gd name="connsiteY94" fmla="*/ 569646 h 2785357"/>
                <a:gd name="connsiteX95" fmla="*/ 611898 w 2785580"/>
                <a:gd name="connsiteY95" fmla="*/ 1131151 h 2785357"/>
                <a:gd name="connsiteX96" fmla="*/ 888881 w 2785580"/>
                <a:gd name="connsiteY96" fmla="*/ 2041741 h 2785357"/>
                <a:gd name="connsiteX97" fmla="*/ 1007152 w 2785580"/>
                <a:gd name="connsiteY97" fmla="*/ 1865641 h 2785357"/>
                <a:gd name="connsiteX98" fmla="*/ 1130081 w 2785580"/>
                <a:gd name="connsiteY98" fmla="*/ 1801814 h 2785357"/>
                <a:gd name="connsiteX99" fmla="*/ 1350944 w 2785580"/>
                <a:gd name="connsiteY99" fmla="*/ 1856092 h 2785357"/>
                <a:gd name="connsiteX100" fmla="*/ 1546444 w 2785580"/>
                <a:gd name="connsiteY100" fmla="*/ 2100173 h 2785357"/>
                <a:gd name="connsiteX101" fmla="*/ 1583399 w 2785580"/>
                <a:gd name="connsiteY101" fmla="*/ 2193651 h 2785357"/>
                <a:gd name="connsiteX102" fmla="*/ 1622700 w 2785580"/>
                <a:gd name="connsiteY102" fmla="*/ 2182963 h 2785357"/>
                <a:gd name="connsiteX103" fmla="*/ 1588325 w 2785580"/>
                <a:gd name="connsiteY103" fmla="*/ 2094410 h 2785357"/>
                <a:gd name="connsiteX104" fmla="*/ 1592144 w 2785580"/>
                <a:gd name="connsiteY104" fmla="*/ 2071091 h 2785357"/>
                <a:gd name="connsiteX105" fmla="*/ 1705222 w 2785580"/>
                <a:gd name="connsiteY105" fmla="*/ 1945315 h 2785357"/>
                <a:gd name="connsiteX106" fmla="*/ 1711052 w 2785580"/>
                <a:gd name="connsiteY106" fmla="*/ 1933755 h 2785357"/>
                <a:gd name="connsiteX107" fmla="*/ 1763655 w 2785580"/>
                <a:gd name="connsiteY107" fmla="*/ 2127212 h 278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2785580" h="2785357">
                  <a:moveTo>
                    <a:pt x="800328" y="2657557"/>
                  </a:moveTo>
                  <a:cubicBezTo>
                    <a:pt x="732716" y="2618692"/>
                    <a:pt x="666109" y="2580396"/>
                    <a:pt x="598027" y="2541229"/>
                  </a:cubicBezTo>
                  <a:cubicBezTo>
                    <a:pt x="636155" y="2435924"/>
                    <a:pt x="674150" y="2330954"/>
                    <a:pt x="708224" y="2236839"/>
                  </a:cubicBezTo>
                  <a:cubicBezTo>
                    <a:pt x="654750" y="2182997"/>
                    <a:pt x="605264" y="2133209"/>
                    <a:pt x="552293" y="2079903"/>
                  </a:cubicBezTo>
                  <a:cubicBezTo>
                    <a:pt x="466856" y="2111196"/>
                    <a:pt x="371736" y="2146041"/>
                    <a:pt x="276617" y="2180886"/>
                  </a:cubicBezTo>
                  <a:cubicBezTo>
                    <a:pt x="246965" y="2191741"/>
                    <a:pt x="246999" y="2191708"/>
                    <a:pt x="230849" y="2163866"/>
                  </a:cubicBezTo>
                  <a:cubicBezTo>
                    <a:pt x="197378" y="2106070"/>
                    <a:pt x="163907" y="2048308"/>
                    <a:pt x="129900" y="1989641"/>
                  </a:cubicBezTo>
                  <a:cubicBezTo>
                    <a:pt x="177811" y="1949302"/>
                    <a:pt x="225120" y="1909431"/>
                    <a:pt x="272462" y="1869561"/>
                  </a:cubicBezTo>
                  <a:cubicBezTo>
                    <a:pt x="307039" y="1840445"/>
                    <a:pt x="341448" y="1811061"/>
                    <a:pt x="376427" y="1782415"/>
                  </a:cubicBezTo>
                  <a:cubicBezTo>
                    <a:pt x="383999" y="1776217"/>
                    <a:pt x="385406" y="1771392"/>
                    <a:pt x="382693" y="1761609"/>
                  </a:cubicBezTo>
                  <a:cubicBezTo>
                    <a:pt x="365739" y="1701099"/>
                    <a:pt x="349523" y="1640389"/>
                    <a:pt x="334044" y="1579477"/>
                  </a:cubicBezTo>
                  <a:cubicBezTo>
                    <a:pt x="331464" y="1569325"/>
                    <a:pt x="326170" y="1568052"/>
                    <a:pt x="317894" y="1566611"/>
                  </a:cubicBezTo>
                  <a:cubicBezTo>
                    <a:pt x="216844" y="1549155"/>
                    <a:pt x="115928" y="1531197"/>
                    <a:pt x="14845" y="1514043"/>
                  </a:cubicBezTo>
                  <a:cubicBezTo>
                    <a:pt x="4559" y="1512300"/>
                    <a:pt x="773" y="1509486"/>
                    <a:pt x="806" y="1498664"/>
                  </a:cubicBezTo>
                  <a:cubicBezTo>
                    <a:pt x="974" y="1429410"/>
                    <a:pt x="672" y="1360189"/>
                    <a:pt x="2" y="1290935"/>
                  </a:cubicBezTo>
                  <a:cubicBezTo>
                    <a:pt x="-98" y="1280381"/>
                    <a:pt x="3286" y="1276896"/>
                    <a:pt x="13773" y="1275087"/>
                  </a:cubicBezTo>
                  <a:cubicBezTo>
                    <a:pt x="115359" y="1257598"/>
                    <a:pt x="216811" y="1239304"/>
                    <a:pt x="318397" y="1221647"/>
                  </a:cubicBezTo>
                  <a:cubicBezTo>
                    <a:pt x="328482" y="1219905"/>
                    <a:pt x="331464" y="1214946"/>
                    <a:pt x="333809" y="1205599"/>
                  </a:cubicBezTo>
                  <a:cubicBezTo>
                    <a:pt x="348451" y="1147334"/>
                    <a:pt x="363193" y="1089069"/>
                    <a:pt x="379744" y="1031341"/>
                  </a:cubicBezTo>
                  <a:cubicBezTo>
                    <a:pt x="383664" y="1017738"/>
                    <a:pt x="381821" y="1010869"/>
                    <a:pt x="371301" y="1002192"/>
                  </a:cubicBezTo>
                  <a:cubicBezTo>
                    <a:pt x="294642" y="938968"/>
                    <a:pt x="218520" y="875108"/>
                    <a:pt x="142229" y="811416"/>
                  </a:cubicBezTo>
                  <a:cubicBezTo>
                    <a:pt x="137606" y="807530"/>
                    <a:pt x="133116" y="803442"/>
                    <a:pt x="127789" y="798785"/>
                  </a:cubicBezTo>
                  <a:cubicBezTo>
                    <a:pt x="146485" y="766252"/>
                    <a:pt x="164745" y="734456"/>
                    <a:pt x="183005" y="702660"/>
                  </a:cubicBezTo>
                  <a:cubicBezTo>
                    <a:pt x="200494" y="672204"/>
                    <a:pt x="218620" y="642084"/>
                    <a:pt x="235238" y="611192"/>
                  </a:cubicBezTo>
                  <a:cubicBezTo>
                    <a:pt x="241504" y="599566"/>
                    <a:pt x="247133" y="597187"/>
                    <a:pt x="259797" y="601878"/>
                  </a:cubicBezTo>
                  <a:cubicBezTo>
                    <a:pt x="353811" y="636656"/>
                    <a:pt x="448261" y="670328"/>
                    <a:pt x="542275" y="705139"/>
                  </a:cubicBezTo>
                  <a:cubicBezTo>
                    <a:pt x="555309" y="709964"/>
                    <a:pt x="562177" y="707786"/>
                    <a:pt x="571860" y="697701"/>
                  </a:cubicBezTo>
                  <a:cubicBezTo>
                    <a:pt x="613104" y="654614"/>
                    <a:pt x="655421" y="612499"/>
                    <a:pt x="698206" y="570886"/>
                  </a:cubicBezTo>
                  <a:cubicBezTo>
                    <a:pt x="706147" y="563147"/>
                    <a:pt x="708492" y="558087"/>
                    <a:pt x="704438" y="547232"/>
                  </a:cubicBezTo>
                  <a:cubicBezTo>
                    <a:pt x="668655" y="451241"/>
                    <a:pt x="633609" y="354948"/>
                    <a:pt x="598362" y="258757"/>
                  </a:cubicBezTo>
                  <a:cubicBezTo>
                    <a:pt x="596854" y="254669"/>
                    <a:pt x="595682" y="250481"/>
                    <a:pt x="594074" y="245455"/>
                  </a:cubicBezTo>
                  <a:cubicBezTo>
                    <a:pt x="661183" y="206489"/>
                    <a:pt x="727623" y="167892"/>
                    <a:pt x="795504" y="128457"/>
                  </a:cubicBezTo>
                  <a:cubicBezTo>
                    <a:pt x="819292" y="156668"/>
                    <a:pt x="842980" y="184711"/>
                    <a:pt x="866600" y="212822"/>
                  </a:cubicBezTo>
                  <a:cubicBezTo>
                    <a:pt x="911497" y="266228"/>
                    <a:pt x="956661" y="319434"/>
                    <a:pt x="1000988" y="373343"/>
                  </a:cubicBezTo>
                  <a:cubicBezTo>
                    <a:pt x="1009297" y="383427"/>
                    <a:pt x="1016065" y="383494"/>
                    <a:pt x="1027758" y="380144"/>
                  </a:cubicBezTo>
                  <a:cubicBezTo>
                    <a:pt x="1084984" y="363794"/>
                    <a:pt x="1142511" y="348482"/>
                    <a:pt x="1200139" y="333707"/>
                  </a:cubicBezTo>
                  <a:cubicBezTo>
                    <a:pt x="1211833" y="330725"/>
                    <a:pt x="1217059" y="326838"/>
                    <a:pt x="1219237" y="313805"/>
                  </a:cubicBezTo>
                  <a:cubicBezTo>
                    <a:pt x="1236626" y="209438"/>
                    <a:pt x="1255154" y="105272"/>
                    <a:pt x="1273548" y="0"/>
                  </a:cubicBezTo>
                  <a:cubicBezTo>
                    <a:pt x="1350910" y="0"/>
                    <a:pt x="1427770" y="0"/>
                    <a:pt x="1507076" y="0"/>
                  </a:cubicBezTo>
                  <a:cubicBezTo>
                    <a:pt x="1511264" y="22951"/>
                    <a:pt x="1515720" y="46773"/>
                    <a:pt x="1519942" y="70661"/>
                  </a:cubicBezTo>
                  <a:cubicBezTo>
                    <a:pt x="1534617" y="153518"/>
                    <a:pt x="1549392" y="236342"/>
                    <a:pt x="1563699" y="319266"/>
                  </a:cubicBezTo>
                  <a:cubicBezTo>
                    <a:pt x="1565307" y="328547"/>
                    <a:pt x="1570534" y="329652"/>
                    <a:pt x="1578206" y="331663"/>
                  </a:cubicBezTo>
                  <a:cubicBezTo>
                    <a:pt x="1639051" y="347410"/>
                    <a:pt x="1699862" y="363325"/>
                    <a:pt x="1760304" y="380580"/>
                  </a:cubicBezTo>
                  <a:cubicBezTo>
                    <a:pt x="1771528" y="383796"/>
                    <a:pt x="1775247" y="378737"/>
                    <a:pt x="1780574" y="372337"/>
                  </a:cubicBezTo>
                  <a:cubicBezTo>
                    <a:pt x="1844535" y="295578"/>
                    <a:pt x="1908529" y="218819"/>
                    <a:pt x="1972523" y="142093"/>
                  </a:cubicBezTo>
                  <a:cubicBezTo>
                    <a:pt x="1976778" y="137001"/>
                    <a:pt x="1981200" y="132042"/>
                    <a:pt x="1986226" y="126246"/>
                  </a:cubicBezTo>
                  <a:cubicBezTo>
                    <a:pt x="2053637" y="165044"/>
                    <a:pt x="2120580" y="203541"/>
                    <a:pt x="2188427" y="242574"/>
                  </a:cubicBezTo>
                  <a:cubicBezTo>
                    <a:pt x="2169229" y="295511"/>
                    <a:pt x="2150499" y="347242"/>
                    <a:pt x="2131737" y="399007"/>
                  </a:cubicBezTo>
                  <a:cubicBezTo>
                    <a:pt x="2114113" y="447689"/>
                    <a:pt x="2096892" y="496539"/>
                    <a:pt x="2078498" y="544953"/>
                  </a:cubicBezTo>
                  <a:cubicBezTo>
                    <a:pt x="2074511" y="555474"/>
                    <a:pt x="2077359" y="560299"/>
                    <a:pt x="2084663" y="567435"/>
                  </a:cubicBezTo>
                  <a:cubicBezTo>
                    <a:pt x="2128219" y="609818"/>
                    <a:pt x="2171540" y="652503"/>
                    <a:pt x="2213857" y="696093"/>
                  </a:cubicBezTo>
                  <a:cubicBezTo>
                    <a:pt x="2222333" y="704838"/>
                    <a:pt x="2228163" y="706681"/>
                    <a:pt x="2239320" y="702559"/>
                  </a:cubicBezTo>
                  <a:cubicBezTo>
                    <a:pt x="2334842" y="667011"/>
                    <a:pt x="2430565" y="632066"/>
                    <a:pt x="2526254" y="596919"/>
                  </a:cubicBezTo>
                  <a:cubicBezTo>
                    <a:pt x="2530342" y="595412"/>
                    <a:pt x="2534496" y="594038"/>
                    <a:pt x="2539355" y="592329"/>
                  </a:cubicBezTo>
                  <a:cubicBezTo>
                    <a:pt x="2578522" y="659942"/>
                    <a:pt x="2617286" y="726884"/>
                    <a:pt x="2656386" y="794329"/>
                  </a:cubicBezTo>
                  <a:cubicBezTo>
                    <a:pt x="2588238" y="851689"/>
                    <a:pt x="2520793" y="908479"/>
                    <a:pt x="2453348" y="965270"/>
                  </a:cubicBezTo>
                  <a:cubicBezTo>
                    <a:pt x="2438405" y="977867"/>
                    <a:pt x="2423697" y="990767"/>
                    <a:pt x="2408385" y="1002862"/>
                  </a:cubicBezTo>
                  <a:cubicBezTo>
                    <a:pt x="2401517" y="1008290"/>
                    <a:pt x="2401181" y="1012947"/>
                    <a:pt x="2403527" y="1021289"/>
                  </a:cubicBezTo>
                  <a:cubicBezTo>
                    <a:pt x="2420313" y="1081263"/>
                    <a:pt x="2436562" y="1141437"/>
                    <a:pt x="2452008" y="1201779"/>
                  </a:cubicBezTo>
                  <a:cubicBezTo>
                    <a:pt x="2454688" y="1212266"/>
                    <a:pt x="2459546" y="1216019"/>
                    <a:pt x="2469330" y="1217660"/>
                  </a:cubicBezTo>
                  <a:cubicBezTo>
                    <a:pt x="2549004" y="1231163"/>
                    <a:pt x="2628611" y="1244967"/>
                    <a:pt x="2708218" y="1258771"/>
                  </a:cubicBezTo>
                  <a:cubicBezTo>
                    <a:pt x="2733883" y="1263227"/>
                    <a:pt x="2759514" y="1267884"/>
                    <a:pt x="2785580" y="1272507"/>
                  </a:cubicBezTo>
                  <a:cubicBezTo>
                    <a:pt x="2785580" y="1350875"/>
                    <a:pt x="2785580" y="1427802"/>
                    <a:pt x="2785580" y="1506236"/>
                  </a:cubicBezTo>
                  <a:cubicBezTo>
                    <a:pt x="2675786" y="1525702"/>
                    <a:pt x="2566259" y="1545168"/>
                    <a:pt x="2459915" y="1564032"/>
                  </a:cubicBezTo>
                  <a:cubicBezTo>
                    <a:pt x="2443431" y="1624105"/>
                    <a:pt x="2428086" y="1682102"/>
                    <a:pt x="2411434" y="1739730"/>
                  </a:cubicBezTo>
                  <a:cubicBezTo>
                    <a:pt x="2402622" y="1770219"/>
                    <a:pt x="2401583" y="1769918"/>
                    <a:pt x="2426410" y="1790657"/>
                  </a:cubicBezTo>
                  <a:cubicBezTo>
                    <a:pt x="2498814" y="1851133"/>
                    <a:pt x="2571218" y="1911642"/>
                    <a:pt x="2643621" y="1972118"/>
                  </a:cubicBezTo>
                  <a:cubicBezTo>
                    <a:pt x="2648312" y="1976039"/>
                    <a:pt x="2652902" y="1980059"/>
                    <a:pt x="2658531" y="1984917"/>
                  </a:cubicBezTo>
                  <a:cubicBezTo>
                    <a:pt x="2619900" y="2052228"/>
                    <a:pt x="2581436" y="2119271"/>
                    <a:pt x="2542437" y="2187218"/>
                  </a:cubicBezTo>
                  <a:cubicBezTo>
                    <a:pt x="2490907" y="2168623"/>
                    <a:pt x="2440214" y="2150363"/>
                    <a:pt x="2389522" y="2131969"/>
                  </a:cubicBezTo>
                  <a:cubicBezTo>
                    <a:pt x="2339265" y="2113743"/>
                    <a:pt x="2288974" y="2095550"/>
                    <a:pt x="2238851" y="2076988"/>
                  </a:cubicBezTo>
                  <a:cubicBezTo>
                    <a:pt x="2230542" y="2073906"/>
                    <a:pt x="2225785" y="2074810"/>
                    <a:pt x="2219050" y="2081779"/>
                  </a:cubicBezTo>
                  <a:cubicBezTo>
                    <a:pt x="2175561" y="2126608"/>
                    <a:pt x="2131435" y="2170801"/>
                    <a:pt x="2086908" y="2214592"/>
                  </a:cubicBezTo>
                  <a:cubicBezTo>
                    <a:pt x="2079838" y="2221527"/>
                    <a:pt x="2078230" y="2226419"/>
                    <a:pt x="2081714" y="2235800"/>
                  </a:cubicBezTo>
                  <a:cubicBezTo>
                    <a:pt x="2117196" y="2331322"/>
                    <a:pt x="2152108" y="2427045"/>
                    <a:pt x="2187187" y="2522734"/>
                  </a:cubicBezTo>
                  <a:cubicBezTo>
                    <a:pt x="2188896" y="2527391"/>
                    <a:pt x="2190504" y="2532082"/>
                    <a:pt x="2192715" y="2538314"/>
                  </a:cubicBezTo>
                  <a:cubicBezTo>
                    <a:pt x="2125739" y="2577213"/>
                    <a:pt x="2058831" y="2616078"/>
                    <a:pt x="1990917" y="2655513"/>
                  </a:cubicBezTo>
                  <a:cubicBezTo>
                    <a:pt x="1953257" y="2610784"/>
                    <a:pt x="1915933" y="2566458"/>
                    <a:pt x="1878642" y="2522131"/>
                  </a:cubicBezTo>
                  <a:cubicBezTo>
                    <a:pt x="1847014" y="2484539"/>
                    <a:pt x="1815185" y="2447114"/>
                    <a:pt x="1783992" y="2409187"/>
                  </a:cubicBezTo>
                  <a:cubicBezTo>
                    <a:pt x="1777291" y="2401012"/>
                    <a:pt x="1771830" y="2400208"/>
                    <a:pt x="1761510" y="2403156"/>
                  </a:cubicBezTo>
                  <a:cubicBezTo>
                    <a:pt x="1703212" y="2419875"/>
                    <a:pt x="1644746" y="2436024"/>
                    <a:pt x="1585845" y="2450465"/>
                  </a:cubicBezTo>
                  <a:cubicBezTo>
                    <a:pt x="1572879" y="2453648"/>
                    <a:pt x="1568892" y="2458640"/>
                    <a:pt x="1566882" y="2470500"/>
                  </a:cubicBezTo>
                  <a:cubicBezTo>
                    <a:pt x="1549258" y="2574331"/>
                    <a:pt x="1531132" y="2678062"/>
                    <a:pt x="1512738" y="2784339"/>
                  </a:cubicBezTo>
                  <a:cubicBezTo>
                    <a:pt x="1499537" y="2784339"/>
                    <a:pt x="1486336" y="2784305"/>
                    <a:pt x="1473136" y="2784339"/>
                  </a:cubicBezTo>
                  <a:cubicBezTo>
                    <a:pt x="1414502" y="2784506"/>
                    <a:pt x="1355836" y="2784104"/>
                    <a:pt x="1297236" y="2785344"/>
                  </a:cubicBezTo>
                  <a:cubicBezTo>
                    <a:pt x="1281824" y="2785679"/>
                    <a:pt x="1277669" y="2779849"/>
                    <a:pt x="1275324" y="2766146"/>
                  </a:cubicBezTo>
                  <a:cubicBezTo>
                    <a:pt x="1258036" y="2666235"/>
                    <a:pt x="1239809" y="2566458"/>
                    <a:pt x="1222588" y="2466513"/>
                  </a:cubicBezTo>
                  <a:cubicBezTo>
                    <a:pt x="1220912" y="2456764"/>
                    <a:pt x="1216657" y="2453983"/>
                    <a:pt x="1208248" y="2451805"/>
                  </a:cubicBezTo>
                  <a:cubicBezTo>
                    <a:pt x="1147939" y="2436225"/>
                    <a:pt x="1087597" y="2420746"/>
                    <a:pt x="1027691" y="2403726"/>
                  </a:cubicBezTo>
                  <a:cubicBezTo>
                    <a:pt x="1016165" y="2400442"/>
                    <a:pt x="1011743" y="2404429"/>
                    <a:pt x="1005712" y="2411700"/>
                  </a:cubicBezTo>
                  <a:cubicBezTo>
                    <a:pt x="940076" y="2490704"/>
                    <a:pt x="874273" y="2569574"/>
                    <a:pt x="808503" y="2648477"/>
                  </a:cubicBezTo>
                  <a:cubicBezTo>
                    <a:pt x="806292" y="2650956"/>
                    <a:pt x="804014" y="2653402"/>
                    <a:pt x="800328" y="2657557"/>
                  </a:cubicBezTo>
                  <a:close/>
                  <a:moveTo>
                    <a:pt x="1763655" y="2127212"/>
                  </a:moveTo>
                  <a:cubicBezTo>
                    <a:pt x="2080441" y="1967997"/>
                    <a:pt x="2273462" y="1613652"/>
                    <a:pt x="2202633" y="1237629"/>
                  </a:cubicBezTo>
                  <a:cubicBezTo>
                    <a:pt x="2132474" y="865325"/>
                    <a:pt x="1820412" y="591592"/>
                    <a:pt x="1436749" y="569646"/>
                  </a:cubicBezTo>
                  <a:cubicBezTo>
                    <a:pt x="1059018" y="548036"/>
                    <a:pt x="726987" y="785249"/>
                    <a:pt x="611898" y="1131151"/>
                  </a:cubicBezTo>
                  <a:cubicBezTo>
                    <a:pt x="494732" y="1483252"/>
                    <a:pt x="629923" y="1846777"/>
                    <a:pt x="888881" y="2041741"/>
                  </a:cubicBezTo>
                  <a:cubicBezTo>
                    <a:pt x="922118" y="1978853"/>
                    <a:pt x="962826" y="1921158"/>
                    <a:pt x="1007152" y="1865641"/>
                  </a:cubicBezTo>
                  <a:cubicBezTo>
                    <a:pt x="1039150" y="1825535"/>
                    <a:pt x="1082706" y="1809319"/>
                    <a:pt x="1130081" y="1801814"/>
                  </a:cubicBezTo>
                  <a:cubicBezTo>
                    <a:pt x="1210794" y="1789015"/>
                    <a:pt x="1283265" y="1814379"/>
                    <a:pt x="1350944" y="1856092"/>
                  </a:cubicBezTo>
                  <a:cubicBezTo>
                    <a:pt x="1445059" y="1914122"/>
                    <a:pt x="1504228" y="2000530"/>
                    <a:pt x="1546444" y="2100173"/>
                  </a:cubicBezTo>
                  <a:cubicBezTo>
                    <a:pt x="1559410" y="2130763"/>
                    <a:pt x="1570902" y="2161922"/>
                    <a:pt x="1583399" y="2193651"/>
                  </a:cubicBezTo>
                  <a:cubicBezTo>
                    <a:pt x="1596265" y="2190133"/>
                    <a:pt x="1608394" y="2186850"/>
                    <a:pt x="1622700" y="2182963"/>
                  </a:cubicBezTo>
                  <a:cubicBezTo>
                    <a:pt x="1610873" y="2152240"/>
                    <a:pt x="1600152" y="2123090"/>
                    <a:pt x="1588325" y="2094410"/>
                  </a:cubicBezTo>
                  <a:cubicBezTo>
                    <a:pt x="1584438" y="2084996"/>
                    <a:pt x="1584974" y="2078898"/>
                    <a:pt x="1592144" y="2071091"/>
                  </a:cubicBezTo>
                  <a:cubicBezTo>
                    <a:pt x="1630239" y="2029545"/>
                    <a:pt x="1667731" y="1987396"/>
                    <a:pt x="1705222" y="1945315"/>
                  </a:cubicBezTo>
                  <a:cubicBezTo>
                    <a:pt x="1708003" y="1942199"/>
                    <a:pt x="1709142" y="1937642"/>
                    <a:pt x="1711052" y="1933755"/>
                  </a:cubicBezTo>
                  <a:cubicBezTo>
                    <a:pt x="1732562" y="2000262"/>
                    <a:pt x="1734103" y="2066702"/>
                    <a:pt x="1763655" y="2127212"/>
                  </a:cubicBezTo>
                  <a:close/>
                </a:path>
              </a:pathLst>
            </a:custGeom>
            <a:grpFill/>
            <a:ln w="3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37E6984-0B29-4726-A848-444DD5F68FD0}"/>
                </a:ext>
              </a:extLst>
            </p:cNvPr>
            <p:cNvSpPr/>
            <p:nvPr/>
          </p:nvSpPr>
          <p:spPr>
            <a:xfrm>
              <a:off x="3685136" y="4738119"/>
              <a:ext cx="1031878" cy="1374736"/>
            </a:xfrm>
            <a:custGeom>
              <a:avLst/>
              <a:gdLst>
                <a:gd name="connsiteX0" fmla="*/ 547872 w 1031878"/>
                <a:gd name="connsiteY0" fmla="*/ 1374736 h 1374736"/>
                <a:gd name="connsiteX1" fmla="*/ 80984 w 1031878"/>
                <a:gd name="connsiteY1" fmla="*/ 1097753 h 1374736"/>
                <a:gd name="connsiteX2" fmla="*/ 87182 w 1031878"/>
                <a:gd name="connsiteY2" fmla="*/ 1051081 h 1374736"/>
                <a:gd name="connsiteX3" fmla="*/ 104270 w 1031878"/>
                <a:gd name="connsiteY3" fmla="*/ 997440 h 1374736"/>
                <a:gd name="connsiteX4" fmla="*/ 150607 w 1031878"/>
                <a:gd name="connsiteY4" fmla="*/ 831693 h 1374736"/>
                <a:gd name="connsiteX5" fmla="*/ 113752 w 1031878"/>
                <a:gd name="connsiteY5" fmla="*/ 683602 h 1374736"/>
                <a:gd name="connsiteX6" fmla="*/ 41314 w 1031878"/>
                <a:gd name="connsiteY6" fmla="*/ 500633 h 1374736"/>
                <a:gd name="connsiteX7" fmla="*/ 29990 w 1031878"/>
                <a:gd name="connsiteY7" fmla="*/ 483881 h 1374736"/>
                <a:gd name="connsiteX8" fmla="*/ 14008 w 1031878"/>
                <a:gd name="connsiteY8" fmla="*/ 471819 h 1374736"/>
                <a:gd name="connsiteX9" fmla="*/ 6001 w 1031878"/>
                <a:gd name="connsiteY9" fmla="*/ 432217 h 1374736"/>
                <a:gd name="connsiteX10" fmla="*/ 26204 w 1031878"/>
                <a:gd name="connsiteY10" fmla="*/ 344703 h 1374736"/>
                <a:gd name="connsiteX11" fmla="*/ 47010 w 1031878"/>
                <a:gd name="connsiteY11" fmla="*/ 209578 h 1374736"/>
                <a:gd name="connsiteX12" fmla="*/ 194565 w 1031878"/>
                <a:gd name="connsiteY12" fmla="*/ 39977 h 1374736"/>
                <a:gd name="connsiteX13" fmla="*/ 521101 w 1031878"/>
                <a:gd name="connsiteY13" fmla="*/ 14681 h 1374736"/>
                <a:gd name="connsiteX14" fmla="*/ 675424 w 1031878"/>
                <a:gd name="connsiteY14" fmla="*/ 123639 h 1374736"/>
                <a:gd name="connsiteX15" fmla="*/ 735598 w 1031878"/>
                <a:gd name="connsiteY15" fmla="*/ 239029 h 1374736"/>
                <a:gd name="connsiteX16" fmla="*/ 760660 w 1031878"/>
                <a:gd name="connsiteY16" fmla="*/ 255681 h 1374736"/>
                <a:gd name="connsiteX17" fmla="*/ 955891 w 1031878"/>
                <a:gd name="connsiteY17" fmla="*/ 269551 h 1374736"/>
                <a:gd name="connsiteX18" fmla="*/ 1010839 w 1031878"/>
                <a:gd name="connsiteY18" fmla="*/ 282953 h 1374736"/>
                <a:gd name="connsiteX19" fmla="*/ 1019014 w 1031878"/>
                <a:gd name="connsiteY19" fmla="*/ 323360 h 1374736"/>
                <a:gd name="connsiteX20" fmla="*/ 969293 w 1031878"/>
                <a:gd name="connsiteY20" fmla="*/ 356764 h 1374736"/>
                <a:gd name="connsiteX21" fmla="*/ 780796 w 1031878"/>
                <a:gd name="connsiteY21" fmla="*/ 423673 h 1374736"/>
                <a:gd name="connsiteX22" fmla="*/ 771984 w 1031878"/>
                <a:gd name="connsiteY22" fmla="*/ 426454 h 1374736"/>
                <a:gd name="connsiteX23" fmla="*/ 803680 w 1031878"/>
                <a:gd name="connsiteY23" fmla="*/ 471886 h 1374736"/>
                <a:gd name="connsiteX24" fmla="*/ 870790 w 1031878"/>
                <a:gd name="connsiteY24" fmla="*/ 565800 h 1374736"/>
                <a:gd name="connsiteX25" fmla="*/ 842780 w 1031878"/>
                <a:gd name="connsiteY25" fmla="*/ 636059 h 1374736"/>
                <a:gd name="connsiteX26" fmla="*/ 821102 w 1031878"/>
                <a:gd name="connsiteY26" fmla="*/ 680654 h 1374736"/>
                <a:gd name="connsiteX27" fmla="*/ 807901 w 1031878"/>
                <a:gd name="connsiteY27" fmla="*/ 738215 h 1374736"/>
                <a:gd name="connsiteX28" fmla="*/ 808605 w 1031878"/>
                <a:gd name="connsiteY28" fmla="*/ 790918 h 1374736"/>
                <a:gd name="connsiteX29" fmla="*/ 802976 w 1031878"/>
                <a:gd name="connsiteY29" fmla="*/ 821675 h 1374736"/>
                <a:gd name="connsiteX30" fmla="*/ 813698 w 1031878"/>
                <a:gd name="connsiteY30" fmla="*/ 867107 h 1374736"/>
                <a:gd name="connsiteX31" fmla="*/ 798989 w 1031878"/>
                <a:gd name="connsiteY31" fmla="*/ 912573 h 1374736"/>
                <a:gd name="connsiteX32" fmla="*/ 736034 w 1031878"/>
                <a:gd name="connsiteY32" fmla="*/ 939008 h 1374736"/>
                <a:gd name="connsiteX33" fmla="*/ 623894 w 1031878"/>
                <a:gd name="connsiteY33" fmla="*/ 935825 h 1374736"/>
                <a:gd name="connsiteX34" fmla="*/ 600675 w 1031878"/>
                <a:gd name="connsiteY34" fmla="*/ 949964 h 1374736"/>
                <a:gd name="connsiteX35" fmla="*/ 589082 w 1031878"/>
                <a:gd name="connsiteY35" fmla="*/ 1001059 h 1374736"/>
                <a:gd name="connsiteX36" fmla="*/ 584191 w 1031878"/>
                <a:gd name="connsiteY36" fmla="*/ 1014896 h 1374736"/>
                <a:gd name="connsiteX37" fmla="*/ 591964 w 1031878"/>
                <a:gd name="connsiteY37" fmla="*/ 1061401 h 1374736"/>
                <a:gd name="connsiteX38" fmla="*/ 678573 w 1031878"/>
                <a:gd name="connsiteY38" fmla="*/ 1204801 h 1374736"/>
                <a:gd name="connsiteX39" fmla="*/ 673916 w 1031878"/>
                <a:gd name="connsiteY39" fmla="*/ 1233146 h 1374736"/>
                <a:gd name="connsiteX40" fmla="*/ 547872 w 1031878"/>
                <a:gd name="connsiteY40" fmla="*/ 1374736 h 137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878" h="1374736">
                  <a:moveTo>
                    <a:pt x="547872" y="1374736"/>
                  </a:moveTo>
                  <a:cubicBezTo>
                    <a:pt x="443639" y="1191667"/>
                    <a:pt x="304259" y="1073262"/>
                    <a:pt x="80984" y="1097753"/>
                  </a:cubicBezTo>
                  <a:cubicBezTo>
                    <a:pt x="82760" y="1083547"/>
                    <a:pt x="83564" y="1066996"/>
                    <a:pt x="87182" y="1051081"/>
                  </a:cubicBezTo>
                  <a:cubicBezTo>
                    <a:pt x="91337" y="1032754"/>
                    <a:pt x="94419" y="1012719"/>
                    <a:pt x="104270" y="997440"/>
                  </a:cubicBezTo>
                  <a:cubicBezTo>
                    <a:pt x="137037" y="946513"/>
                    <a:pt x="140857" y="888718"/>
                    <a:pt x="150607" y="831693"/>
                  </a:cubicBezTo>
                  <a:cubicBezTo>
                    <a:pt x="160156" y="776008"/>
                    <a:pt x="145380" y="727895"/>
                    <a:pt x="113752" y="683602"/>
                  </a:cubicBezTo>
                  <a:cubicBezTo>
                    <a:pt x="74384" y="628521"/>
                    <a:pt x="49992" y="567844"/>
                    <a:pt x="41314" y="500633"/>
                  </a:cubicBezTo>
                  <a:cubicBezTo>
                    <a:pt x="40544" y="494602"/>
                    <a:pt x="34681" y="488706"/>
                    <a:pt x="29990" y="483881"/>
                  </a:cubicBezTo>
                  <a:cubicBezTo>
                    <a:pt x="25400" y="479157"/>
                    <a:pt x="19067" y="476175"/>
                    <a:pt x="14008" y="471819"/>
                  </a:cubicBezTo>
                  <a:cubicBezTo>
                    <a:pt x="-265" y="459623"/>
                    <a:pt x="-4855" y="447160"/>
                    <a:pt x="6001" y="432217"/>
                  </a:cubicBezTo>
                  <a:cubicBezTo>
                    <a:pt x="25601" y="405212"/>
                    <a:pt x="22485" y="374656"/>
                    <a:pt x="26204" y="344703"/>
                  </a:cubicBezTo>
                  <a:cubicBezTo>
                    <a:pt x="31766" y="299471"/>
                    <a:pt x="36322" y="253704"/>
                    <a:pt x="47010" y="209578"/>
                  </a:cubicBezTo>
                  <a:cubicBezTo>
                    <a:pt x="66644" y="128597"/>
                    <a:pt x="116097" y="70735"/>
                    <a:pt x="194565" y="39977"/>
                  </a:cubicBezTo>
                  <a:cubicBezTo>
                    <a:pt x="300741" y="-1602"/>
                    <a:pt x="410000" y="-11988"/>
                    <a:pt x="521101" y="14681"/>
                  </a:cubicBezTo>
                  <a:cubicBezTo>
                    <a:pt x="586100" y="30295"/>
                    <a:pt x="640814" y="64335"/>
                    <a:pt x="675424" y="123639"/>
                  </a:cubicBezTo>
                  <a:cubicBezTo>
                    <a:pt x="697269" y="161063"/>
                    <a:pt x="716702" y="199996"/>
                    <a:pt x="735598" y="239029"/>
                  </a:cubicBezTo>
                  <a:cubicBezTo>
                    <a:pt x="741395" y="251023"/>
                    <a:pt x="748062" y="254910"/>
                    <a:pt x="760660" y="255681"/>
                  </a:cubicBezTo>
                  <a:cubicBezTo>
                    <a:pt x="825793" y="259634"/>
                    <a:pt x="890893" y="263856"/>
                    <a:pt x="955891" y="269551"/>
                  </a:cubicBezTo>
                  <a:cubicBezTo>
                    <a:pt x="974487" y="271193"/>
                    <a:pt x="993182" y="276554"/>
                    <a:pt x="1010839" y="282953"/>
                  </a:cubicBezTo>
                  <a:cubicBezTo>
                    <a:pt x="1035633" y="291933"/>
                    <a:pt x="1038715" y="306340"/>
                    <a:pt x="1019014" y="323360"/>
                  </a:cubicBezTo>
                  <a:cubicBezTo>
                    <a:pt x="1004004" y="336326"/>
                    <a:pt x="986917" y="347550"/>
                    <a:pt x="969293" y="356764"/>
                  </a:cubicBezTo>
                  <a:cubicBezTo>
                    <a:pt x="909689" y="387924"/>
                    <a:pt x="845561" y="406753"/>
                    <a:pt x="780796" y="423673"/>
                  </a:cubicBezTo>
                  <a:cubicBezTo>
                    <a:pt x="778719" y="424209"/>
                    <a:pt x="776675" y="424946"/>
                    <a:pt x="771984" y="426454"/>
                  </a:cubicBezTo>
                  <a:cubicBezTo>
                    <a:pt x="783041" y="442302"/>
                    <a:pt x="793193" y="457211"/>
                    <a:pt x="803680" y="471886"/>
                  </a:cubicBezTo>
                  <a:cubicBezTo>
                    <a:pt x="826027" y="503213"/>
                    <a:pt x="849280" y="533903"/>
                    <a:pt x="870790" y="565800"/>
                  </a:cubicBezTo>
                  <a:cubicBezTo>
                    <a:pt x="897292" y="605134"/>
                    <a:pt x="890591" y="623394"/>
                    <a:pt x="842780" y="636059"/>
                  </a:cubicBezTo>
                  <a:cubicBezTo>
                    <a:pt x="809443" y="644904"/>
                    <a:pt x="806695" y="649930"/>
                    <a:pt x="821102" y="680654"/>
                  </a:cubicBezTo>
                  <a:cubicBezTo>
                    <a:pt x="832628" y="705179"/>
                    <a:pt x="836313" y="722803"/>
                    <a:pt x="807901" y="738215"/>
                  </a:cubicBezTo>
                  <a:cubicBezTo>
                    <a:pt x="832963" y="757279"/>
                    <a:pt x="823280" y="772993"/>
                    <a:pt x="808605" y="790918"/>
                  </a:cubicBezTo>
                  <a:cubicBezTo>
                    <a:pt x="802742" y="798088"/>
                    <a:pt x="801904" y="811557"/>
                    <a:pt x="802976" y="821675"/>
                  </a:cubicBezTo>
                  <a:cubicBezTo>
                    <a:pt x="804618" y="837020"/>
                    <a:pt x="810046" y="851963"/>
                    <a:pt x="813698" y="867107"/>
                  </a:cubicBezTo>
                  <a:cubicBezTo>
                    <a:pt x="818053" y="885200"/>
                    <a:pt x="811788" y="900076"/>
                    <a:pt x="798989" y="912573"/>
                  </a:cubicBezTo>
                  <a:cubicBezTo>
                    <a:pt x="781533" y="929593"/>
                    <a:pt x="760861" y="939544"/>
                    <a:pt x="736034" y="939008"/>
                  </a:cubicBezTo>
                  <a:cubicBezTo>
                    <a:pt x="698643" y="938204"/>
                    <a:pt x="661218" y="937635"/>
                    <a:pt x="623894" y="935825"/>
                  </a:cubicBezTo>
                  <a:cubicBezTo>
                    <a:pt x="611765" y="935222"/>
                    <a:pt x="604696" y="939511"/>
                    <a:pt x="600675" y="949964"/>
                  </a:cubicBezTo>
                  <a:cubicBezTo>
                    <a:pt x="594376" y="966348"/>
                    <a:pt x="581410" y="981057"/>
                    <a:pt x="589082" y="1001059"/>
                  </a:cubicBezTo>
                  <a:cubicBezTo>
                    <a:pt x="590423" y="1004543"/>
                    <a:pt x="586469" y="1010507"/>
                    <a:pt x="584191" y="1014896"/>
                  </a:cubicBezTo>
                  <a:cubicBezTo>
                    <a:pt x="575077" y="1032453"/>
                    <a:pt x="577523" y="1046793"/>
                    <a:pt x="591964" y="1061401"/>
                  </a:cubicBezTo>
                  <a:cubicBezTo>
                    <a:pt x="632270" y="1102075"/>
                    <a:pt x="659409" y="1151059"/>
                    <a:pt x="678573" y="1204801"/>
                  </a:cubicBezTo>
                  <a:cubicBezTo>
                    <a:pt x="682527" y="1215924"/>
                    <a:pt x="682326" y="1223865"/>
                    <a:pt x="673916" y="1233146"/>
                  </a:cubicBezTo>
                  <a:cubicBezTo>
                    <a:pt x="631633" y="1279885"/>
                    <a:pt x="590021" y="1327260"/>
                    <a:pt x="547872" y="1374736"/>
                  </a:cubicBezTo>
                  <a:close/>
                </a:path>
              </a:pathLst>
            </a:custGeom>
            <a:grpFill/>
            <a:ln w="3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9">
            <a:extLst>
              <a:ext uri="{FF2B5EF4-FFF2-40B4-BE49-F238E27FC236}">
                <a16:creationId xmlns:a16="http://schemas.microsoft.com/office/drawing/2014/main" id="{0545FD64-F3CA-4DAA-B747-5B31E9B520C3}"/>
              </a:ext>
            </a:extLst>
          </p:cNvPr>
          <p:cNvGrpSpPr/>
          <p:nvPr/>
        </p:nvGrpSpPr>
        <p:grpSpPr>
          <a:xfrm>
            <a:off x="4283208" y="2247064"/>
            <a:ext cx="3625584" cy="2028774"/>
            <a:chOff x="-24359" y="3903"/>
            <a:chExt cx="12241926" cy="6850236"/>
          </a:xfrm>
        </p:grpSpPr>
        <p:grpSp>
          <p:nvGrpSpPr>
            <p:cNvPr id="4" name="Graphic 9">
              <a:extLst>
                <a:ext uri="{FF2B5EF4-FFF2-40B4-BE49-F238E27FC236}">
                  <a16:creationId xmlns:a16="http://schemas.microsoft.com/office/drawing/2014/main" id="{8762A724-189E-40AA-9FCD-5D2BC8AB0C55}"/>
                </a:ext>
              </a:extLst>
            </p:cNvPr>
            <p:cNvGrpSpPr/>
            <p:nvPr/>
          </p:nvGrpSpPr>
          <p:grpSpPr>
            <a:xfrm>
              <a:off x="-24359" y="3903"/>
              <a:ext cx="4189025" cy="6829430"/>
              <a:chOff x="-24359" y="3903"/>
              <a:chExt cx="4189025" cy="6829430"/>
            </a:xfrm>
            <a:solidFill>
              <a:srgbClr val="F28549"/>
            </a:solidFill>
          </p:grpSpPr>
          <p:sp>
            <p:nvSpPr>
              <p:cNvPr id="12" name="Freeform: Shape 153">
                <a:extLst>
                  <a:ext uri="{FF2B5EF4-FFF2-40B4-BE49-F238E27FC236}">
                    <a16:creationId xmlns:a16="http://schemas.microsoft.com/office/drawing/2014/main" id="{91EAAB0D-1B47-4330-9E59-BBD998EF2B09}"/>
                  </a:ext>
                </a:extLst>
              </p:cNvPr>
              <p:cNvSpPr/>
              <p:nvPr/>
            </p:nvSpPr>
            <p:spPr>
              <a:xfrm>
                <a:off x="2251747" y="6668948"/>
                <a:ext cx="397" cy="397"/>
              </a:xfrm>
              <a:custGeom>
                <a:avLst/>
                <a:gdLst>
                  <a:gd name="connsiteX0" fmla="*/ 397 w 397"/>
                  <a:gd name="connsiteY0" fmla="*/ 397 h 397"/>
                  <a:gd name="connsiteX1" fmla="*/ 265 w 397"/>
                  <a:gd name="connsiteY1" fmla="*/ 265 h 397"/>
                  <a:gd name="connsiteX2" fmla="*/ 0 w 397"/>
                  <a:gd name="connsiteY2" fmla="*/ 0 h 397"/>
                  <a:gd name="connsiteX3" fmla="*/ 397 w 397"/>
                  <a:gd name="connsiteY3" fmla="*/ 397 h 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" h="397">
                    <a:moveTo>
                      <a:pt x="397" y="397"/>
                    </a:moveTo>
                    <a:cubicBezTo>
                      <a:pt x="331" y="331"/>
                      <a:pt x="331" y="331"/>
                      <a:pt x="265" y="265"/>
                    </a:cubicBezTo>
                    <a:cubicBezTo>
                      <a:pt x="199" y="199"/>
                      <a:pt x="132" y="133"/>
                      <a:pt x="0" y="0"/>
                    </a:cubicBezTo>
                    <a:lnTo>
                      <a:pt x="397" y="397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54">
                <a:extLst>
                  <a:ext uri="{FF2B5EF4-FFF2-40B4-BE49-F238E27FC236}">
                    <a16:creationId xmlns:a16="http://schemas.microsoft.com/office/drawing/2014/main" id="{C36FBB2F-A408-4B3C-858F-D38F6A73639E}"/>
                  </a:ext>
                </a:extLst>
              </p:cNvPr>
              <p:cNvSpPr/>
              <p:nvPr/>
            </p:nvSpPr>
            <p:spPr>
              <a:xfrm>
                <a:off x="2279745" y="6695953"/>
                <a:ext cx="132" cy="727"/>
              </a:xfrm>
              <a:custGeom>
                <a:avLst/>
                <a:gdLst>
                  <a:gd name="connsiteX0" fmla="*/ 0 w 132"/>
                  <a:gd name="connsiteY0" fmla="*/ 0 h 727"/>
                  <a:gd name="connsiteX1" fmla="*/ 133 w 132"/>
                  <a:gd name="connsiteY1" fmla="*/ 728 h 727"/>
                  <a:gd name="connsiteX2" fmla="*/ 0 w 132"/>
                  <a:gd name="connsiteY2" fmla="*/ 0 h 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2" h="727">
                    <a:moveTo>
                      <a:pt x="0" y="0"/>
                    </a:moveTo>
                    <a:cubicBezTo>
                      <a:pt x="66" y="265"/>
                      <a:pt x="133" y="463"/>
                      <a:pt x="133" y="728"/>
                    </a:cubicBezTo>
                    <a:cubicBezTo>
                      <a:pt x="133" y="728"/>
                      <a:pt x="0" y="198"/>
                      <a:pt x="0" y="0"/>
                    </a:cubicBez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55">
                <a:extLst>
                  <a:ext uri="{FF2B5EF4-FFF2-40B4-BE49-F238E27FC236}">
                    <a16:creationId xmlns:a16="http://schemas.microsoft.com/office/drawing/2014/main" id="{5B0D0E3F-7BA4-42CF-A6F1-D5301F5BB235}"/>
                  </a:ext>
                </a:extLst>
              </p:cNvPr>
              <p:cNvSpPr/>
              <p:nvPr/>
            </p:nvSpPr>
            <p:spPr>
              <a:xfrm>
                <a:off x="2224477" y="6641479"/>
                <a:ext cx="66" cy="66"/>
              </a:xfrm>
              <a:custGeom>
                <a:avLst/>
                <a:gdLst>
                  <a:gd name="connsiteX0" fmla="*/ 66 w 66"/>
                  <a:gd name="connsiteY0" fmla="*/ 66 h 66"/>
                  <a:gd name="connsiteX1" fmla="*/ 0 w 66"/>
                  <a:gd name="connsiteY1" fmla="*/ 0 h 66"/>
                  <a:gd name="connsiteX2" fmla="*/ 0 w 66"/>
                  <a:gd name="connsiteY2" fmla="*/ 0 h 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" h="66">
                    <a:moveTo>
                      <a:pt x="66" y="66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56">
                <a:extLst>
                  <a:ext uri="{FF2B5EF4-FFF2-40B4-BE49-F238E27FC236}">
                    <a16:creationId xmlns:a16="http://schemas.microsoft.com/office/drawing/2014/main" id="{6215D669-D6DA-457C-A5FE-42FABA1C71AC}"/>
                  </a:ext>
                </a:extLst>
              </p:cNvPr>
              <p:cNvSpPr/>
              <p:nvPr/>
            </p:nvSpPr>
            <p:spPr>
              <a:xfrm>
                <a:off x="2279745" y="6695820"/>
                <a:ext cx="6618" cy="132"/>
              </a:xfrm>
              <a:custGeom>
                <a:avLst/>
                <a:gdLst>
                  <a:gd name="connsiteX0" fmla="*/ 0 w 6618"/>
                  <a:gd name="connsiteY0" fmla="*/ 133 h 132"/>
                  <a:gd name="connsiteX1" fmla="*/ 0 w 6618"/>
                  <a:gd name="connsiteY1" fmla="*/ 0 h 132"/>
                  <a:gd name="connsiteX2" fmla="*/ 0 w 6618"/>
                  <a:gd name="connsiteY2" fmla="*/ 0 h 132"/>
                  <a:gd name="connsiteX3" fmla="*/ 0 w 6618"/>
                  <a:gd name="connsiteY3" fmla="*/ 133 h 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8" h="132">
                    <a:moveTo>
                      <a:pt x="0" y="133"/>
                    </a:moveTo>
                    <a:cubicBezTo>
                      <a:pt x="0" y="66"/>
                      <a:pt x="0" y="66"/>
                      <a:pt x="0" y="0"/>
                    </a:cubicBezTo>
                    <a:lnTo>
                      <a:pt x="0" y="0"/>
                    </a:lnTo>
                    <a:cubicBezTo>
                      <a:pt x="0" y="66"/>
                      <a:pt x="0" y="133"/>
                      <a:pt x="0" y="133"/>
                    </a:cubicBez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7">
                <a:extLst>
                  <a:ext uri="{FF2B5EF4-FFF2-40B4-BE49-F238E27FC236}">
                    <a16:creationId xmlns:a16="http://schemas.microsoft.com/office/drawing/2014/main" id="{AF34A1CF-6831-40B9-9074-D614FE98D7B8}"/>
                  </a:ext>
                </a:extLst>
              </p:cNvPr>
              <p:cNvSpPr/>
              <p:nvPr/>
            </p:nvSpPr>
            <p:spPr>
              <a:xfrm>
                <a:off x="968542" y="6717332"/>
                <a:ext cx="463" cy="595"/>
              </a:xfrm>
              <a:custGeom>
                <a:avLst/>
                <a:gdLst>
                  <a:gd name="connsiteX0" fmla="*/ 463 w 463"/>
                  <a:gd name="connsiteY0" fmla="*/ 596 h 595"/>
                  <a:gd name="connsiteX1" fmla="*/ 397 w 463"/>
                  <a:gd name="connsiteY1" fmla="*/ 265 h 595"/>
                  <a:gd name="connsiteX2" fmla="*/ 0 w 463"/>
                  <a:gd name="connsiteY2" fmla="*/ 0 h 595"/>
                  <a:gd name="connsiteX3" fmla="*/ 463 w 463"/>
                  <a:gd name="connsiteY3" fmla="*/ 596 h 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3" h="595">
                    <a:moveTo>
                      <a:pt x="463" y="596"/>
                    </a:moveTo>
                    <a:cubicBezTo>
                      <a:pt x="463" y="463"/>
                      <a:pt x="463" y="397"/>
                      <a:pt x="397" y="265"/>
                    </a:cubicBezTo>
                    <a:cubicBezTo>
                      <a:pt x="265" y="199"/>
                      <a:pt x="132" y="66"/>
                      <a:pt x="0" y="0"/>
                    </a:cubicBezTo>
                    <a:lnTo>
                      <a:pt x="463" y="596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58">
                <a:extLst>
                  <a:ext uri="{FF2B5EF4-FFF2-40B4-BE49-F238E27FC236}">
                    <a16:creationId xmlns:a16="http://schemas.microsoft.com/office/drawing/2014/main" id="{E6564C09-C94C-41C9-B29B-BC296FA6C28E}"/>
                  </a:ext>
                </a:extLst>
              </p:cNvPr>
              <p:cNvSpPr/>
              <p:nvPr/>
            </p:nvSpPr>
            <p:spPr>
              <a:xfrm>
                <a:off x="-24359" y="3903"/>
                <a:ext cx="4189025" cy="6829430"/>
              </a:xfrm>
              <a:custGeom>
                <a:avLst/>
                <a:gdLst>
                  <a:gd name="connsiteX0" fmla="*/ 4054181 w 4189025"/>
                  <a:gd name="connsiteY0" fmla="*/ 2982226 h 6829430"/>
                  <a:gd name="connsiteX1" fmla="*/ 3898239 w 4189025"/>
                  <a:gd name="connsiteY1" fmla="*/ 2929805 h 6829430"/>
                  <a:gd name="connsiteX2" fmla="*/ 3779364 w 4189025"/>
                  <a:gd name="connsiteY2" fmla="*/ 2982491 h 6829430"/>
                  <a:gd name="connsiteX3" fmla="*/ 3593903 w 4189025"/>
                  <a:gd name="connsiteY3" fmla="*/ 3081245 h 6829430"/>
                  <a:gd name="connsiteX4" fmla="*/ 3456164 w 4189025"/>
                  <a:gd name="connsiteY4" fmla="*/ 3084885 h 6829430"/>
                  <a:gd name="connsiteX5" fmla="*/ 3368993 w 4189025"/>
                  <a:gd name="connsiteY5" fmla="*/ 2983881 h 6829430"/>
                  <a:gd name="connsiteX6" fmla="*/ 3303135 w 4189025"/>
                  <a:gd name="connsiteY6" fmla="*/ 2592373 h 6829430"/>
                  <a:gd name="connsiteX7" fmla="*/ 3318358 w 4189025"/>
                  <a:gd name="connsiteY7" fmla="*/ 2406449 h 6829430"/>
                  <a:gd name="connsiteX8" fmla="*/ 3353703 w 4189025"/>
                  <a:gd name="connsiteY8" fmla="*/ 2213706 h 6829430"/>
                  <a:gd name="connsiteX9" fmla="*/ 3421017 w 4189025"/>
                  <a:gd name="connsiteY9" fmla="*/ 1971587 h 6829430"/>
                  <a:gd name="connsiteX10" fmla="*/ 3427107 w 4189025"/>
                  <a:gd name="connsiteY10" fmla="*/ 1930087 h 6829430"/>
                  <a:gd name="connsiteX11" fmla="*/ 3414994 w 4189025"/>
                  <a:gd name="connsiteY11" fmla="*/ 1913407 h 6829430"/>
                  <a:gd name="connsiteX12" fmla="*/ 3367735 w 4189025"/>
                  <a:gd name="connsiteY12" fmla="*/ 1894080 h 6829430"/>
                  <a:gd name="connsiteX13" fmla="*/ 3224833 w 4189025"/>
                  <a:gd name="connsiteY13" fmla="*/ 1846556 h 6829430"/>
                  <a:gd name="connsiteX14" fmla="*/ 3075975 w 4189025"/>
                  <a:gd name="connsiteY14" fmla="*/ 1830737 h 6829430"/>
                  <a:gd name="connsiteX15" fmla="*/ 2586706 w 4189025"/>
                  <a:gd name="connsiteY15" fmla="*/ 1888057 h 6829430"/>
                  <a:gd name="connsiteX16" fmla="*/ 2480274 w 4189025"/>
                  <a:gd name="connsiteY16" fmla="*/ 1880776 h 6829430"/>
                  <a:gd name="connsiteX17" fmla="*/ 2406937 w 4189025"/>
                  <a:gd name="connsiteY17" fmla="*/ 1821934 h 6829430"/>
                  <a:gd name="connsiteX18" fmla="*/ 2501256 w 4189025"/>
                  <a:gd name="connsiteY18" fmla="*/ 1739992 h 6829430"/>
                  <a:gd name="connsiteX19" fmla="*/ 2897662 w 4189025"/>
                  <a:gd name="connsiteY19" fmla="*/ 1254099 h 6829430"/>
                  <a:gd name="connsiteX20" fmla="*/ 2189440 w 4189025"/>
                  <a:gd name="connsiteY20" fmla="*/ 18087 h 6829430"/>
                  <a:gd name="connsiteX21" fmla="*/ 1142066 w 4189025"/>
                  <a:gd name="connsiteY21" fmla="*/ 600881 h 6829430"/>
                  <a:gd name="connsiteX22" fmla="*/ 1363601 w 4189025"/>
                  <a:gd name="connsiteY22" fmla="*/ 1622970 h 6829430"/>
                  <a:gd name="connsiteX23" fmla="*/ 1479100 w 4189025"/>
                  <a:gd name="connsiteY23" fmla="*/ 1744692 h 6829430"/>
                  <a:gd name="connsiteX24" fmla="*/ 1620546 w 4189025"/>
                  <a:gd name="connsiteY24" fmla="*/ 1831598 h 6829430"/>
                  <a:gd name="connsiteX25" fmla="*/ 1596983 w 4189025"/>
                  <a:gd name="connsiteY25" fmla="*/ 1864626 h 6829430"/>
                  <a:gd name="connsiteX26" fmla="*/ 1595792 w 4189025"/>
                  <a:gd name="connsiteY26" fmla="*/ 1866215 h 6829430"/>
                  <a:gd name="connsiteX27" fmla="*/ 1575074 w 4189025"/>
                  <a:gd name="connsiteY27" fmla="*/ 1886204 h 6829430"/>
                  <a:gd name="connsiteX28" fmla="*/ 1398482 w 4189025"/>
                  <a:gd name="connsiteY28" fmla="*/ 1949414 h 6829430"/>
                  <a:gd name="connsiteX29" fmla="*/ 917686 w 4189025"/>
                  <a:gd name="connsiteY29" fmla="*/ 1996673 h 6829430"/>
                  <a:gd name="connsiteX30" fmla="*/ 835744 w 4189025"/>
                  <a:gd name="connsiteY30" fmla="*/ 2051411 h 6829430"/>
                  <a:gd name="connsiteX31" fmla="*/ 884261 w 4189025"/>
                  <a:gd name="connsiteY31" fmla="*/ 2288103 h 6829430"/>
                  <a:gd name="connsiteX32" fmla="*/ 919274 w 4189025"/>
                  <a:gd name="connsiteY32" fmla="*/ 2700989 h 6829430"/>
                  <a:gd name="connsiteX33" fmla="*/ 852953 w 4189025"/>
                  <a:gd name="connsiteY33" fmla="*/ 3044179 h 6829430"/>
                  <a:gd name="connsiteX34" fmla="*/ 697674 w 4189025"/>
                  <a:gd name="connsiteY34" fmla="*/ 3107853 h 6829430"/>
                  <a:gd name="connsiteX35" fmla="*/ 607392 w 4189025"/>
                  <a:gd name="connsiteY35" fmla="*/ 3076678 h 6829430"/>
                  <a:gd name="connsiteX36" fmla="*/ 462769 w 4189025"/>
                  <a:gd name="connsiteY36" fmla="*/ 2996126 h 6829430"/>
                  <a:gd name="connsiteX37" fmla="*/ 311925 w 4189025"/>
                  <a:gd name="connsiteY37" fmla="*/ 2960847 h 6829430"/>
                  <a:gd name="connsiteX38" fmla="*/ 2690 w 4189025"/>
                  <a:gd name="connsiteY38" fmla="*/ 3306817 h 6829430"/>
                  <a:gd name="connsiteX39" fmla="*/ 290678 w 4189025"/>
                  <a:gd name="connsiteY39" fmla="*/ 3678931 h 6829430"/>
                  <a:gd name="connsiteX40" fmla="*/ 305835 w 4189025"/>
                  <a:gd name="connsiteY40" fmla="*/ 3672841 h 6829430"/>
                  <a:gd name="connsiteX41" fmla="*/ 541667 w 4189025"/>
                  <a:gd name="connsiteY41" fmla="*/ 3617309 h 6829430"/>
                  <a:gd name="connsiteX42" fmla="*/ 675170 w 4189025"/>
                  <a:gd name="connsiteY42" fmla="*/ 3573028 h 6829430"/>
                  <a:gd name="connsiteX43" fmla="*/ 793449 w 4189025"/>
                  <a:gd name="connsiteY43" fmla="*/ 3588252 h 6829430"/>
                  <a:gd name="connsiteX44" fmla="*/ 911530 w 4189025"/>
                  <a:gd name="connsiteY44" fmla="*/ 3778677 h 6829430"/>
                  <a:gd name="connsiteX45" fmla="*/ 970571 w 4189025"/>
                  <a:gd name="connsiteY45" fmla="*/ 4504175 h 6829430"/>
                  <a:gd name="connsiteX46" fmla="*/ 952965 w 4189025"/>
                  <a:gd name="connsiteY46" fmla="*/ 5244564 h 6829430"/>
                  <a:gd name="connsiteX47" fmla="*/ 955745 w 4189025"/>
                  <a:gd name="connsiteY47" fmla="*/ 6479054 h 6829430"/>
                  <a:gd name="connsiteX48" fmla="*/ 954884 w 4189025"/>
                  <a:gd name="connsiteY48" fmla="*/ 6577807 h 6829430"/>
                  <a:gd name="connsiteX49" fmla="*/ 961966 w 4189025"/>
                  <a:gd name="connsiteY49" fmla="*/ 6706809 h 6829430"/>
                  <a:gd name="connsiteX50" fmla="*/ 969115 w 4189025"/>
                  <a:gd name="connsiteY50" fmla="*/ 6713825 h 6829430"/>
                  <a:gd name="connsiteX51" fmla="*/ 982750 w 4189025"/>
                  <a:gd name="connsiteY51" fmla="*/ 6734543 h 6829430"/>
                  <a:gd name="connsiteX52" fmla="*/ 1112149 w 4189025"/>
                  <a:gd name="connsiteY52" fmla="*/ 6776771 h 6829430"/>
                  <a:gd name="connsiteX53" fmla="*/ 1819378 w 4189025"/>
                  <a:gd name="connsiteY53" fmla="*/ 6772403 h 6829430"/>
                  <a:gd name="connsiteX54" fmla="*/ 1944011 w 4189025"/>
                  <a:gd name="connsiteY54" fmla="*/ 6733616 h 6829430"/>
                  <a:gd name="connsiteX55" fmla="*/ 2075132 w 4189025"/>
                  <a:gd name="connsiteY55" fmla="*/ 6530945 h 6829430"/>
                  <a:gd name="connsiteX56" fmla="*/ 2074470 w 4189025"/>
                  <a:gd name="connsiteY56" fmla="*/ 5362711 h 6829430"/>
                  <a:gd name="connsiteX57" fmla="*/ 2079500 w 4189025"/>
                  <a:gd name="connsiteY57" fmla="*/ 5266472 h 6829430"/>
                  <a:gd name="connsiteX58" fmla="*/ 2111271 w 4189025"/>
                  <a:gd name="connsiteY58" fmla="*/ 5207961 h 6829430"/>
                  <a:gd name="connsiteX59" fmla="*/ 2185138 w 4189025"/>
                  <a:gd name="connsiteY59" fmla="*/ 5229671 h 6829430"/>
                  <a:gd name="connsiteX60" fmla="*/ 2197118 w 4189025"/>
                  <a:gd name="connsiteY60" fmla="*/ 5331271 h 6829430"/>
                  <a:gd name="connsiteX61" fmla="*/ 2197250 w 4189025"/>
                  <a:gd name="connsiteY61" fmla="*/ 6482297 h 6829430"/>
                  <a:gd name="connsiteX62" fmla="*/ 2416534 w 4189025"/>
                  <a:gd name="connsiteY62" fmla="*/ 6753274 h 6829430"/>
                  <a:gd name="connsiteX63" fmla="*/ 3021567 w 4189025"/>
                  <a:gd name="connsiteY63" fmla="*/ 6803776 h 6829430"/>
                  <a:gd name="connsiteX64" fmla="*/ 3229069 w 4189025"/>
                  <a:gd name="connsiteY64" fmla="*/ 6741890 h 6829430"/>
                  <a:gd name="connsiteX65" fmla="*/ 3294133 w 4189025"/>
                  <a:gd name="connsiteY65" fmla="*/ 6642474 h 6829430"/>
                  <a:gd name="connsiteX66" fmla="*/ 3294266 w 4189025"/>
                  <a:gd name="connsiteY66" fmla="*/ 6590781 h 6829430"/>
                  <a:gd name="connsiteX67" fmla="*/ 3294133 w 4189025"/>
                  <a:gd name="connsiteY67" fmla="*/ 4215193 h 6829430"/>
                  <a:gd name="connsiteX68" fmla="*/ 3288838 w 4189025"/>
                  <a:gd name="connsiteY68" fmla="*/ 4036086 h 6829430"/>
                  <a:gd name="connsiteX69" fmla="*/ 3340333 w 4189025"/>
                  <a:gd name="connsiteY69" fmla="*/ 3747833 h 6829430"/>
                  <a:gd name="connsiteX70" fmla="*/ 3528177 w 4189025"/>
                  <a:gd name="connsiteY70" fmla="*/ 3643983 h 6829430"/>
                  <a:gd name="connsiteX71" fmla="*/ 3627527 w 4189025"/>
                  <a:gd name="connsiteY71" fmla="*/ 3670392 h 6829430"/>
                  <a:gd name="connsiteX72" fmla="*/ 3785586 w 4189025"/>
                  <a:gd name="connsiteY72" fmla="*/ 3728969 h 6829430"/>
                  <a:gd name="connsiteX73" fmla="*/ 4025521 w 4189025"/>
                  <a:gd name="connsiteY73" fmla="*/ 3666289 h 6829430"/>
                  <a:gd name="connsiteX74" fmla="*/ 4167562 w 4189025"/>
                  <a:gd name="connsiteY74" fmla="*/ 3429332 h 6829430"/>
                  <a:gd name="connsiteX75" fmla="*/ 4054181 w 4189025"/>
                  <a:gd name="connsiteY75" fmla="*/ 2982226 h 6829430"/>
                  <a:gd name="connsiteX76" fmla="*/ 970703 w 4189025"/>
                  <a:gd name="connsiteY76" fmla="*/ 3992335 h 6829430"/>
                  <a:gd name="connsiteX77" fmla="*/ 974476 w 4189025"/>
                  <a:gd name="connsiteY77" fmla="*/ 3998888 h 6829430"/>
                  <a:gd name="connsiteX78" fmla="*/ 970703 w 4189025"/>
                  <a:gd name="connsiteY78" fmla="*/ 3992335 h 682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4189025" h="6829430">
                    <a:moveTo>
                      <a:pt x="4054181" y="2982226"/>
                    </a:moveTo>
                    <a:cubicBezTo>
                      <a:pt x="4013938" y="2938210"/>
                      <a:pt x="3958802" y="2912860"/>
                      <a:pt x="3898239" y="2929805"/>
                    </a:cubicBezTo>
                    <a:cubicBezTo>
                      <a:pt x="3857202" y="2941321"/>
                      <a:pt x="3816960" y="2959854"/>
                      <a:pt x="3779364" y="2982491"/>
                    </a:cubicBezTo>
                    <a:cubicBezTo>
                      <a:pt x="3719331" y="3018630"/>
                      <a:pt x="3659364" y="3055034"/>
                      <a:pt x="3593903" y="3081245"/>
                    </a:cubicBezTo>
                    <a:cubicBezTo>
                      <a:pt x="3548166" y="3099579"/>
                      <a:pt x="3499782" y="3102756"/>
                      <a:pt x="3456164" y="3084885"/>
                    </a:cubicBezTo>
                    <a:cubicBezTo>
                      <a:pt x="3413339" y="3067345"/>
                      <a:pt x="3387261" y="3026837"/>
                      <a:pt x="3368993" y="2983881"/>
                    </a:cubicBezTo>
                    <a:cubicBezTo>
                      <a:pt x="3315711" y="2858717"/>
                      <a:pt x="3300222" y="2725612"/>
                      <a:pt x="3303135" y="2592373"/>
                    </a:cubicBezTo>
                    <a:cubicBezTo>
                      <a:pt x="3304459" y="2531347"/>
                      <a:pt x="3303863" y="2468401"/>
                      <a:pt x="3318358" y="2406449"/>
                    </a:cubicBezTo>
                    <a:cubicBezTo>
                      <a:pt x="3333185" y="2343172"/>
                      <a:pt x="3339340" y="2277579"/>
                      <a:pt x="3353703" y="2213706"/>
                    </a:cubicBezTo>
                    <a:cubicBezTo>
                      <a:pt x="3372104" y="2131831"/>
                      <a:pt x="3396925" y="2051874"/>
                      <a:pt x="3421017" y="1971587"/>
                    </a:cubicBezTo>
                    <a:cubicBezTo>
                      <a:pt x="3424856" y="1958813"/>
                      <a:pt x="3430747" y="1943523"/>
                      <a:pt x="3427107" y="1930087"/>
                    </a:cubicBezTo>
                    <a:cubicBezTo>
                      <a:pt x="3425187" y="1922872"/>
                      <a:pt x="3421150" y="1917643"/>
                      <a:pt x="3414994" y="1913407"/>
                    </a:cubicBezTo>
                    <a:cubicBezTo>
                      <a:pt x="3401690" y="1904141"/>
                      <a:pt x="3382694" y="1900368"/>
                      <a:pt x="3367735" y="1894080"/>
                    </a:cubicBezTo>
                    <a:cubicBezTo>
                      <a:pt x="3319947" y="1873826"/>
                      <a:pt x="3276725" y="1854830"/>
                      <a:pt x="3224833" y="1846556"/>
                    </a:cubicBezTo>
                    <a:cubicBezTo>
                      <a:pt x="3175457" y="1838746"/>
                      <a:pt x="3125682" y="1835238"/>
                      <a:pt x="3075975" y="1830737"/>
                    </a:cubicBezTo>
                    <a:cubicBezTo>
                      <a:pt x="2906994" y="1815646"/>
                      <a:pt x="2750126" y="1856749"/>
                      <a:pt x="2586706" y="1888057"/>
                    </a:cubicBezTo>
                    <a:cubicBezTo>
                      <a:pt x="2550964" y="1894874"/>
                      <a:pt x="2514428" y="1902155"/>
                      <a:pt x="2480274" y="1880776"/>
                    </a:cubicBezTo>
                    <a:cubicBezTo>
                      <a:pt x="2453004" y="1865553"/>
                      <a:pt x="2442877" y="1831995"/>
                      <a:pt x="2406937" y="1821934"/>
                    </a:cubicBezTo>
                    <a:cubicBezTo>
                      <a:pt x="2448768" y="1799099"/>
                      <a:pt x="2466441" y="1762099"/>
                      <a:pt x="2501256" y="1739992"/>
                    </a:cubicBezTo>
                    <a:cubicBezTo>
                      <a:pt x="2686386" y="1622110"/>
                      <a:pt x="2817970" y="1458491"/>
                      <a:pt x="2897662" y="1254099"/>
                    </a:cubicBezTo>
                    <a:cubicBezTo>
                      <a:pt x="3098810" y="738355"/>
                      <a:pt x="2714914" y="129880"/>
                      <a:pt x="2189440" y="18087"/>
                    </a:cubicBezTo>
                    <a:cubicBezTo>
                      <a:pt x="1747364" y="-75967"/>
                      <a:pt x="1322497" y="208447"/>
                      <a:pt x="1142066" y="600881"/>
                    </a:cubicBezTo>
                    <a:cubicBezTo>
                      <a:pt x="978514" y="956646"/>
                      <a:pt x="1103412" y="1352390"/>
                      <a:pt x="1363601" y="1622970"/>
                    </a:cubicBezTo>
                    <a:cubicBezTo>
                      <a:pt x="1402321" y="1663279"/>
                      <a:pt x="1437600" y="1707163"/>
                      <a:pt x="1479100" y="1744692"/>
                    </a:cubicBezTo>
                    <a:cubicBezTo>
                      <a:pt x="1522851" y="1784273"/>
                      <a:pt x="1575273" y="1801085"/>
                      <a:pt x="1620546" y="1831598"/>
                    </a:cubicBezTo>
                    <a:cubicBezTo>
                      <a:pt x="1613663" y="1843048"/>
                      <a:pt x="1603469" y="1852778"/>
                      <a:pt x="1596983" y="1864626"/>
                    </a:cubicBezTo>
                    <a:cubicBezTo>
                      <a:pt x="1596983" y="1864626"/>
                      <a:pt x="1595792" y="1866215"/>
                      <a:pt x="1595792" y="1866215"/>
                    </a:cubicBezTo>
                    <a:cubicBezTo>
                      <a:pt x="1593144" y="1877334"/>
                      <a:pt x="1590827" y="1888719"/>
                      <a:pt x="1575074" y="1886204"/>
                    </a:cubicBezTo>
                    <a:cubicBezTo>
                      <a:pt x="1525764" y="1933860"/>
                      <a:pt x="1466723" y="1952988"/>
                      <a:pt x="1398482" y="1949414"/>
                    </a:cubicBezTo>
                    <a:cubicBezTo>
                      <a:pt x="1235922" y="1940942"/>
                      <a:pt x="1075811" y="1958349"/>
                      <a:pt x="917686" y="1996673"/>
                    </a:cubicBezTo>
                    <a:cubicBezTo>
                      <a:pt x="883400" y="2004946"/>
                      <a:pt x="851298" y="2015603"/>
                      <a:pt x="835744" y="2051411"/>
                    </a:cubicBezTo>
                    <a:cubicBezTo>
                      <a:pt x="852026" y="2130308"/>
                      <a:pt x="869368" y="2209007"/>
                      <a:pt x="884261" y="2288103"/>
                    </a:cubicBezTo>
                    <a:cubicBezTo>
                      <a:pt x="909942" y="2424055"/>
                      <a:pt x="921326" y="2562655"/>
                      <a:pt x="919274" y="2700989"/>
                    </a:cubicBezTo>
                    <a:cubicBezTo>
                      <a:pt x="917554" y="2816158"/>
                      <a:pt x="924702" y="2949132"/>
                      <a:pt x="852953" y="3044179"/>
                    </a:cubicBezTo>
                    <a:cubicBezTo>
                      <a:pt x="813769" y="3096071"/>
                      <a:pt x="762671" y="3117649"/>
                      <a:pt x="697674" y="3107853"/>
                    </a:cubicBezTo>
                    <a:cubicBezTo>
                      <a:pt x="665308" y="3102955"/>
                      <a:pt x="637111" y="3088525"/>
                      <a:pt x="607392" y="3076678"/>
                    </a:cubicBezTo>
                    <a:cubicBezTo>
                      <a:pt x="555500" y="3055961"/>
                      <a:pt x="512808" y="3019424"/>
                      <a:pt x="462769" y="2996126"/>
                    </a:cubicBezTo>
                    <a:cubicBezTo>
                      <a:pt x="415047" y="2973952"/>
                      <a:pt x="366266" y="2948801"/>
                      <a:pt x="311925" y="2960847"/>
                    </a:cubicBezTo>
                    <a:cubicBezTo>
                      <a:pt x="161676" y="2994074"/>
                      <a:pt x="25856" y="3156303"/>
                      <a:pt x="2690" y="3306817"/>
                    </a:cubicBezTo>
                    <a:cubicBezTo>
                      <a:pt x="-22991" y="3473613"/>
                      <a:pt x="139900" y="3638555"/>
                      <a:pt x="290678" y="3678931"/>
                    </a:cubicBezTo>
                    <a:cubicBezTo>
                      <a:pt x="294451" y="3673702"/>
                      <a:pt x="300011" y="3672643"/>
                      <a:pt x="305835" y="3672841"/>
                    </a:cubicBezTo>
                    <a:cubicBezTo>
                      <a:pt x="389697" y="3676548"/>
                      <a:pt x="465947" y="3648285"/>
                      <a:pt x="541667" y="3617309"/>
                    </a:cubicBezTo>
                    <a:cubicBezTo>
                      <a:pt x="585153" y="3599504"/>
                      <a:pt x="628176" y="3580309"/>
                      <a:pt x="675170" y="3573028"/>
                    </a:cubicBezTo>
                    <a:cubicBezTo>
                      <a:pt x="713890" y="3567005"/>
                      <a:pt x="751552" y="3569256"/>
                      <a:pt x="793449" y="3588252"/>
                    </a:cubicBezTo>
                    <a:cubicBezTo>
                      <a:pt x="852291" y="3614860"/>
                      <a:pt x="895777" y="3720762"/>
                      <a:pt x="911530" y="3778677"/>
                    </a:cubicBezTo>
                    <a:cubicBezTo>
                      <a:pt x="975403" y="4013913"/>
                      <a:pt x="986059" y="4261857"/>
                      <a:pt x="970571" y="4504175"/>
                    </a:cubicBezTo>
                    <a:cubicBezTo>
                      <a:pt x="954884" y="4749206"/>
                      <a:pt x="953163" y="4998738"/>
                      <a:pt x="952965" y="5244564"/>
                    </a:cubicBezTo>
                    <a:cubicBezTo>
                      <a:pt x="952634" y="5656060"/>
                      <a:pt x="958657" y="6067557"/>
                      <a:pt x="955745" y="6479054"/>
                    </a:cubicBezTo>
                    <a:cubicBezTo>
                      <a:pt x="955480" y="6511949"/>
                      <a:pt x="955215" y="6544911"/>
                      <a:pt x="954884" y="6577807"/>
                    </a:cubicBezTo>
                    <a:cubicBezTo>
                      <a:pt x="954421" y="6621028"/>
                      <a:pt x="955480" y="6664051"/>
                      <a:pt x="961966" y="6706809"/>
                    </a:cubicBezTo>
                    <a:cubicBezTo>
                      <a:pt x="969777" y="6703633"/>
                      <a:pt x="968453" y="6709722"/>
                      <a:pt x="969115" y="6713825"/>
                    </a:cubicBezTo>
                    <a:cubicBezTo>
                      <a:pt x="976263" y="6718988"/>
                      <a:pt x="986986" y="6721901"/>
                      <a:pt x="982750" y="6734543"/>
                    </a:cubicBezTo>
                    <a:cubicBezTo>
                      <a:pt x="1026699" y="6746059"/>
                      <a:pt x="1067273" y="6767108"/>
                      <a:pt x="1112149" y="6776771"/>
                    </a:cubicBezTo>
                    <a:cubicBezTo>
                      <a:pt x="1348377" y="6827670"/>
                      <a:pt x="1583944" y="6821117"/>
                      <a:pt x="1819378" y="6772403"/>
                    </a:cubicBezTo>
                    <a:cubicBezTo>
                      <a:pt x="1862136" y="6763533"/>
                      <a:pt x="1904232" y="6752215"/>
                      <a:pt x="1944011" y="6733616"/>
                    </a:cubicBezTo>
                    <a:cubicBezTo>
                      <a:pt x="2029925" y="6693505"/>
                      <a:pt x="2075529" y="6629765"/>
                      <a:pt x="2075132" y="6530945"/>
                    </a:cubicBezTo>
                    <a:cubicBezTo>
                      <a:pt x="2073411" y="6141556"/>
                      <a:pt x="2074205" y="5752100"/>
                      <a:pt x="2074470" y="5362711"/>
                    </a:cubicBezTo>
                    <a:cubicBezTo>
                      <a:pt x="2074470" y="5330609"/>
                      <a:pt x="2076985" y="5298508"/>
                      <a:pt x="2079500" y="5266472"/>
                    </a:cubicBezTo>
                    <a:cubicBezTo>
                      <a:pt x="2081353" y="5242710"/>
                      <a:pt x="2090752" y="5222059"/>
                      <a:pt x="2111271" y="5207961"/>
                    </a:cubicBezTo>
                    <a:cubicBezTo>
                      <a:pt x="2141387" y="5187244"/>
                      <a:pt x="2169981" y="5196511"/>
                      <a:pt x="2185138" y="5229671"/>
                    </a:cubicBezTo>
                    <a:cubicBezTo>
                      <a:pt x="2200295" y="5262633"/>
                      <a:pt x="2197118" y="5297118"/>
                      <a:pt x="2197118" y="5331271"/>
                    </a:cubicBezTo>
                    <a:cubicBezTo>
                      <a:pt x="2197449" y="5714969"/>
                      <a:pt x="2197449" y="6098599"/>
                      <a:pt x="2197250" y="6482297"/>
                    </a:cubicBezTo>
                    <a:cubicBezTo>
                      <a:pt x="2197184" y="6632016"/>
                      <a:pt x="2274824" y="6711774"/>
                      <a:pt x="2416534" y="6753274"/>
                    </a:cubicBezTo>
                    <a:cubicBezTo>
                      <a:pt x="2614770" y="6811388"/>
                      <a:pt x="2813403" y="6861691"/>
                      <a:pt x="3021567" y="6803776"/>
                    </a:cubicBezTo>
                    <a:cubicBezTo>
                      <a:pt x="3091132" y="6784449"/>
                      <a:pt x="3162285" y="6770814"/>
                      <a:pt x="3229069" y="6741890"/>
                    </a:cubicBezTo>
                    <a:cubicBezTo>
                      <a:pt x="3273019" y="6722893"/>
                      <a:pt x="3295126" y="6690593"/>
                      <a:pt x="3294133" y="6642474"/>
                    </a:cubicBezTo>
                    <a:cubicBezTo>
                      <a:pt x="3293736" y="6625265"/>
                      <a:pt x="3294266" y="6607989"/>
                      <a:pt x="3294266" y="6590781"/>
                    </a:cubicBezTo>
                    <a:cubicBezTo>
                      <a:pt x="3294199" y="5798896"/>
                      <a:pt x="3294067" y="5007078"/>
                      <a:pt x="3294133" y="4215193"/>
                    </a:cubicBezTo>
                    <a:cubicBezTo>
                      <a:pt x="3294133" y="4155425"/>
                      <a:pt x="3291419" y="4095789"/>
                      <a:pt x="3288838" y="4036086"/>
                    </a:cubicBezTo>
                    <a:cubicBezTo>
                      <a:pt x="3284536" y="3936538"/>
                      <a:pt x="3293538" y="3838512"/>
                      <a:pt x="3340333" y="3747833"/>
                    </a:cubicBezTo>
                    <a:cubicBezTo>
                      <a:pt x="3382032" y="3667083"/>
                      <a:pt x="3438293" y="3636636"/>
                      <a:pt x="3528177" y="3643983"/>
                    </a:cubicBezTo>
                    <a:cubicBezTo>
                      <a:pt x="3563059" y="3646829"/>
                      <a:pt x="3595359" y="3658081"/>
                      <a:pt x="3627527" y="3670392"/>
                    </a:cubicBezTo>
                    <a:cubicBezTo>
                      <a:pt x="3680015" y="3690448"/>
                      <a:pt x="3731443" y="3712952"/>
                      <a:pt x="3785586" y="3728969"/>
                    </a:cubicBezTo>
                    <a:cubicBezTo>
                      <a:pt x="3878846" y="3756504"/>
                      <a:pt x="3957479" y="3732808"/>
                      <a:pt x="4025521" y="3666289"/>
                    </a:cubicBezTo>
                    <a:cubicBezTo>
                      <a:pt x="4093629" y="3599769"/>
                      <a:pt x="4139498" y="3519217"/>
                      <a:pt x="4167562" y="3429332"/>
                    </a:cubicBezTo>
                    <a:cubicBezTo>
                      <a:pt x="4221109" y="3257704"/>
                      <a:pt x="4171203" y="3110037"/>
                      <a:pt x="4054181" y="2982226"/>
                    </a:cubicBezTo>
                    <a:close/>
                    <a:moveTo>
                      <a:pt x="970703" y="3992335"/>
                    </a:moveTo>
                    <a:cubicBezTo>
                      <a:pt x="972093" y="3994453"/>
                      <a:pt x="973351" y="3996637"/>
                      <a:pt x="974476" y="3998888"/>
                    </a:cubicBezTo>
                    <a:cubicBezTo>
                      <a:pt x="973417" y="3996637"/>
                      <a:pt x="972093" y="3994520"/>
                      <a:pt x="970703" y="39923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59">
                <a:extLst>
                  <a:ext uri="{FF2B5EF4-FFF2-40B4-BE49-F238E27FC236}">
                    <a16:creationId xmlns:a16="http://schemas.microsoft.com/office/drawing/2014/main" id="{D734DB0A-A22F-476D-A89A-D09D1C0AD515}"/>
                  </a:ext>
                </a:extLst>
              </p:cNvPr>
              <p:cNvSpPr/>
              <p:nvPr/>
            </p:nvSpPr>
            <p:spPr>
              <a:xfrm>
                <a:off x="961526" y="6710580"/>
                <a:ext cx="330" cy="463"/>
              </a:xfrm>
              <a:custGeom>
                <a:avLst/>
                <a:gdLst>
                  <a:gd name="connsiteX0" fmla="*/ 331 w 330"/>
                  <a:gd name="connsiteY0" fmla="*/ 463 h 463"/>
                  <a:gd name="connsiteX1" fmla="*/ 265 w 330"/>
                  <a:gd name="connsiteY1" fmla="*/ 0 h 463"/>
                  <a:gd name="connsiteX2" fmla="*/ 0 w 330"/>
                  <a:gd name="connsiteY2" fmla="*/ 66 h 463"/>
                  <a:gd name="connsiteX3" fmla="*/ 331 w 330"/>
                  <a:gd name="connsiteY3" fmla="*/ 463 h 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" h="463">
                    <a:moveTo>
                      <a:pt x="331" y="463"/>
                    </a:moveTo>
                    <a:cubicBezTo>
                      <a:pt x="331" y="331"/>
                      <a:pt x="265" y="133"/>
                      <a:pt x="265" y="0"/>
                    </a:cubicBezTo>
                    <a:cubicBezTo>
                      <a:pt x="199" y="66"/>
                      <a:pt x="132" y="66"/>
                      <a:pt x="0" y="66"/>
                    </a:cubicBezTo>
                    <a:lnTo>
                      <a:pt x="331" y="463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60">
                <a:extLst>
                  <a:ext uri="{FF2B5EF4-FFF2-40B4-BE49-F238E27FC236}">
                    <a16:creationId xmlns:a16="http://schemas.microsoft.com/office/drawing/2014/main" id="{EFE30F76-65A6-482B-BA90-D40FED4230FC}"/>
                  </a:ext>
                </a:extLst>
              </p:cNvPr>
              <p:cNvSpPr/>
              <p:nvPr/>
            </p:nvSpPr>
            <p:spPr>
              <a:xfrm>
                <a:off x="982045" y="6738176"/>
                <a:ext cx="529" cy="469"/>
              </a:xfrm>
              <a:custGeom>
                <a:avLst/>
                <a:gdLst>
                  <a:gd name="connsiteX0" fmla="*/ 463 w 529"/>
                  <a:gd name="connsiteY0" fmla="*/ 469 h 469"/>
                  <a:gd name="connsiteX1" fmla="*/ 530 w 529"/>
                  <a:gd name="connsiteY1" fmla="*/ 138 h 469"/>
                  <a:gd name="connsiteX2" fmla="*/ 0 w 529"/>
                  <a:gd name="connsiteY2" fmla="*/ 6 h 469"/>
                  <a:gd name="connsiteX3" fmla="*/ 463 w 529"/>
                  <a:gd name="connsiteY3" fmla="*/ 469 h 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" h="469">
                    <a:moveTo>
                      <a:pt x="463" y="469"/>
                    </a:moveTo>
                    <a:cubicBezTo>
                      <a:pt x="530" y="337"/>
                      <a:pt x="530" y="270"/>
                      <a:pt x="530" y="138"/>
                    </a:cubicBezTo>
                    <a:cubicBezTo>
                      <a:pt x="331" y="72"/>
                      <a:pt x="199" y="6"/>
                      <a:pt x="0" y="6"/>
                    </a:cubicBezTo>
                    <a:cubicBezTo>
                      <a:pt x="0" y="-61"/>
                      <a:pt x="463" y="469"/>
                      <a:pt x="463" y="469"/>
                    </a:cubicBez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Freeform: Shape 146">
              <a:extLst>
                <a:ext uri="{FF2B5EF4-FFF2-40B4-BE49-F238E27FC236}">
                  <a16:creationId xmlns:a16="http://schemas.microsoft.com/office/drawing/2014/main" id="{665806DD-9CD0-4842-8FB6-5635B2BF7022}"/>
                </a:ext>
              </a:extLst>
            </p:cNvPr>
            <p:cNvSpPr/>
            <p:nvPr/>
          </p:nvSpPr>
          <p:spPr>
            <a:xfrm>
              <a:off x="8569304" y="52160"/>
              <a:ext cx="3648263" cy="6801979"/>
            </a:xfrm>
            <a:custGeom>
              <a:avLst/>
              <a:gdLst>
                <a:gd name="connsiteX0" fmla="*/ 3531980 w 3649260"/>
                <a:gd name="connsiteY0" fmla="*/ 2838259 h 6801978"/>
                <a:gd name="connsiteX1" fmla="*/ 3416083 w 3649260"/>
                <a:gd name="connsiteY1" fmla="*/ 2762009 h 6801978"/>
                <a:gd name="connsiteX2" fmla="*/ 3197329 w 3649260"/>
                <a:gd name="connsiteY2" fmla="*/ 2823300 h 6801978"/>
                <a:gd name="connsiteX3" fmla="*/ 2983075 w 3649260"/>
                <a:gd name="connsiteY3" fmla="*/ 2937873 h 6801978"/>
                <a:gd name="connsiteX4" fmla="*/ 2846792 w 3649260"/>
                <a:gd name="connsiteY4" fmla="*/ 2932578 h 6801978"/>
                <a:gd name="connsiteX5" fmla="*/ 2766372 w 3649260"/>
                <a:gd name="connsiteY5" fmla="*/ 2845341 h 6801978"/>
                <a:gd name="connsiteX6" fmla="*/ 2692836 w 3649260"/>
                <a:gd name="connsiteY6" fmla="*/ 2507116 h 6801978"/>
                <a:gd name="connsiteX7" fmla="*/ 2794966 w 3649260"/>
                <a:gd name="connsiteY7" fmla="*/ 1947091 h 6801978"/>
                <a:gd name="connsiteX8" fmla="*/ 2807476 w 3649260"/>
                <a:gd name="connsiteY8" fmla="*/ 1893809 h 6801978"/>
                <a:gd name="connsiteX9" fmla="*/ 2714281 w 3649260"/>
                <a:gd name="connsiteY9" fmla="*/ 1918829 h 6801978"/>
                <a:gd name="connsiteX10" fmla="*/ 1902210 w 3649260"/>
                <a:gd name="connsiteY10" fmla="*/ 1968801 h 6801978"/>
                <a:gd name="connsiteX11" fmla="*/ 1728132 w 3649260"/>
                <a:gd name="connsiteY11" fmla="*/ 1887918 h 6801978"/>
                <a:gd name="connsiteX12" fmla="*/ 1753483 w 3649260"/>
                <a:gd name="connsiteY12" fmla="*/ 1879314 h 6801978"/>
                <a:gd name="connsiteX13" fmla="*/ 2350772 w 3649260"/>
                <a:gd name="connsiteY13" fmla="*/ 1408975 h 6801978"/>
                <a:gd name="connsiteX14" fmla="*/ 1416118 w 3649260"/>
                <a:gd name="connsiteY14" fmla="*/ 2328 h 6801978"/>
                <a:gd name="connsiteX15" fmla="*/ 561090 w 3649260"/>
                <a:gd name="connsiteY15" fmla="*/ 764295 h 6801978"/>
                <a:gd name="connsiteX16" fmla="*/ 549374 w 3649260"/>
                <a:gd name="connsiteY16" fmla="*/ 1048378 h 6801978"/>
                <a:gd name="connsiteX17" fmla="*/ 1097948 w 3649260"/>
                <a:gd name="connsiteY17" fmla="*/ 1823318 h 6801978"/>
                <a:gd name="connsiteX18" fmla="*/ 1100132 w 3649260"/>
                <a:gd name="connsiteY18" fmla="*/ 1857736 h 6801978"/>
                <a:gd name="connsiteX19" fmla="*/ 983177 w 3649260"/>
                <a:gd name="connsiteY19" fmla="*/ 1912805 h 6801978"/>
                <a:gd name="connsiteX20" fmla="*/ 522038 w 3649260"/>
                <a:gd name="connsiteY20" fmla="*/ 1922866 h 6801978"/>
                <a:gd name="connsiteX21" fmla="*/ 285611 w 3649260"/>
                <a:gd name="connsiteY21" fmla="*/ 1876997 h 6801978"/>
                <a:gd name="connsiteX22" fmla="*/ 245964 w 3649260"/>
                <a:gd name="connsiteY22" fmla="*/ 1890103 h 6801978"/>
                <a:gd name="connsiteX23" fmla="*/ 227232 w 3649260"/>
                <a:gd name="connsiteY23" fmla="*/ 1920086 h 6801978"/>
                <a:gd name="connsiteX24" fmla="*/ 222666 w 3649260"/>
                <a:gd name="connsiteY24" fmla="*/ 1936567 h 6801978"/>
                <a:gd name="connsiteX25" fmla="*/ 85522 w 3649260"/>
                <a:gd name="connsiteY25" fmla="*/ 2458666 h 6801978"/>
                <a:gd name="connsiteX26" fmla="*/ 129604 w 3649260"/>
                <a:gd name="connsiteY26" fmla="*/ 2816483 h 6801978"/>
                <a:gd name="connsiteX27" fmla="*/ 352330 w 3649260"/>
                <a:gd name="connsiteY27" fmla="*/ 2890681 h 6801978"/>
                <a:gd name="connsiteX28" fmla="*/ 489539 w 3649260"/>
                <a:gd name="connsiteY28" fmla="*/ 2811784 h 6801978"/>
                <a:gd name="connsiteX29" fmla="*/ 780572 w 3649260"/>
                <a:gd name="connsiteY29" fmla="*/ 2842363 h 6801978"/>
                <a:gd name="connsiteX30" fmla="*/ 962989 w 3649260"/>
                <a:gd name="connsiteY30" fmla="*/ 3064228 h 6801978"/>
                <a:gd name="connsiteX31" fmla="*/ 1006276 w 3649260"/>
                <a:gd name="connsiteY31" fmla="*/ 3210903 h 6801978"/>
                <a:gd name="connsiteX32" fmla="*/ 909045 w 3649260"/>
                <a:gd name="connsiteY32" fmla="*/ 3446072 h 6801978"/>
                <a:gd name="connsiteX33" fmla="*/ 499004 w 3649260"/>
                <a:gd name="connsiteY33" fmla="*/ 3570772 h 6801978"/>
                <a:gd name="connsiteX34" fmla="*/ 296003 w 3649260"/>
                <a:gd name="connsiteY34" fmla="*/ 3479034 h 6801978"/>
                <a:gd name="connsiteX35" fmla="*/ 88368 w 3649260"/>
                <a:gd name="connsiteY35" fmla="*/ 3550320 h 6801978"/>
                <a:gd name="connsiteX36" fmla="*/ 9736 w 3649260"/>
                <a:gd name="connsiteY36" fmla="*/ 3966847 h 6801978"/>
                <a:gd name="connsiteX37" fmla="*/ 3977 w 3649260"/>
                <a:gd name="connsiteY37" fmla="*/ 4039919 h 6801978"/>
                <a:gd name="connsiteX38" fmla="*/ 999 w 3649260"/>
                <a:gd name="connsiteY38" fmla="*/ 4072616 h 6801978"/>
                <a:gd name="connsiteX39" fmla="*/ 999 w 3649260"/>
                <a:gd name="connsiteY39" fmla="*/ 6596069 h 6801978"/>
                <a:gd name="connsiteX40" fmla="*/ 278727 w 3649260"/>
                <a:gd name="connsiteY40" fmla="*/ 6781730 h 6801978"/>
                <a:gd name="connsiteX41" fmla="*/ 883363 w 3649260"/>
                <a:gd name="connsiteY41" fmla="*/ 6766969 h 6801978"/>
                <a:gd name="connsiteX42" fmla="*/ 1139117 w 3649260"/>
                <a:gd name="connsiteY42" fmla="*/ 6689396 h 6801978"/>
                <a:gd name="connsiteX43" fmla="*/ 1242769 w 3649260"/>
                <a:gd name="connsiteY43" fmla="*/ 6520746 h 6801978"/>
                <a:gd name="connsiteX44" fmla="*/ 1242041 w 3649260"/>
                <a:gd name="connsiteY44" fmla="*/ 5300752 h 6801978"/>
                <a:gd name="connsiteX45" fmla="*/ 1242571 w 3649260"/>
                <a:gd name="connsiteY45" fmla="*/ 5235357 h 6801978"/>
                <a:gd name="connsiteX46" fmla="*/ 1282284 w 3649260"/>
                <a:gd name="connsiteY46" fmla="*/ 5163278 h 6801978"/>
                <a:gd name="connsiteX47" fmla="*/ 1376669 w 3649260"/>
                <a:gd name="connsiteY47" fmla="*/ 5185451 h 6801978"/>
                <a:gd name="connsiteX48" fmla="*/ 1386333 w 3649260"/>
                <a:gd name="connsiteY48" fmla="*/ 5211993 h 6801978"/>
                <a:gd name="connsiteX49" fmla="*/ 1387657 w 3649260"/>
                <a:gd name="connsiteY49" fmla="*/ 5347813 h 6801978"/>
                <a:gd name="connsiteX50" fmla="*/ 1387591 w 3649260"/>
                <a:gd name="connsiteY50" fmla="*/ 5495281 h 6801978"/>
                <a:gd name="connsiteX51" fmla="*/ 1384678 w 3649260"/>
                <a:gd name="connsiteY51" fmla="*/ 5802861 h 6801978"/>
                <a:gd name="connsiteX52" fmla="*/ 1384678 w 3649260"/>
                <a:gd name="connsiteY52" fmla="*/ 5815173 h 6801978"/>
                <a:gd name="connsiteX53" fmla="*/ 1383421 w 3649260"/>
                <a:gd name="connsiteY53" fmla="*/ 6434701 h 6801978"/>
                <a:gd name="connsiteX54" fmla="*/ 1383222 w 3649260"/>
                <a:gd name="connsiteY54" fmla="*/ 6518364 h 6801978"/>
                <a:gd name="connsiteX55" fmla="*/ 1392952 w 3649260"/>
                <a:gd name="connsiteY55" fmla="*/ 6610300 h 6801978"/>
                <a:gd name="connsiteX56" fmla="*/ 1453780 w 3649260"/>
                <a:gd name="connsiteY56" fmla="*/ 6683306 h 6801978"/>
                <a:gd name="connsiteX57" fmla="*/ 2621154 w 3649260"/>
                <a:gd name="connsiteY57" fmla="*/ 6681718 h 6801978"/>
                <a:gd name="connsiteX58" fmla="*/ 2660205 w 3649260"/>
                <a:gd name="connsiteY58" fmla="*/ 6617448 h 6801978"/>
                <a:gd name="connsiteX59" fmla="*/ 2659675 w 3649260"/>
                <a:gd name="connsiteY59" fmla="*/ 5052146 h 6801978"/>
                <a:gd name="connsiteX60" fmla="*/ 2648556 w 3649260"/>
                <a:gd name="connsiteY60" fmla="*/ 3999478 h 6801978"/>
                <a:gd name="connsiteX61" fmla="*/ 2646371 w 3649260"/>
                <a:gd name="connsiteY61" fmla="*/ 3844993 h 6801978"/>
                <a:gd name="connsiteX62" fmla="*/ 2704485 w 3649260"/>
                <a:gd name="connsiteY62" fmla="*/ 3650331 h 6801978"/>
                <a:gd name="connsiteX63" fmla="*/ 3015044 w 3649260"/>
                <a:gd name="connsiteY63" fmla="*/ 3499818 h 6801978"/>
                <a:gd name="connsiteX64" fmla="*/ 3214934 w 3649260"/>
                <a:gd name="connsiteY64" fmla="*/ 3552107 h 6801978"/>
                <a:gd name="connsiteX65" fmla="*/ 3561368 w 3649260"/>
                <a:gd name="connsiteY65" fmla="*/ 3411323 h 6801978"/>
                <a:gd name="connsiteX66" fmla="*/ 3531980 w 3649260"/>
                <a:gd name="connsiteY66" fmla="*/ 2838259 h 6801978"/>
                <a:gd name="connsiteX0" fmla="*/ 3531544 w 3648824"/>
                <a:gd name="connsiteY0" fmla="*/ 2838259 h 6801978"/>
                <a:gd name="connsiteX1" fmla="*/ 3415647 w 3648824"/>
                <a:gd name="connsiteY1" fmla="*/ 2762009 h 6801978"/>
                <a:gd name="connsiteX2" fmla="*/ 3196893 w 3648824"/>
                <a:gd name="connsiteY2" fmla="*/ 2823300 h 6801978"/>
                <a:gd name="connsiteX3" fmla="*/ 2982639 w 3648824"/>
                <a:gd name="connsiteY3" fmla="*/ 2937873 h 6801978"/>
                <a:gd name="connsiteX4" fmla="*/ 2846356 w 3648824"/>
                <a:gd name="connsiteY4" fmla="*/ 2932578 h 6801978"/>
                <a:gd name="connsiteX5" fmla="*/ 2765936 w 3648824"/>
                <a:gd name="connsiteY5" fmla="*/ 2845341 h 6801978"/>
                <a:gd name="connsiteX6" fmla="*/ 2692400 w 3648824"/>
                <a:gd name="connsiteY6" fmla="*/ 2507116 h 6801978"/>
                <a:gd name="connsiteX7" fmla="*/ 2794530 w 3648824"/>
                <a:gd name="connsiteY7" fmla="*/ 1947091 h 6801978"/>
                <a:gd name="connsiteX8" fmla="*/ 2807040 w 3648824"/>
                <a:gd name="connsiteY8" fmla="*/ 1893809 h 6801978"/>
                <a:gd name="connsiteX9" fmla="*/ 2713845 w 3648824"/>
                <a:gd name="connsiteY9" fmla="*/ 1918829 h 6801978"/>
                <a:gd name="connsiteX10" fmla="*/ 1901774 w 3648824"/>
                <a:gd name="connsiteY10" fmla="*/ 1968801 h 6801978"/>
                <a:gd name="connsiteX11" fmla="*/ 1727696 w 3648824"/>
                <a:gd name="connsiteY11" fmla="*/ 1887918 h 6801978"/>
                <a:gd name="connsiteX12" fmla="*/ 1753047 w 3648824"/>
                <a:gd name="connsiteY12" fmla="*/ 1879314 h 6801978"/>
                <a:gd name="connsiteX13" fmla="*/ 2350336 w 3648824"/>
                <a:gd name="connsiteY13" fmla="*/ 1408975 h 6801978"/>
                <a:gd name="connsiteX14" fmla="*/ 1415682 w 3648824"/>
                <a:gd name="connsiteY14" fmla="*/ 2328 h 6801978"/>
                <a:gd name="connsiteX15" fmla="*/ 560654 w 3648824"/>
                <a:gd name="connsiteY15" fmla="*/ 764295 h 6801978"/>
                <a:gd name="connsiteX16" fmla="*/ 548938 w 3648824"/>
                <a:gd name="connsiteY16" fmla="*/ 1048378 h 6801978"/>
                <a:gd name="connsiteX17" fmla="*/ 1097512 w 3648824"/>
                <a:gd name="connsiteY17" fmla="*/ 1823318 h 6801978"/>
                <a:gd name="connsiteX18" fmla="*/ 1099696 w 3648824"/>
                <a:gd name="connsiteY18" fmla="*/ 1857736 h 6801978"/>
                <a:gd name="connsiteX19" fmla="*/ 982741 w 3648824"/>
                <a:gd name="connsiteY19" fmla="*/ 1912805 h 6801978"/>
                <a:gd name="connsiteX20" fmla="*/ 521602 w 3648824"/>
                <a:gd name="connsiteY20" fmla="*/ 1922866 h 6801978"/>
                <a:gd name="connsiteX21" fmla="*/ 285175 w 3648824"/>
                <a:gd name="connsiteY21" fmla="*/ 1876997 h 6801978"/>
                <a:gd name="connsiteX22" fmla="*/ 245528 w 3648824"/>
                <a:gd name="connsiteY22" fmla="*/ 1890103 h 6801978"/>
                <a:gd name="connsiteX23" fmla="*/ 226796 w 3648824"/>
                <a:gd name="connsiteY23" fmla="*/ 1920086 h 6801978"/>
                <a:gd name="connsiteX24" fmla="*/ 222230 w 3648824"/>
                <a:gd name="connsiteY24" fmla="*/ 1936567 h 6801978"/>
                <a:gd name="connsiteX25" fmla="*/ 85086 w 3648824"/>
                <a:gd name="connsiteY25" fmla="*/ 2458666 h 6801978"/>
                <a:gd name="connsiteX26" fmla="*/ 129168 w 3648824"/>
                <a:gd name="connsiteY26" fmla="*/ 2816483 h 6801978"/>
                <a:gd name="connsiteX27" fmla="*/ 351894 w 3648824"/>
                <a:gd name="connsiteY27" fmla="*/ 2890681 h 6801978"/>
                <a:gd name="connsiteX28" fmla="*/ 489103 w 3648824"/>
                <a:gd name="connsiteY28" fmla="*/ 2811784 h 6801978"/>
                <a:gd name="connsiteX29" fmla="*/ 780136 w 3648824"/>
                <a:gd name="connsiteY29" fmla="*/ 2842363 h 6801978"/>
                <a:gd name="connsiteX30" fmla="*/ 962553 w 3648824"/>
                <a:gd name="connsiteY30" fmla="*/ 3064228 h 6801978"/>
                <a:gd name="connsiteX31" fmla="*/ 1005840 w 3648824"/>
                <a:gd name="connsiteY31" fmla="*/ 3210903 h 6801978"/>
                <a:gd name="connsiteX32" fmla="*/ 908609 w 3648824"/>
                <a:gd name="connsiteY32" fmla="*/ 3446072 h 6801978"/>
                <a:gd name="connsiteX33" fmla="*/ 498568 w 3648824"/>
                <a:gd name="connsiteY33" fmla="*/ 3570772 h 6801978"/>
                <a:gd name="connsiteX34" fmla="*/ 295567 w 3648824"/>
                <a:gd name="connsiteY34" fmla="*/ 3479034 h 6801978"/>
                <a:gd name="connsiteX35" fmla="*/ 87932 w 3648824"/>
                <a:gd name="connsiteY35" fmla="*/ 3550320 h 6801978"/>
                <a:gd name="connsiteX36" fmla="*/ 9300 w 3648824"/>
                <a:gd name="connsiteY36" fmla="*/ 3966847 h 6801978"/>
                <a:gd name="connsiteX37" fmla="*/ 563 w 3648824"/>
                <a:gd name="connsiteY37" fmla="*/ 4072616 h 6801978"/>
                <a:gd name="connsiteX38" fmla="*/ 563 w 3648824"/>
                <a:gd name="connsiteY38" fmla="*/ 6596069 h 6801978"/>
                <a:gd name="connsiteX39" fmla="*/ 278291 w 3648824"/>
                <a:gd name="connsiteY39" fmla="*/ 6781730 h 6801978"/>
                <a:gd name="connsiteX40" fmla="*/ 882927 w 3648824"/>
                <a:gd name="connsiteY40" fmla="*/ 6766969 h 6801978"/>
                <a:gd name="connsiteX41" fmla="*/ 1138681 w 3648824"/>
                <a:gd name="connsiteY41" fmla="*/ 6689396 h 6801978"/>
                <a:gd name="connsiteX42" fmla="*/ 1242333 w 3648824"/>
                <a:gd name="connsiteY42" fmla="*/ 6520746 h 6801978"/>
                <a:gd name="connsiteX43" fmla="*/ 1241605 w 3648824"/>
                <a:gd name="connsiteY43" fmla="*/ 5300752 h 6801978"/>
                <a:gd name="connsiteX44" fmla="*/ 1242135 w 3648824"/>
                <a:gd name="connsiteY44" fmla="*/ 5235357 h 6801978"/>
                <a:gd name="connsiteX45" fmla="*/ 1281848 w 3648824"/>
                <a:gd name="connsiteY45" fmla="*/ 5163278 h 6801978"/>
                <a:gd name="connsiteX46" fmla="*/ 1376233 w 3648824"/>
                <a:gd name="connsiteY46" fmla="*/ 5185451 h 6801978"/>
                <a:gd name="connsiteX47" fmla="*/ 1385897 w 3648824"/>
                <a:gd name="connsiteY47" fmla="*/ 5211993 h 6801978"/>
                <a:gd name="connsiteX48" fmla="*/ 1387221 w 3648824"/>
                <a:gd name="connsiteY48" fmla="*/ 5347813 h 6801978"/>
                <a:gd name="connsiteX49" fmla="*/ 1387155 w 3648824"/>
                <a:gd name="connsiteY49" fmla="*/ 5495281 h 6801978"/>
                <a:gd name="connsiteX50" fmla="*/ 1384242 w 3648824"/>
                <a:gd name="connsiteY50" fmla="*/ 5802861 h 6801978"/>
                <a:gd name="connsiteX51" fmla="*/ 1384242 w 3648824"/>
                <a:gd name="connsiteY51" fmla="*/ 5815173 h 6801978"/>
                <a:gd name="connsiteX52" fmla="*/ 1382985 w 3648824"/>
                <a:gd name="connsiteY52" fmla="*/ 6434701 h 6801978"/>
                <a:gd name="connsiteX53" fmla="*/ 1382786 w 3648824"/>
                <a:gd name="connsiteY53" fmla="*/ 6518364 h 6801978"/>
                <a:gd name="connsiteX54" fmla="*/ 1392516 w 3648824"/>
                <a:gd name="connsiteY54" fmla="*/ 6610300 h 6801978"/>
                <a:gd name="connsiteX55" fmla="*/ 1453344 w 3648824"/>
                <a:gd name="connsiteY55" fmla="*/ 6683306 h 6801978"/>
                <a:gd name="connsiteX56" fmla="*/ 2620718 w 3648824"/>
                <a:gd name="connsiteY56" fmla="*/ 6681718 h 6801978"/>
                <a:gd name="connsiteX57" fmla="*/ 2659769 w 3648824"/>
                <a:gd name="connsiteY57" fmla="*/ 6617448 h 6801978"/>
                <a:gd name="connsiteX58" fmla="*/ 2659239 w 3648824"/>
                <a:gd name="connsiteY58" fmla="*/ 5052146 h 6801978"/>
                <a:gd name="connsiteX59" fmla="*/ 2648120 w 3648824"/>
                <a:gd name="connsiteY59" fmla="*/ 3999478 h 6801978"/>
                <a:gd name="connsiteX60" fmla="*/ 2645935 w 3648824"/>
                <a:gd name="connsiteY60" fmla="*/ 3844993 h 6801978"/>
                <a:gd name="connsiteX61" fmla="*/ 2704049 w 3648824"/>
                <a:gd name="connsiteY61" fmla="*/ 3650331 h 6801978"/>
                <a:gd name="connsiteX62" fmla="*/ 3014608 w 3648824"/>
                <a:gd name="connsiteY62" fmla="*/ 3499818 h 6801978"/>
                <a:gd name="connsiteX63" fmla="*/ 3214498 w 3648824"/>
                <a:gd name="connsiteY63" fmla="*/ 3552107 h 6801978"/>
                <a:gd name="connsiteX64" fmla="*/ 3560932 w 3648824"/>
                <a:gd name="connsiteY64" fmla="*/ 3411323 h 6801978"/>
                <a:gd name="connsiteX65" fmla="*/ 3531544 w 3648824"/>
                <a:gd name="connsiteY65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6595 w 3648264"/>
                <a:gd name="connsiteY48" fmla="*/ 5495281 h 6801978"/>
                <a:gd name="connsiteX49" fmla="*/ 1383682 w 3648264"/>
                <a:gd name="connsiteY49" fmla="*/ 5802861 h 6801978"/>
                <a:gd name="connsiteX50" fmla="*/ 1383682 w 3648264"/>
                <a:gd name="connsiteY50" fmla="*/ 5815173 h 6801978"/>
                <a:gd name="connsiteX51" fmla="*/ 1382425 w 3648264"/>
                <a:gd name="connsiteY51" fmla="*/ 6434701 h 6801978"/>
                <a:gd name="connsiteX52" fmla="*/ 1382226 w 3648264"/>
                <a:gd name="connsiteY52" fmla="*/ 6518364 h 6801978"/>
                <a:gd name="connsiteX53" fmla="*/ 1391956 w 3648264"/>
                <a:gd name="connsiteY53" fmla="*/ 6610300 h 6801978"/>
                <a:gd name="connsiteX54" fmla="*/ 1452784 w 3648264"/>
                <a:gd name="connsiteY54" fmla="*/ 6683306 h 6801978"/>
                <a:gd name="connsiteX55" fmla="*/ 2620158 w 3648264"/>
                <a:gd name="connsiteY55" fmla="*/ 6681718 h 6801978"/>
                <a:gd name="connsiteX56" fmla="*/ 2659209 w 3648264"/>
                <a:gd name="connsiteY56" fmla="*/ 6617448 h 6801978"/>
                <a:gd name="connsiteX57" fmla="*/ 2658679 w 3648264"/>
                <a:gd name="connsiteY57" fmla="*/ 5052146 h 6801978"/>
                <a:gd name="connsiteX58" fmla="*/ 2647560 w 3648264"/>
                <a:gd name="connsiteY58" fmla="*/ 3999478 h 6801978"/>
                <a:gd name="connsiteX59" fmla="*/ 2645375 w 3648264"/>
                <a:gd name="connsiteY59" fmla="*/ 3844993 h 6801978"/>
                <a:gd name="connsiteX60" fmla="*/ 2703489 w 3648264"/>
                <a:gd name="connsiteY60" fmla="*/ 3650331 h 6801978"/>
                <a:gd name="connsiteX61" fmla="*/ 3014048 w 3648264"/>
                <a:gd name="connsiteY61" fmla="*/ 3499818 h 6801978"/>
                <a:gd name="connsiteX62" fmla="*/ 3213938 w 3648264"/>
                <a:gd name="connsiteY62" fmla="*/ 3552107 h 6801978"/>
                <a:gd name="connsiteX63" fmla="*/ 3560372 w 3648264"/>
                <a:gd name="connsiteY63" fmla="*/ 3411323 h 6801978"/>
                <a:gd name="connsiteX64" fmla="*/ 3530984 w 3648264"/>
                <a:gd name="connsiteY64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6595 w 3648264"/>
                <a:gd name="connsiteY48" fmla="*/ 5495281 h 6801978"/>
                <a:gd name="connsiteX49" fmla="*/ 1383682 w 3648264"/>
                <a:gd name="connsiteY49" fmla="*/ 5802861 h 6801978"/>
                <a:gd name="connsiteX50" fmla="*/ 1382425 w 3648264"/>
                <a:gd name="connsiteY50" fmla="*/ 6434701 h 6801978"/>
                <a:gd name="connsiteX51" fmla="*/ 1382226 w 3648264"/>
                <a:gd name="connsiteY51" fmla="*/ 6518364 h 6801978"/>
                <a:gd name="connsiteX52" fmla="*/ 1391956 w 3648264"/>
                <a:gd name="connsiteY52" fmla="*/ 6610300 h 6801978"/>
                <a:gd name="connsiteX53" fmla="*/ 1452784 w 3648264"/>
                <a:gd name="connsiteY53" fmla="*/ 6683306 h 6801978"/>
                <a:gd name="connsiteX54" fmla="*/ 2620158 w 3648264"/>
                <a:gd name="connsiteY54" fmla="*/ 6681718 h 6801978"/>
                <a:gd name="connsiteX55" fmla="*/ 2659209 w 3648264"/>
                <a:gd name="connsiteY55" fmla="*/ 6617448 h 6801978"/>
                <a:gd name="connsiteX56" fmla="*/ 2658679 w 3648264"/>
                <a:gd name="connsiteY56" fmla="*/ 5052146 h 6801978"/>
                <a:gd name="connsiteX57" fmla="*/ 2647560 w 3648264"/>
                <a:gd name="connsiteY57" fmla="*/ 3999478 h 6801978"/>
                <a:gd name="connsiteX58" fmla="*/ 2645375 w 3648264"/>
                <a:gd name="connsiteY58" fmla="*/ 3844993 h 6801978"/>
                <a:gd name="connsiteX59" fmla="*/ 2703489 w 3648264"/>
                <a:gd name="connsiteY59" fmla="*/ 3650331 h 6801978"/>
                <a:gd name="connsiteX60" fmla="*/ 3014048 w 3648264"/>
                <a:gd name="connsiteY60" fmla="*/ 3499818 h 6801978"/>
                <a:gd name="connsiteX61" fmla="*/ 3213938 w 3648264"/>
                <a:gd name="connsiteY61" fmla="*/ 3552107 h 6801978"/>
                <a:gd name="connsiteX62" fmla="*/ 3560372 w 3648264"/>
                <a:gd name="connsiteY62" fmla="*/ 3411323 h 6801978"/>
                <a:gd name="connsiteX63" fmla="*/ 3530984 w 3648264"/>
                <a:gd name="connsiteY63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6595 w 3648264"/>
                <a:gd name="connsiteY48" fmla="*/ 5495281 h 6801978"/>
                <a:gd name="connsiteX49" fmla="*/ 1382425 w 3648264"/>
                <a:gd name="connsiteY49" fmla="*/ 6434701 h 6801978"/>
                <a:gd name="connsiteX50" fmla="*/ 1382226 w 3648264"/>
                <a:gd name="connsiteY50" fmla="*/ 6518364 h 6801978"/>
                <a:gd name="connsiteX51" fmla="*/ 1391956 w 3648264"/>
                <a:gd name="connsiteY51" fmla="*/ 6610300 h 6801978"/>
                <a:gd name="connsiteX52" fmla="*/ 1452784 w 3648264"/>
                <a:gd name="connsiteY52" fmla="*/ 6683306 h 6801978"/>
                <a:gd name="connsiteX53" fmla="*/ 2620158 w 3648264"/>
                <a:gd name="connsiteY53" fmla="*/ 6681718 h 6801978"/>
                <a:gd name="connsiteX54" fmla="*/ 2659209 w 3648264"/>
                <a:gd name="connsiteY54" fmla="*/ 6617448 h 6801978"/>
                <a:gd name="connsiteX55" fmla="*/ 2658679 w 3648264"/>
                <a:gd name="connsiteY55" fmla="*/ 5052146 h 6801978"/>
                <a:gd name="connsiteX56" fmla="*/ 2647560 w 3648264"/>
                <a:gd name="connsiteY56" fmla="*/ 3999478 h 6801978"/>
                <a:gd name="connsiteX57" fmla="*/ 2645375 w 3648264"/>
                <a:gd name="connsiteY57" fmla="*/ 3844993 h 6801978"/>
                <a:gd name="connsiteX58" fmla="*/ 2703489 w 3648264"/>
                <a:gd name="connsiteY58" fmla="*/ 3650331 h 6801978"/>
                <a:gd name="connsiteX59" fmla="*/ 3014048 w 3648264"/>
                <a:gd name="connsiteY59" fmla="*/ 3499818 h 6801978"/>
                <a:gd name="connsiteX60" fmla="*/ 3213938 w 3648264"/>
                <a:gd name="connsiteY60" fmla="*/ 3552107 h 6801978"/>
                <a:gd name="connsiteX61" fmla="*/ 3560372 w 3648264"/>
                <a:gd name="connsiteY61" fmla="*/ 3411323 h 6801978"/>
                <a:gd name="connsiteX62" fmla="*/ 3530984 w 3648264"/>
                <a:gd name="connsiteY62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2425 w 3648264"/>
                <a:gd name="connsiteY48" fmla="*/ 6434701 h 6801978"/>
                <a:gd name="connsiteX49" fmla="*/ 1382226 w 3648264"/>
                <a:gd name="connsiteY49" fmla="*/ 6518364 h 6801978"/>
                <a:gd name="connsiteX50" fmla="*/ 1391956 w 3648264"/>
                <a:gd name="connsiteY50" fmla="*/ 6610300 h 6801978"/>
                <a:gd name="connsiteX51" fmla="*/ 1452784 w 3648264"/>
                <a:gd name="connsiteY51" fmla="*/ 6683306 h 6801978"/>
                <a:gd name="connsiteX52" fmla="*/ 2620158 w 3648264"/>
                <a:gd name="connsiteY52" fmla="*/ 6681718 h 6801978"/>
                <a:gd name="connsiteX53" fmla="*/ 2659209 w 3648264"/>
                <a:gd name="connsiteY53" fmla="*/ 6617448 h 6801978"/>
                <a:gd name="connsiteX54" fmla="*/ 2658679 w 3648264"/>
                <a:gd name="connsiteY54" fmla="*/ 5052146 h 6801978"/>
                <a:gd name="connsiteX55" fmla="*/ 2647560 w 3648264"/>
                <a:gd name="connsiteY55" fmla="*/ 3999478 h 6801978"/>
                <a:gd name="connsiteX56" fmla="*/ 2645375 w 3648264"/>
                <a:gd name="connsiteY56" fmla="*/ 3844993 h 6801978"/>
                <a:gd name="connsiteX57" fmla="*/ 2703489 w 3648264"/>
                <a:gd name="connsiteY57" fmla="*/ 3650331 h 6801978"/>
                <a:gd name="connsiteX58" fmla="*/ 3014048 w 3648264"/>
                <a:gd name="connsiteY58" fmla="*/ 3499818 h 6801978"/>
                <a:gd name="connsiteX59" fmla="*/ 3213938 w 3648264"/>
                <a:gd name="connsiteY59" fmla="*/ 3552107 h 6801978"/>
                <a:gd name="connsiteX60" fmla="*/ 3560372 w 3648264"/>
                <a:gd name="connsiteY60" fmla="*/ 3411323 h 6801978"/>
                <a:gd name="connsiteX61" fmla="*/ 3530984 w 3648264"/>
                <a:gd name="connsiteY61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2226 w 3648264"/>
                <a:gd name="connsiteY48" fmla="*/ 6518364 h 6801978"/>
                <a:gd name="connsiteX49" fmla="*/ 1391956 w 3648264"/>
                <a:gd name="connsiteY49" fmla="*/ 6610300 h 6801978"/>
                <a:gd name="connsiteX50" fmla="*/ 1452784 w 3648264"/>
                <a:gd name="connsiteY50" fmla="*/ 6683306 h 6801978"/>
                <a:gd name="connsiteX51" fmla="*/ 2620158 w 3648264"/>
                <a:gd name="connsiteY51" fmla="*/ 6681718 h 6801978"/>
                <a:gd name="connsiteX52" fmla="*/ 2659209 w 3648264"/>
                <a:gd name="connsiteY52" fmla="*/ 6617448 h 6801978"/>
                <a:gd name="connsiteX53" fmla="*/ 2658679 w 3648264"/>
                <a:gd name="connsiteY53" fmla="*/ 5052146 h 6801978"/>
                <a:gd name="connsiteX54" fmla="*/ 2647560 w 3648264"/>
                <a:gd name="connsiteY54" fmla="*/ 3999478 h 6801978"/>
                <a:gd name="connsiteX55" fmla="*/ 2645375 w 3648264"/>
                <a:gd name="connsiteY55" fmla="*/ 3844993 h 6801978"/>
                <a:gd name="connsiteX56" fmla="*/ 2703489 w 3648264"/>
                <a:gd name="connsiteY56" fmla="*/ 3650331 h 6801978"/>
                <a:gd name="connsiteX57" fmla="*/ 3014048 w 3648264"/>
                <a:gd name="connsiteY57" fmla="*/ 3499818 h 6801978"/>
                <a:gd name="connsiteX58" fmla="*/ 3213938 w 3648264"/>
                <a:gd name="connsiteY58" fmla="*/ 3552107 h 6801978"/>
                <a:gd name="connsiteX59" fmla="*/ 3560372 w 3648264"/>
                <a:gd name="connsiteY59" fmla="*/ 3411323 h 6801978"/>
                <a:gd name="connsiteX60" fmla="*/ 3530984 w 3648264"/>
                <a:gd name="connsiteY60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2226 w 3648264"/>
                <a:gd name="connsiteY48" fmla="*/ 6518364 h 6801978"/>
                <a:gd name="connsiteX49" fmla="*/ 1391956 w 3648264"/>
                <a:gd name="connsiteY49" fmla="*/ 6610300 h 6801978"/>
                <a:gd name="connsiteX50" fmla="*/ 1452784 w 3648264"/>
                <a:gd name="connsiteY50" fmla="*/ 6683306 h 6801978"/>
                <a:gd name="connsiteX51" fmla="*/ 2620158 w 3648264"/>
                <a:gd name="connsiteY51" fmla="*/ 6681718 h 6801978"/>
                <a:gd name="connsiteX52" fmla="*/ 2659209 w 3648264"/>
                <a:gd name="connsiteY52" fmla="*/ 6617448 h 6801978"/>
                <a:gd name="connsiteX53" fmla="*/ 2647560 w 3648264"/>
                <a:gd name="connsiteY53" fmla="*/ 3999478 h 6801978"/>
                <a:gd name="connsiteX54" fmla="*/ 2645375 w 3648264"/>
                <a:gd name="connsiteY54" fmla="*/ 3844993 h 6801978"/>
                <a:gd name="connsiteX55" fmla="*/ 2703489 w 3648264"/>
                <a:gd name="connsiteY55" fmla="*/ 3650331 h 6801978"/>
                <a:gd name="connsiteX56" fmla="*/ 3014048 w 3648264"/>
                <a:gd name="connsiteY56" fmla="*/ 3499818 h 6801978"/>
                <a:gd name="connsiteX57" fmla="*/ 3213938 w 3648264"/>
                <a:gd name="connsiteY57" fmla="*/ 3552107 h 6801978"/>
                <a:gd name="connsiteX58" fmla="*/ 3560372 w 3648264"/>
                <a:gd name="connsiteY58" fmla="*/ 3411323 h 6801978"/>
                <a:gd name="connsiteX59" fmla="*/ 3530984 w 3648264"/>
                <a:gd name="connsiteY59" fmla="*/ 2838259 h 68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648264" h="6801978">
                  <a:moveTo>
                    <a:pt x="3530984" y="2838259"/>
                  </a:moveTo>
                  <a:cubicBezTo>
                    <a:pt x="3501265" y="2801524"/>
                    <a:pt x="3463471" y="2772798"/>
                    <a:pt x="3415087" y="2762009"/>
                  </a:cubicBezTo>
                  <a:cubicBezTo>
                    <a:pt x="3331226" y="2743344"/>
                    <a:pt x="3262058" y="2781204"/>
                    <a:pt x="3196333" y="2823300"/>
                  </a:cubicBezTo>
                  <a:cubicBezTo>
                    <a:pt x="3127760" y="2867316"/>
                    <a:pt x="3060314" y="2912126"/>
                    <a:pt x="2982079" y="2937873"/>
                  </a:cubicBezTo>
                  <a:cubicBezTo>
                    <a:pt x="2935614" y="2953163"/>
                    <a:pt x="2887362" y="2956340"/>
                    <a:pt x="2845796" y="2932578"/>
                  </a:cubicBezTo>
                  <a:cubicBezTo>
                    <a:pt x="2811973" y="2913251"/>
                    <a:pt x="2786292" y="2880289"/>
                    <a:pt x="2765376" y="2845341"/>
                  </a:cubicBezTo>
                  <a:cubicBezTo>
                    <a:pt x="2702695" y="2740697"/>
                    <a:pt x="2687207" y="2624998"/>
                    <a:pt x="2691840" y="2507116"/>
                  </a:cubicBezTo>
                  <a:cubicBezTo>
                    <a:pt x="2699320" y="2316029"/>
                    <a:pt x="2732216" y="2128714"/>
                    <a:pt x="2793970" y="1947091"/>
                  </a:cubicBezTo>
                  <a:cubicBezTo>
                    <a:pt x="2799662" y="1930412"/>
                    <a:pt x="2809458" y="1914195"/>
                    <a:pt x="2806480" y="1893809"/>
                  </a:cubicBezTo>
                  <a:cubicBezTo>
                    <a:pt x="2776364" y="1910754"/>
                    <a:pt x="2743468" y="1908503"/>
                    <a:pt x="2713285" y="1918829"/>
                  </a:cubicBezTo>
                  <a:cubicBezTo>
                    <a:pt x="2447339" y="2009706"/>
                    <a:pt x="2175898" y="2019634"/>
                    <a:pt x="1901214" y="1968801"/>
                  </a:cubicBezTo>
                  <a:cubicBezTo>
                    <a:pt x="1837870" y="1957086"/>
                    <a:pt x="1779293" y="1932530"/>
                    <a:pt x="1727136" y="1887918"/>
                  </a:cubicBezTo>
                  <a:cubicBezTo>
                    <a:pt x="1737595" y="1884344"/>
                    <a:pt x="1744875" y="1881498"/>
                    <a:pt x="1752487" y="1879314"/>
                  </a:cubicBezTo>
                  <a:cubicBezTo>
                    <a:pt x="2016449" y="1804851"/>
                    <a:pt x="2216802" y="1649440"/>
                    <a:pt x="2349776" y="1408975"/>
                  </a:cubicBezTo>
                  <a:cubicBezTo>
                    <a:pt x="2719242" y="740864"/>
                    <a:pt x="2147304" y="-48439"/>
                    <a:pt x="1415122" y="2328"/>
                  </a:cubicBezTo>
                  <a:cubicBezTo>
                    <a:pt x="1000184" y="31054"/>
                    <a:pt x="645874" y="362793"/>
                    <a:pt x="560094" y="764295"/>
                  </a:cubicBezTo>
                  <a:cubicBezTo>
                    <a:pt x="540436" y="856165"/>
                    <a:pt x="536861" y="952603"/>
                    <a:pt x="548378" y="1048378"/>
                  </a:cubicBezTo>
                  <a:cubicBezTo>
                    <a:pt x="591401" y="1406129"/>
                    <a:pt x="775075" y="1663803"/>
                    <a:pt x="1096952" y="1823318"/>
                  </a:cubicBezTo>
                  <a:cubicBezTo>
                    <a:pt x="1126274" y="1837880"/>
                    <a:pt x="1112242" y="1846087"/>
                    <a:pt x="1099136" y="1857736"/>
                  </a:cubicBezTo>
                  <a:cubicBezTo>
                    <a:pt x="1065645" y="1887521"/>
                    <a:pt x="1023747" y="1902811"/>
                    <a:pt x="982181" y="1912805"/>
                  </a:cubicBezTo>
                  <a:cubicBezTo>
                    <a:pt x="829615" y="1949739"/>
                    <a:pt x="675395" y="1945503"/>
                    <a:pt x="521042" y="1922866"/>
                  </a:cubicBezTo>
                  <a:cubicBezTo>
                    <a:pt x="441483" y="1911217"/>
                    <a:pt x="362983" y="1894537"/>
                    <a:pt x="284615" y="1876997"/>
                  </a:cubicBezTo>
                  <a:cubicBezTo>
                    <a:pt x="266215" y="1865811"/>
                    <a:pt x="254102" y="1870974"/>
                    <a:pt x="244968" y="1890103"/>
                  </a:cubicBezTo>
                  <a:cubicBezTo>
                    <a:pt x="239938" y="1900560"/>
                    <a:pt x="239739" y="1914725"/>
                    <a:pt x="226236" y="1920086"/>
                  </a:cubicBezTo>
                  <a:cubicBezTo>
                    <a:pt x="224714" y="1925580"/>
                    <a:pt x="223523" y="1931206"/>
                    <a:pt x="221670" y="1936567"/>
                  </a:cubicBezTo>
                  <a:cubicBezTo>
                    <a:pt x="163225" y="2107269"/>
                    <a:pt x="101868" y="2277374"/>
                    <a:pt x="84526" y="2458666"/>
                  </a:cubicBezTo>
                  <a:cubicBezTo>
                    <a:pt x="72877" y="2580784"/>
                    <a:pt x="79562" y="2701778"/>
                    <a:pt x="128608" y="2816483"/>
                  </a:cubicBezTo>
                  <a:cubicBezTo>
                    <a:pt x="178382" y="2932843"/>
                    <a:pt x="242188" y="2953296"/>
                    <a:pt x="351334" y="2890681"/>
                  </a:cubicBezTo>
                  <a:cubicBezTo>
                    <a:pt x="397070" y="2864404"/>
                    <a:pt x="441947" y="2836406"/>
                    <a:pt x="488543" y="2811784"/>
                  </a:cubicBezTo>
                  <a:cubicBezTo>
                    <a:pt x="591864" y="2757178"/>
                    <a:pt x="688765" y="2767437"/>
                    <a:pt x="779576" y="2842363"/>
                  </a:cubicBezTo>
                  <a:cubicBezTo>
                    <a:pt x="855031" y="2904580"/>
                    <a:pt x="916322" y="2978116"/>
                    <a:pt x="961993" y="3064228"/>
                  </a:cubicBezTo>
                  <a:cubicBezTo>
                    <a:pt x="986152" y="3109766"/>
                    <a:pt x="1003956" y="3157687"/>
                    <a:pt x="1005280" y="3210903"/>
                  </a:cubicBezTo>
                  <a:cubicBezTo>
                    <a:pt x="1007597" y="3304097"/>
                    <a:pt x="964375" y="3378758"/>
                    <a:pt x="908049" y="3446072"/>
                  </a:cubicBezTo>
                  <a:cubicBezTo>
                    <a:pt x="809163" y="3564219"/>
                    <a:pt x="669107" y="3632394"/>
                    <a:pt x="498008" y="3570772"/>
                  </a:cubicBezTo>
                  <a:cubicBezTo>
                    <a:pt x="427650" y="3545421"/>
                    <a:pt x="363049" y="3508885"/>
                    <a:pt x="295007" y="3479034"/>
                  </a:cubicBezTo>
                  <a:cubicBezTo>
                    <a:pt x="197444" y="3436276"/>
                    <a:pt x="136539" y="3451390"/>
                    <a:pt x="87372" y="3550320"/>
                  </a:cubicBezTo>
                  <a:cubicBezTo>
                    <a:pt x="38205" y="3649250"/>
                    <a:pt x="14564" y="3564991"/>
                    <a:pt x="3" y="4072616"/>
                  </a:cubicBezTo>
                  <a:cubicBezTo>
                    <a:pt x="-129" y="4913746"/>
                    <a:pt x="6754" y="5754940"/>
                    <a:pt x="3" y="6596069"/>
                  </a:cubicBezTo>
                  <a:cubicBezTo>
                    <a:pt x="-990" y="6720174"/>
                    <a:pt x="193341" y="6774912"/>
                    <a:pt x="277731" y="6781730"/>
                  </a:cubicBezTo>
                  <a:cubicBezTo>
                    <a:pt x="479541" y="6798144"/>
                    <a:pt x="681550" y="6797946"/>
                    <a:pt x="882367" y="6766969"/>
                  </a:cubicBezTo>
                  <a:cubicBezTo>
                    <a:pt x="971127" y="6753268"/>
                    <a:pt x="1058298" y="6732882"/>
                    <a:pt x="1138121" y="6689396"/>
                  </a:cubicBezTo>
                  <a:cubicBezTo>
                    <a:pt x="1204774" y="6653058"/>
                    <a:pt x="1242435" y="6604409"/>
                    <a:pt x="1241773" y="6520746"/>
                  </a:cubicBezTo>
                  <a:cubicBezTo>
                    <a:pt x="1238663" y="6114082"/>
                    <a:pt x="1240780" y="5707417"/>
                    <a:pt x="1241045" y="5300752"/>
                  </a:cubicBezTo>
                  <a:cubicBezTo>
                    <a:pt x="1241045" y="5278910"/>
                    <a:pt x="1239324" y="5256935"/>
                    <a:pt x="1241575" y="5235357"/>
                  </a:cubicBezTo>
                  <a:cubicBezTo>
                    <a:pt x="1244355" y="5208485"/>
                    <a:pt x="1258122" y="5178501"/>
                    <a:pt x="1281288" y="5163278"/>
                  </a:cubicBezTo>
                  <a:cubicBezTo>
                    <a:pt x="1306573" y="5146664"/>
                    <a:pt x="1358199" y="5161689"/>
                    <a:pt x="1375673" y="5185451"/>
                  </a:cubicBezTo>
                  <a:cubicBezTo>
                    <a:pt x="1381299" y="5193129"/>
                    <a:pt x="1383881" y="5202594"/>
                    <a:pt x="1385337" y="5211993"/>
                  </a:cubicBezTo>
                  <a:cubicBezTo>
                    <a:pt x="1392154" y="5255545"/>
                    <a:pt x="1386727" y="5303731"/>
                    <a:pt x="1386661" y="5347813"/>
                  </a:cubicBezTo>
                  <a:cubicBezTo>
                    <a:pt x="1386143" y="5565541"/>
                    <a:pt x="1381344" y="6307950"/>
                    <a:pt x="1382226" y="6518364"/>
                  </a:cubicBezTo>
                  <a:cubicBezTo>
                    <a:pt x="1382160" y="6549605"/>
                    <a:pt x="1385271" y="6580052"/>
                    <a:pt x="1391956" y="6610300"/>
                  </a:cubicBezTo>
                  <a:cubicBezTo>
                    <a:pt x="1399171" y="6636444"/>
                    <a:pt x="1411945" y="6664376"/>
                    <a:pt x="1452784" y="6683306"/>
                  </a:cubicBezTo>
                  <a:cubicBezTo>
                    <a:pt x="1825030" y="6823892"/>
                    <a:pt x="2252280" y="6858839"/>
                    <a:pt x="2620158" y="6681718"/>
                  </a:cubicBezTo>
                  <a:cubicBezTo>
                    <a:pt x="2648884" y="6667884"/>
                    <a:pt x="2659209" y="6649682"/>
                    <a:pt x="2659209" y="6617448"/>
                  </a:cubicBezTo>
                  <a:cubicBezTo>
                    <a:pt x="2663776" y="6170408"/>
                    <a:pt x="2649866" y="4461554"/>
                    <a:pt x="2647560" y="3999478"/>
                  </a:cubicBezTo>
                  <a:cubicBezTo>
                    <a:pt x="2643324" y="3947850"/>
                    <a:pt x="2646368" y="3896488"/>
                    <a:pt x="2645375" y="3844993"/>
                  </a:cubicBezTo>
                  <a:cubicBezTo>
                    <a:pt x="2650142" y="3775759"/>
                    <a:pt x="2671322" y="3711291"/>
                    <a:pt x="2703489" y="3650331"/>
                  </a:cubicBezTo>
                  <a:cubicBezTo>
                    <a:pt x="2771532" y="3521329"/>
                    <a:pt x="2874786" y="3470099"/>
                    <a:pt x="3014048" y="3499818"/>
                  </a:cubicBezTo>
                  <a:cubicBezTo>
                    <a:pt x="3081363" y="3514180"/>
                    <a:pt x="3146955" y="3536155"/>
                    <a:pt x="3213938" y="3552107"/>
                  </a:cubicBezTo>
                  <a:cubicBezTo>
                    <a:pt x="3372659" y="3589834"/>
                    <a:pt x="3476643" y="3549591"/>
                    <a:pt x="3560372" y="3411323"/>
                  </a:cubicBezTo>
                  <a:cubicBezTo>
                    <a:pt x="3682689" y="3208785"/>
                    <a:pt x="3681365" y="3024118"/>
                    <a:pt x="3530984" y="2838259"/>
                  </a:cubicBezTo>
                  <a:close/>
                </a:path>
              </a:pathLst>
            </a:custGeom>
            <a:solidFill>
              <a:schemeClr val="accent4"/>
            </a:solidFill>
            <a:ln w="66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aphic 9">
              <a:extLst>
                <a:ext uri="{FF2B5EF4-FFF2-40B4-BE49-F238E27FC236}">
                  <a16:creationId xmlns:a16="http://schemas.microsoft.com/office/drawing/2014/main" id="{9BCB5209-2A0D-438B-9B72-ACC6FC994B8C}"/>
                </a:ext>
              </a:extLst>
            </p:cNvPr>
            <p:cNvGrpSpPr/>
            <p:nvPr/>
          </p:nvGrpSpPr>
          <p:grpSpPr>
            <a:xfrm>
              <a:off x="3305172" y="18085"/>
              <a:ext cx="2979984" cy="6834885"/>
              <a:chOff x="3305172" y="18085"/>
              <a:chExt cx="2979984" cy="6834885"/>
            </a:xfrm>
            <a:solidFill>
              <a:srgbClr val="F28549"/>
            </a:solidFill>
          </p:grpSpPr>
          <p:sp>
            <p:nvSpPr>
              <p:cNvPr id="8" name="Freeform: Shape 149">
                <a:extLst>
                  <a:ext uri="{FF2B5EF4-FFF2-40B4-BE49-F238E27FC236}">
                    <a16:creationId xmlns:a16="http://schemas.microsoft.com/office/drawing/2014/main" id="{A302390B-443F-48D2-9EB0-92AFF6188EFA}"/>
                  </a:ext>
                </a:extLst>
              </p:cNvPr>
              <p:cNvSpPr/>
              <p:nvPr/>
            </p:nvSpPr>
            <p:spPr>
              <a:xfrm>
                <a:off x="4956094" y="6703162"/>
                <a:ext cx="198" cy="534"/>
              </a:xfrm>
              <a:custGeom>
                <a:avLst/>
                <a:gdLst>
                  <a:gd name="connsiteX0" fmla="*/ 198 w 198"/>
                  <a:gd name="connsiteY0" fmla="*/ 535 h 534"/>
                  <a:gd name="connsiteX1" fmla="*/ 66 w 198"/>
                  <a:gd name="connsiteY1" fmla="*/ 5 h 534"/>
                  <a:gd name="connsiteX2" fmla="*/ 0 w 198"/>
                  <a:gd name="connsiteY2" fmla="*/ 5 h 534"/>
                  <a:gd name="connsiteX3" fmla="*/ 198 w 198"/>
                  <a:gd name="connsiteY3" fmla="*/ 535 h 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" h="534">
                    <a:moveTo>
                      <a:pt x="198" y="535"/>
                    </a:moveTo>
                    <a:cubicBezTo>
                      <a:pt x="198" y="336"/>
                      <a:pt x="132" y="204"/>
                      <a:pt x="66" y="5"/>
                    </a:cubicBezTo>
                    <a:cubicBezTo>
                      <a:pt x="66" y="5"/>
                      <a:pt x="0" y="5"/>
                      <a:pt x="0" y="5"/>
                    </a:cubicBezTo>
                    <a:cubicBezTo>
                      <a:pt x="0" y="-61"/>
                      <a:pt x="198" y="535"/>
                      <a:pt x="198" y="535"/>
                    </a:cubicBez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150">
                <a:extLst>
                  <a:ext uri="{FF2B5EF4-FFF2-40B4-BE49-F238E27FC236}">
                    <a16:creationId xmlns:a16="http://schemas.microsoft.com/office/drawing/2014/main" id="{82A5B7D1-456C-4B03-AEFF-52EC5479ADAA}"/>
                  </a:ext>
                </a:extLst>
              </p:cNvPr>
              <p:cNvSpPr/>
              <p:nvPr/>
            </p:nvSpPr>
            <p:spPr>
              <a:xfrm>
                <a:off x="4935311" y="6682847"/>
                <a:ext cx="264" cy="265"/>
              </a:xfrm>
              <a:custGeom>
                <a:avLst/>
                <a:gdLst>
                  <a:gd name="connsiteX0" fmla="*/ 265 w 264"/>
                  <a:gd name="connsiteY0" fmla="*/ 265 h 265"/>
                  <a:gd name="connsiteX1" fmla="*/ 132 w 264"/>
                  <a:gd name="connsiteY1" fmla="*/ 66 h 265"/>
                  <a:gd name="connsiteX2" fmla="*/ 0 w 264"/>
                  <a:gd name="connsiteY2" fmla="*/ 0 h 265"/>
                  <a:gd name="connsiteX3" fmla="*/ 265 w 264"/>
                  <a:gd name="connsiteY3" fmla="*/ 265 h 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" h="265">
                    <a:moveTo>
                      <a:pt x="265" y="265"/>
                    </a:moveTo>
                    <a:cubicBezTo>
                      <a:pt x="198" y="199"/>
                      <a:pt x="132" y="133"/>
                      <a:pt x="132" y="66"/>
                    </a:cubicBezTo>
                    <a:cubicBezTo>
                      <a:pt x="66" y="66"/>
                      <a:pt x="66" y="0"/>
                      <a:pt x="0" y="0"/>
                    </a:cubicBezTo>
                    <a:lnTo>
                      <a:pt x="265" y="265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151">
                <a:extLst>
                  <a:ext uri="{FF2B5EF4-FFF2-40B4-BE49-F238E27FC236}">
                    <a16:creationId xmlns:a16="http://schemas.microsoft.com/office/drawing/2014/main" id="{8356E8A0-B34A-474A-9550-E3A7F23717F4}"/>
                  </a:ext>
                </a:extLst>
              </p:cNvPr>
              <p:cNvSpPr/>
              <p:nvPr/>
            </p:nvSpPr>
            <p:spPr>
              <a:xfrm>
                <a:off x="3305172" y="18085"/>
                <a:ext cx="2979984" cy="6834885"/>
              </a:xfrm>
              <a:custGeom>
                <a:avLst/>
                <a:gdLst>
                  <a:gd name="connsiteX0" fmla="*/ 966595 w 2979984"/>
                  <a:gd name="connsiteY0" fmla="*/ 1772474 h 6834885"/>
                  <a:gd name="connsiteX1" fmla="*/ 1086066 w 2979984"/>
                  <a:gd name="connsiteY1" fmla="*/ 1844488 h 6834885"/>
                  <a:gd name="connsiteX2" fmla="*/ 1095465 w 2979984"/>
                  <a:gd name="connsiteY2" fmla="*/ 1945161 h 6834885"/>
                  <a:gd name="connsiteX3" fmla="*/ 972684 w 2979984"/>
                  <a:gd name="connsiteY3" fmla="*/ 2029883 h 6834885"/>
                  <a:gd name="connsiteX4" fmla="*/ 469516 w 2979984"/>
                  <a:gd name="connsiteY4" fmla="*/ 2012674 h 6834885"/>
                  <a:gd name="connsiteX5" fmla="*/ 265853 w 2979984"/>
                  <a:gd name="connsiteY5" fmla="*/ 1945955 h 6834885"/>
                  <a:gd name="connsiteX6" fmla="*/ 129437 w 2979984"/>
                  <a:gd name="connsiteY6" fmla="*/ 2010556 h 6834885"/>
                  <a:gd name="connsiteX7" fmla="*/ 54445 w 2979984"/>
                  <a:gd name="connsiteY7" fmla="*/ 2309001 h 6834885"/>
                  <a:gd name="connsiteX8" fmla="*/ 44120 w 2979984"/>
                  <a:gd name="connsiteY8" fmla="*/ 2788011 h 6834885"/>
                  <a:gd name="connsiteX9" fmla="*/ 119178 w 2979984"/>
                  <a:gd name="connsiteY9" fmla="*/ 2988563 h 6834885"/>
                  <a:gd name="connsiteX10" fmla="*/ 259234 w 2979984"/>
                  <a:gd name="connsiteY10" fmla="*/ 3019143 h 6834885"/>
                  <a:gd name="connsiteX11" fmla="*/ 478849 w 2979984"/>
                  <a:gd name="connsiteY11" fmla="*/ 2894773 h 6834885"/>
                  <a:gd name="connsiteX12" fmla="*/ 787686 w 2979984"/>
                  <a:gd name="connsiteY12" fmla="*/ 2944481 h 6834885"/>
                  <a:gd name="connsiteX13" fmla="*/ 912320 w 2979984"/>
                  <a:gd name="connsiteY13" fmla="*/ 3250407 h 6834885"/>
                  <a:gd name="connsiteX14" fmla="*/ 822634 w 2979984"/>
                  <a:gd name="connsiteY14" fmla="*/ 3589162 h 6834885"/>
                  <a:gd name="connsiteX15" fmla="*/ 623140 w 2979984"/>
                  <a:gd name="connsiteY15" fmla="*/ 3751987 h 6834885"/>
                  <a:gd name="connsiteX16" fmla="*/ 315362 w 2979984"/>
                  <a:gd name="connsiteY16" fmla="*/ 3701352 h 6834885"/>
                  <a:gd name="connsiteX17" fmla="*/ 209724 w 2979984"/>
                  <a:gd name="connsiteY17" fmla="*/ 3672361 h 6834885"/>
                  <a:gd name="connsiteX18" fmla="*/ 100447 w 2979984"/>
                  <a:gd name="connsiteY18" fmla="*/ 3714590 h 6834885"/>
                  <a:gd name="connsiteX19" fmla="*/ 30352 w 2979984"/>
                  <a:gd name="connsiteY19" fmla="*/ 3857293 h 6834885"/>
                  <a:gd name="connsiteX20" fmla="*/ 10496 w 2979984"/>
                  <a:gd name="connsiteY20" fmla="*/ 4113179 h 6834885"/>
                  <a:gd name="connsiteX21" fmla="*/ 11488 w 2979984"/>
                  <a:gd name="connsiteY21" fmla="*/ 5402540 h 6834885"/>
                  <a:gd name="connsiteX22" fmla="*/ 11820 w 2979984"/>
                  <a:gd name="connsiteY22" fmla="*/ 6626373 h 6834885"/>
                  <a:gd name="connsiteX23" fmla="*/ 898 w 2979984"/>
                  <a:gd name="connsiteY23" fmla="*/ 6715133 h 6834885"/>
                  <a:gd name="connsiteX24" fmla="*/ 15857 w 2979984"/>
                  <a:gd name="connsiteY24" fmla="*/ 6730290 h 6834885"/>
                  <a:gd name="connsiteX25" fmla="*/ 23403 w 2979984"/>
                  <a:gd name="connsiteY25" fmla="*/ 6740218 h 6834885"/>
                  <a:gd name="connsiteX26" fmla="*/ 36839 w 2979984"/>
                  <a:gd name="connsiteY26" fmla="*/ 6747234 h 6834885"/>
                  <a:gd name="connsiteX27" fmla="*/ 37302 w 2979984"/>
                  <a:gd name="connsiteY27" fmla="*/ 6746241 h 6834885"/>
                  <a:gd name="connsiteX28" fmla="*/ 532925 w 2979984"/>
                  <a:gd name="connsiteY28" fmla="*/ 6817395 h 6834885"/>
                  <a:gd name="connsiteX29" fmla="*/ 948724 w 2979984"/>
                  <a:gd name="connsiteY29" fmla="*/ 6793831 h 6834885"/>
                  <a:gd name="connsiteX30" fmla="*/ 1227710 w 2979984"/>
                  <a:gd name="connsiteY30" fmla="*/ 6735717 h 6834885"/>
                  <a:gd name="connsiteX31" fmla="*/ 1389277 w 2979984"/>
                  <a:gd name="connsiteY31" fmla="*/ 6504983 h 6834885"/>
                  <a:gd name="connsiteX32" fmla="*/ 1388483 w 2979984"/>
                  <a:gd name="connsiteY32" fmla="*/ 5363753 h 6834885"/>
                  <a:gd name="connsiteX33" fmla="*/ 1395962 w 2979984"/>
                  <a:gd name="connsiteY33" fmla="*/ 5257321 h 6834885"/>
                  <a:gd name="connsiteX34" fmla="*/ 1528141 w 2979984"/>
                  <a:gd name="connsiteY34" fmla="*/ 5209069 h 6834885"/>
                  <a:gd name="connsiteX35" fmla="*/ 1560177 w 2979984"/>
                  <a:gd name="connsiteY35" fmla="*/ 5294056 h 6834885"/>
                  <a:gd name="connsiteX36" fmla="*/ 1562096 w 2979984"/>
                  <a:gd name="connsiteY36" fmla="*/ 5772668 h 6834885"/>
                  <a:gd name="connsiteX37" fmla="*/ 1573150 w 2979984"/>
                  <a:gd name="connsiteY37" fmla="*/ 6553499 h 6834885"/>
                  <a:gd name="connsiteX38" fmla="*/ 2066787 w 2979984"/>
                  <a:gd name="connsiteY38" fmla="*/ 6806539 h 6834885"/>
                  <a:gd name="connsiteX39" fmla="*/ 2546128 w 2979984"/>
                  <a:gd name="connsiteY39" fmla="*/ 6816667 h 6834885"/>
                  <a:gd name="connsiteX40" fmla="*/ 2910299 w 2979984"/>
                  <a:gd name="connsiteY40" fmla="*/ 6716456 h 6834885"/>
                  <a:gd name="connsiteX41" fmla="*/ 2977745 w 2979984"/>
                  <a:gd name="connsiteY41" fmla="*/ 6613863 h 6834885"/>
                  <a:gd name="connsiteX42" fmla="*/ 2973112 w 2979984"/>
                  <a:gd name="connsiteY42" fmla="*/ 5379771 h 6834885"/>
                  <a:gd name="connsiteX43" fmla="*/ 2976024 w 2979984"/>
                  <a:gd name="connsiteY43" fmla="*/ 4172021 h 6834885"/>
                  <a:gd name="connsiteX44" fmla="*/ 2972980 w 2979984"/>
                  <a:gd name="connsiteY44" fmla="*/ 4101199 h 6834885"/>
                  <a:gd name="connsiteX45" fmla="*/ 2946901 w 2979984"/>
                  <a:gd name="connsiteY45" fmla="*/ 3904817 h 6834885"/>
                  <a:gd name="connsiteX46" fmla="*/ 2803404 w 2979984"/>
                  <a:gd name="connsiteY46" fmla="*/ 3625367 h 6834885"/>
                  <a:gd name="connsiteX47" fmla="*/ 2621450 w 2979984"/>
                  <a:gd name="connsiteY47" fmla="*/ 3615505 h 6834885"/>
                  <a:gd name="connsiteX48" fmla="*/ 2535140 w 2979984"/>
                  <a:gd name="connsiteY48" fmla="*/ 3680171 h 6834885"/>
                  <a:gd name="connsiteX49" fmla="*/ 2286799 w 2979984"/>
                  <a:gd name="connsiteY49" fmla="*/ 3740734 h 6834885"/>
                  <a:gd name="connsiteX50" fmla="*/ 2097763 w 2979984"/>
                  <a:gd name="connsiteY50" fmla="*/ 3598560 h 6834885"/>
                  <a:gd name="connsiteX51" fmla="*/ 2095844 w 2979984"/>
                  <a:gd name="connsiteY51" fmla="*/ 2961360 h 6834885"/>
                  <a:gd name="connsiteX52" fmla="*/ 2318504 w 2979984"/>
                  <a:gd name="connsiteY52" fmla="*/ 2864658 h 6834885"/>
                  <a:gd name="connsiteX53" fmla="*/ 2432944 w 2979984"/>
                  <a:gd name="connsiteY53" fmla="*/ 2900466 h 6834885"/>
                  <a:gd name="connsiteX54" fmla="*/ 2571147 w 2979984"/>
                  <a:gd name="connsiteY54" fmla="*/ 2970229 h 6834885"/>
                  <a:gd name="connsiteX55" fmla="*/ 2737877 w 2979984"/>
                  <a:gd name="connsiteY55" fmla="*/ 2922771 h 6834885"/>
                  <a:gd name="connsiteX56" fmla="*/ 2768059 w 2979984"/>
                  <a:gd name="connsiteY56" fmla="*/ 2868828 h 6834885"/>
                  <a:gd name="connsiteX57" fmla="*/ 2821606 w 2979984"/>
                  <a:gd name="connsiteY57" fmla="*/ 2552312 h 6834885"/>
                  <a:gd name="connsiteX58" fmla="*/ 2787187 w 2979984"/>
                  <a:gd name="connsiteY58" fmla="*/ 2182382 h 6834885"/>
                  <a:gd name="connsiteX59" fmla="*/ 2753299 w 2979984"/>
                  <a:gd name="connsiteY59" fmla="*/ 2025382 h 6834885"/>
                  <a:gd name="connsiteX60" fmla="*/ 2698759 w 2979984"/>
                  <a:gd name="connsiteY60" fmla="*/ 1993479 h 6834885"/>
                  <a:gd name="connsiteX61" fmla="*/ 2528852 w 2979984"/>
                  <a:gd name="connsiteY61" fmla="*/ 2053380 h 6834885"/>
                  <a:gd name="connsiteX62" fmla="*/ 2365630 w 2979984"/>
                  <a:gd name="connsiteY62" fmla="*/ 2098388 h 6834885"/>
                  <a:gd name="connsiteX63" fmla="*/ 2204990 w 2979984"/>
                  <a:gd name="connsiteY63" fmla="*/ 2115796 h 6834885"/>
                  <a:gd name="connsiteX64" fmla="*/ 1793626 w 2979984"/>
                  <a:gd name="connsiteY64" fmla="*/ 2065095 h 6834885"/>
                  <a:gd name="connsiteX65" fmla="*/ 1670779 w 2979984"/>
                  <a:gd name="connsiteY65" fmla="*/ 1970908 h 6834885"/>
                  <a:gd name="connsiteX66" fmla="*/ 1709830 w 2979984"/>
                  <a:gd name="connsiteY66" fmla="*/ 1813445 h 6834885"/>
                  <a:gd name="connsiteX67" fmla="*/ 1756427 w 2979984"/>
                  <a:gd name="connsiteY67" fmla="*/ 1791139 h 6834885"/>
                  <a:gd name="connsiteX68" fmla="*/ 2039120 w 2979984"/>
                  <a:gd name="connsiteY68" fmla="*/ 1598000 h 6834885"/>
                  <a:gd name="connsiteX69" fmla="*/ 2284416 w 2979984"/>
                  <a:gd name="connsiteY69" fmla="*/ 667781 h 6834885"/>
                  <a:gd name="connsiteX70" fmla="*/ 1150004 w 2979984"/>
                  <a:gd name="connsiteY70" fmla="*/ 35213 h 6834885"/>
                  <a:gd name="connsiteX71" fmla="*/ 550796 w 2979984"/>
                  <a:gd name="connsiteY71" fmla="*/ 509854 h 6834885"/>
                  <a:gd name="connsiteX72" fmla="*/ 491623 w 2979984"/>
                  <a:gd name="connsiteY72" fmla="*/ 1239322 h 6834885"/>
                  <a:gd name="connsiteX73" fmla="*/ 724012 w 2979984"/>
                  <a:gd name="connsiteY73" fmla="*/ 1631690 h 6834885"/>
                  <a:gd name="connsiteX74" fmla="*/ 885712 w 2979984"/>
                  <a:gd name="connsiteY74" fmla="*/ 1737460 h 6834885"/>
                  <a:gd name="connsiteX75" fmla="*/ 966595 w 2979984"/>
                  <a:gd name="connsiteY75" fmla="*/ 1772474 h 6834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2979984" h="6834885">
                    <a:moveTo>
                      <a:pt x="966595" y="1772474"/>
                    </a:moveTo>
                    <a:cubicBezTo>
                      <a:pt x="1008426" y="1791801"/>
                      <a:pt x="1048404" y="1813577"/>
                      <a:pt x="1086066" y="1844488"/>
                    </a:cubicBezTo>
                    <a:cubicBezTo>
                      <a:pt x="1109298" y="1863550"/>
                      <a:pt x="1105459" y="1921068"/>
                      <a:pt x="1095465" y="1945161"/>
                    </a:cubicBezTo>
                    <a:cubicBezTo>
                      <a:pt x="1072431" y="2000627"/>
                      <a:pt x="1026694" y="2015189"/>
                      <a:pt x="972684" y="2029883"/>
                    </a:cubicBezTo>
                    <a:cubicBezTo>
                      <a:pt x="803704" y="2075685"/>
                      <a:pt x="636312" y="2044180"/>
                      <a:pt x="469516" y="2012674"/>
                    </a:cubicBezTo>
                    <a:cubicBezTo>
                      <a:pt x="398892" y="1999304"/>
                      <a:pt x="333630" y="1968592"/>
                      <a:pt x="265853" y="1945955"/>
                    </a:cubicBezTo>
                    <a:cubicBezTo>
                      <a:pt x="183580" y="1918487"/>
                      <a:pt x="150551" y="1933975"/>
                      <a:pt x="129437" y="2010556"/>
                    </a:cubicBezTo>
                    <a:cubicBezTo>
                      <a:pt x="102167" y="2109376"/>
                      <a:pt x="72051" y="2207335"/>
                      <a:pt x="54445" y="2309001"/>
                    </a:cubicBezTo>
                    <a:cubicBezTo>
                      <a:pt x="26844" y="2468583"/>
                      <a:pt x="16784" y="2627900"/>
                      <a:pt x="44120" y="2788011"/>
                    </a:cubicBezTo>
                    <a:cubicBezTo>
                      <a:pt x="56298" y="2859164"/>
                      <a:pt x="72978" y="2929854"/>
                      <a:pt x="119178" y="2988563"/>
                    </a:cubicBezTo>
                    <a:cubicBezTo>
                      <a:pt x="161671" y="3042507"/>
                      <a:pt x="196685" y="3048530"/>
                      <a:pt x="259234" y="3019143"/>
                    </a:cubicBezTo>
                    <a:cubicBezTo>
                      <a:pt x="335682" y="2983268"/>
                      <a:pt x="402466" y="2930780"/>
                      <a:pt x="478849" y="2894773"/>
                    </a:cubicBezTo>
                    <a:cubicBezTo>
                      <a:pt x="598253" y="2838447"/>
                      <a:pt x="706141" y="2853538"/>
                      <a:pt x="787686" y="2944481"/>
                    </a:cubicBezTo>
                    <a:cubicBezTo>
                      <a:pt x="865260" y="3031056"/>
                      <a:pt x="903782" y="3135238"/>
                      <a:pt x="912320" y="3250407"/>
                    </a:cubicBezTo>
                    <a:cubicBezTo>
                      <a:pt x="921454" y="3373386"/>
                      <a:pt x="887565" y="3486172"/>
                      <a:pt x="822634" y="3589162"/>
                    </a:cubicBezTo>
                    <a:cubicBezTo>
                      <a:pt x="774845" y="3665014"/>
                      <a:pt x="716798" y="3731799"/>
                      <a:pt x="623140" y="3751987"/>
                    </a:cubicBezTo>
                    <a:cubicBezTo>
                      <a:pt x="514326" y="3775417"/>
                      <a:pt x="412858" y="3742124"/>
                      <a:pt x="315362" y="3701352"/>
                    </a:cubicBezTo>
                    <a:cubicBezTo>
                      <a:pt x="280216" y="3686658"/>
                      <a:pt x="246194" y="3676928"/>
                      <a:pt x="209724" y="3672361"/>
                    </a:cubicBezTo>
                    <a:cubicBezTo>
                      <a:pt x="166172" y="3666934"/>
                      <a:pt x="131290" y="3682951"/>
                      <a:pt x="100447" y="3714590"/>
                    </a:cubicBezTo>
                    <a:cubicBezTo>
                      <a:pt x="60998" y="3754965"/>
                      <a:pt x="43524" y="3805467"/>
                      <a:pt x="30352" y="3857293"/>
                    </a:cubicBezTo>
                    <a:cubicBezTo>
                      <a:pt x="9106" y="3941154"/>
                      <a:pt x="10099" y="4026935"/>
                      <a:pt x="10496" y="4113179"/>
                    </a:cubicBezTo>
                    <a:cubicBezTo>
                      <a:pt x="12415" y="4542944"/>
                      <a:pt x="11555" y="4972709"/>
                      <a:pt x="11488" y="5402540"/>
                    </a:cubicBezTo>
                    <a:cubicBezTo>
                      <a:pt x="11422" y="5810462"/>
                      <a:pt x="10628" y="6218451"/>
                      <a:pt x="11820" y="6626373"/>
                    </a:cubicBezTo>
                    <a:cubicBezTo>
                      <a:pt x="11886" y="6657151"/>
                      <a:pt x="-3867" y="6684619"/>
                      <a:pt x="898" y="6715133"/>
                    </a:cubicBezTo>
                    <a:cubicBezTo>
                      <a:pt x="5862" y="6720163"/>
                      <a:pt x="10827" y="6725259"/>
                      <a:pt x="15857" y="6730290"/>
                    </a:cubicBezTo>
                    <a:cubicBezTo>
                      <a:pt x="19034" y="6733136"/>
                      <a:pt x="24925" y="6734062"/>
                      <a:pt x="23403" y="6740218"/>
                    </a:cubicBezTo>
                    <a:cubicBezTo>
                      <a:pt x="30617" y="6737041"/>
                      <a:pt x="35383" y="6738828"/>
                      <a:pt x="36839" y="6747234"/>
                    </a:cubicBezTo>
                    <a:cubicBezTo>
                      <a:pt x="36839" y="6747234"/>
                      <a:pt x="37302" y="6746241"/>
                      <a:pt x="37302" y="6746241"/>
                    </a:cubicBezTo>
                    <a:cubicBezTo>
                      <a:pt x="199200" y="6793103"/>
                      <a:pt x="365401" y="6810577"/>
                      <a:pt x="532925" y="6817395"/>
                    </a:cubicBezTo>
                    <a:cubicBezTo>
                      <a:pt x="672186" y="6823020"/>
                      <a:pt x="810852" y="6811900"/>
                      <a:pt x="948724" y="6793831"/>
                    </a:cubicBezTo>
                    <a:cubicBezTo>
                      <a:pt x="1043043" y="6781454"/>
                      <a:pt x="1138752" y="6772055"/>
                      <a:pt x="1227710" y="6735717"/>
                    </a:cubicBezTo>
                    <a:cubicBezTo>
                      <a:pt x="1371737" y="6676875"/>
                      <a:pt x="1389807" y="6607774"/>
                      <a:pt x="1389277" y="6504983"/>
                    </a:cubicBezTo>
                    <a:cubicBezTo>
                      <a:pt x="1387424" y="6124595"/>
                      <a:pt x="1388549" y="5744141"/>
                      <a:pt x="1388483" y="5363753"/>
                    </a:cubicBezTo>
                    <a:cubicBezTo>
                      <a:pt x="1388483" y="5328077"/>
                      <a:pt x="1388351" y="5292335"/>
                      <a:pt x="1395962" y="5257321"/>
                    </a:cubicBezTo>
                    <a:cubicBezTo>
                      <a:pt x="1409928" y="5193118"/>
                      <a:pt x="1476647" y="5169025"/>
                      <a:pt x="1528141" y="5209069"/>
                    </a:cubicBezTo>
                    <a:cubicBezTo>
                      <a:pt x="1562096" y="5228595"/>
                      <a:pt x="1560045" y="5262484"/>
                      <a:pt x="1560177" y="5294056"/>
                    </a:cubicBezTo>
                    <a:cubicBezTo>
                      <a:pt x="1560773" y="5453638"/>
                      <a:pt x="1552168" y="5613749"/>
                      <a:pt x="1562096" y="5772668"/>
                    </a:cubicBezTo>
                    <a:cubicBezTo>
                      <a:pt x="1578379" y="6032989"/>
                      <a:pt x="1569046" y="6293244"/>
                      <a:pt x="1573150" y="6553499"/>
                    </a:cubicBezTo>
                    <a:cubicBezTo>
                      <a:pt x="1576393" y="6756765"/>
                      <a:pt x="1927459" y="6780858"/>
                      <a:pt x="2066787" y="6806539"/>
                    </a:cubicBezTo>
                    <a:cubicBezTo>
                      <a:pt x="2225773" y="6835861"/>
                      <a:pt x="2385818" y="6847510"/>
                      <a:pt x="2546128" y="6816667"/>
                    </a:cubicBezTo>
                    <a:cubicBezTo>
                      <a:pt x="2670033" y="6792838"/>
                      <a:pt x="2794071" y="6769408"/>
                      <a:pt x="2910299" y="6716456"/>
                    </a:cubicBezTo>
                    <a:cubicBezTo>
                      <a:pt x="2956035" y="6695607"/>
                      <a:pt x="2977812" y="6667543"/>
                      <a:pt x="2977745" y="6613863"/>
                    </a:cubicBezTo>
                    <a:cubicBezTo>
                      <a:pt x="2977745" y="6202499"/>
                      <a:pt x="2974635" y="5791135"/>
                      <a:pt x="2973112" y="5379771"/>
                    </a:cubicBezTo>
                    <a:cubicBezTo>
                      <a:pt x="2971656" y="4977739"/>
                      <a:pt x="2986946" y="4573788"/>
                      <a:pt x="2976024" y="4172021"/>
                    </a:cubicBezTo>
                    <a:cubicBezTo>
                      <a:pt x="2975363" y="4148061"/>
                      <a:pt x="2974370" y="4124498"/>
                      <a:pt x="2972980" y="4101199"/>
                    </a:cubicBezTo>
                    <a:cubicBezTo>
                      <a:pt x="2968942" y="4035143"/>
                      <a:pt x="2961198" y="3971072"/>
                      <a:pt x="2946901" y="3904817"/>
                    </a:cubicBezTo>
                    <a:cubicBezTo>
                      <a:pt x="2924397" y="3798981"/>
                      <a:pt x="2887133" y="3696586"/>
                      <a:pt x="2803404" y="3625367"/>
                    </a:cubicBezTo>
                    <a:cubicBezTo>
                      <a:pt x="2731125" y="3563877"/>
                      <a:pt x="2701804" y="3555273"/>
                      <a:pt x="2621450" y="3615505"/>
                    </a:cubicBezTo>
                    <a:cubicBezTo>
                      <a:pt x="2592658" y="3637082"/>
                      <a:pt x="2565190" y="3660579"/>
                      <a:pt x="2535140" y="3680171"/>
                    </a:cubicBezTo>
                    <a:cubicBezTo>
                      <a:pt x="2459751" y="3729283"/>
                      <a:pt x="2380059" y="3765356"/>
                      <a:pt x="2286799" y="3740734"/>
                    </a:cubicBezTo>
                    <a:cubicBezTo>
                      <a:pt x="2204857" y="3719157"/>
                      <a:pt x="2149060" y="3661771"/>
                      <a:pt x="2097763" y="3598560"/>
                    </a:cubicBezTo>
                    <a:cubicBezTo>
                      <a:pt x="1942352" y="3406877"/>
                      <a:pt x="1942087" y="3152116"/>
                      <a:pt x="2095844" y="2961360"/>
                    </a:cubicBezTo>
                    <a:cubicBezTo>
                      <a:pt x="2153826" y="2889478"/>
                      <a:pt x="2225508" y="2854200"/>
                      <a:pt x="2318504" y="2864658"/>
                    </a:cubicBezTo>
                    <a:cubicBezTo>
                      <a:pt x="2359144" y="2869225"/>
                      <a:pt x="2396739" y="2882860"/>
                      <a:pt x="2432944" y="2900466"/>
                    </a:cubicBezTo>
                    <a:cubicBezTo>
                      <a:pt x="2479343" y="2922970"/>
                      <a:pt x="2524020" y="2949313"/>
                      <a:pt x="2571147" y="2970229"/>
                    </a:cubicBezTo>
                    <a:cubicBezTo>
                      <a:pt x="2643624" y="3002330"/>
                      <a:pt x="2691942" y="2987769"/>
                      <a:pt x="2737877" y="2922771"/>
                    </a:cubicBezTo>
                    <a:cubicBezTo>
                      <a:pt x="2749724" y="2906026"/>
                      <a:pt x="2759587" y="2887559"/>
                      <a:pt x="2768059" y="2868828"/>
                    </a:cubicBezTo>
                    <a:cubicBezTo>
                      <a:pt x="2813332" y="2768088"/>
                      <a:pt x="2823062" y="2660730"/>
                      <a:pt x="2821606" y="2552312"/>
                    </a:cubicBezTo>
                    <a:cubicBezTo>
                      <a:pt x="2819951" y="2428208"/>
                      <a:pt x="2807309" y="2304832"/>
                      <a:pt x="2787187" y="2182382"/>
                    </a:cubicBezTo>
                    <a:cubicBezTo>
                      <a:pt x="2778517" y="2129630"/>
                      <a:pt x="2766404" y="2077274"/>
                      <a:pt x="2753299" y="2025382"/>
                    </a:cubicBezTo>
                    <a:cubicBezTo>
                      <a:pt x="2744760" y="1991559"/>
                      <a:pt x="2726029" y="1981962"/>
                      <a:pt x="2698759" y="1993479"/>
                    </a:cubicBezTo>
                    <a:cubicBezTo>
                      <a:pt x="2643293" y="2016844"/>
                      <a:pt x="2586833" y="2037164"/>
                      <a:pt x="2528852" y="2053380"/>
                    </a:cubicBezTo>
                    <a:cubicBezTo>
                      <a:pt x="2474445" y="2068537"/>
                      <a:pt x="2421030" y="2089585"/>
                      <a:pt x="2365630" y="2098388"/>
                    </a:cubicBezTo>
                    <a:cubicBezTo>
                      <a:pt x="2312745" y="2106728"/>
                      <a:pt x="2259000" y="2112884"/>
                      <a:pt x="2204990" y="2115796"/>
                    </a:cubicBezTo>
                    <a:cubicBezTo>
                      <a:pt x="2064537" y="2123342"/>
                      <a:pt x="1927062" y="2109574"/>
                      <a:pt x="1793626" y="2065095"/>
                    </a:cubicBezTo>
                    <a:cubicBezTo>
                      <a:pt x="1742991" y="2048217"/>
                      <a:pt x="1701159" y="2015189"/>
                      <a:pt x="1670779" y="1970908"/>
                    </a:cubicBezTo>
                    <a:cubicBezTo>
                      <a:pt x="1630734" y="1912662"/>
                      <a:pt x="1648076" y="1846076"/>
                      <a:pt x="1709830" y="1813445"/>
                    </a:cubicBezTo>
                    <a:cubicBezTo>
                      <a:pt x="1725054" y="1805436"/>
                      <a:pt x="1740674" y="1798089"/>
                      <a:pt x="1756427" y="1791139"/>
                    </a:cubicBezTo>
                    <a:cubicBezTo>
                      <a:pt x="1862661" y="1744278"/>
                      <a:pt x="1959627" y="1682590"/>
                      <a:pt x="2039120" y="1598000"/>
                    </a:cubicBezTo>
                    <a:cubicBezTo>
                      <a:pt x="2288520" y="1332715"/>
                      <a:pt x="2398460" y="1029172"/>
                      <a:pt x="2284416" y="667781"/>
                    </a:cubicBezTo>
                    <a:cubicBezTo>
                      <a:pt x="2139330" y="207106"/>
                      <a:pt x="1625439" y="-109012"/>
                      <a:pt x="1150004" y="35213"/>
                    </a:cubicBezTo>
                    <a:cubicBezTo>
                      <a:pt x="899678" y="111132"/>
                      <a:pt x="679533" y="281105"/>
                      <a:pt x="550796" y="509854"/>
                    </a:cubicBezTo>
                    <a:cubicBezTo>
                      <a:pt x="426758" y="730197"/>
                      <a:pt x="416565" y="1001108"/>
                      <a:pt x="491623" y="1239322"/>
                    </a:cubicBezTo>
                    <a:cubicBezTo>
                      <a:pt x="537426" y="1384739"/>
                      <a:pt x="610896" y="1527112"/>
                      <a:pt x="724012" y="1631690"/>
                    </a:cubicBezTo>
                    <a:cubicBezTo>
                      <a:pt x="771536" y="1675640"/>
                      <a:pt x="826075" y="1712110"/>
                      <a:pt x="885712" y="1737460"/>
                    </a:cubicBezTo>
                    <a:cubicBezTo>
                      <a:pt x="913313" y="1749242"/>
                      <a:pt x="940318" y="1760361"/>
                      <a:pt x="966595" y="17724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52">
                <a:extLst>
                  <a:ext uri="{FF2B5EF4-FFF2-40B4-BE49-F238E27FC236}">
                    <a16:creationId xmlns:a16="http://schemas.microsoft.com/office/drawing/2014/main" id="{AA7A3B98-5515-4360-A7B4-B48CC53013D3}"/>
                  </a:ext>
                </a:extLst>
              </p:cNvPr>
              <p:cNvSpPr/>
              <p:nvPr/>
            </p:nvSpPr>
            <p:spPr>
              <a:xfrm>
                <a:off x="3328045" y="6758303"/>
                <a:ext cx="463" cy="529"/>
              </a:xfrm>
              <a:custGeom>
                <a:avLst/>
                <a:gdLst>
                  <a:gd name="connsiteX0" fmla="*/ 397 w 463"/>
                  <a:gd name="connsiteY0" fmla="*/ 530 h 529"/>
                  <a:gd name="connsiteX1" fmla="*/ 463 w 463"/>
                  <a:gd name="connsiteY1" fmla="*/ 0 h 529"/>
                  <a:gd name="connsiteX2" fmla="*/ 0 w 463"/>
                  <a:gd name="connsiteY2" fmla="*/ 199 h 529"/>
                  <a:gd name="connsiteX3" fmla="*/ 397 w 463"/>
                  <a:gd name="connsiteY3" fmla="*/ 530 h 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3" h="529">
                    <a:moveTo>
                      <a:pt x="397" y="530"/>
                    </a:moveTo>
                    <a:cubicBezTo>
                      <a:pt x="463" y="331"/>
                      <a:pt x="463" y="199"/>
                      <a:pt x="463" y="0"/>
                    </a:cubicBezTo>
                    <a:cubicBezTo>
                      <a:pt x="331" y="66"/>
                      <a:pt x="199" y="133"/>
                      <a:pt x="0" y="199"/>
                    </a:cubicBezTo>
                    <a:lnTo>
                      <a:pt x="397" y="530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148">
              <a:extLst>
                <a:ext uri="{FF2B5EF4-FFF2-40B4-BE49-F238E27FC236}">
                  <a16:creationId xmlns:a16="http://schemas.microsoft.com/office/drawing/2014/main" id="{7C3C269A-86CB-4C14-BA44-C830ED7018A8}"/>
                </a:ext>
              </a:extLst>
            </p:cNvPr>
            <p:cNvSpPr/>
            <p:nvPr/>
          </p:nvSpPr>
          <p:spPr>
            <a:xfrm>
              <a:off x="5328210" y="100132"/>
              <a:ext cx="4185855" cy="6748480"/>
            </a:xfrm>
            <a:custGeom>
              <a:avLst/>
              <a:gdLst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95301 w 4185856"/>
                <a:gd name="connsiteY65" fmla="*/ 3397506 h 6748481"/>
                <a:gd name="connsiteX66" fmla="*/ 3567646 w 4185856"/>
                <a:gd name="connsiteY66" fmla="*/ 3429409 h 6748481"/>
                <a:gd name="connsiteX67" fmla="*/ 3721668 w 4185856"/>
                <a:gd name="connsiteY67" fmla="*/ 3497783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95303 w 4185856"/>
                <a:gd name="connsiteY65" fmla="*/ 3373694 h 6748481"/>
                <a:gd name="connsiteX66" fmla="*/ 3567646 w 4185856"/>
                <a:gd name="connsiteY66" fmla="*/ 3429409 h 6748481"/>
                <a:gd name="connsiteX67" fmla="*/ 3721668 w 4185856"/>
                <a:gd name="connsiteY67" fmla="*/ 3497783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95303 w 4185856"/>
                <a:gd name="connsiteY65" fmla="*/ 3373694 h 6748481"/>
                <a:gd name="connsiteX66" fmla="*/ 3567645 w 4185856"/>
                <a:gd name="connsiteY66" fmla="*/ 3397660 h 6748481"/>
                <a:gd name="connsiteX67" fmla="*/ 3721668 w 4185856"/>
                <a:gd name="connsiteY67" fmla="*/ 3497783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95303 w 4185856"/>
                <a:gd name="connsiteY65" fmla="*/ 3373694 h 6748481"/>
                <a:gd name="connsiteX66" fmla="*/ 3567645 w 4185856"/>
                <a:gd name="connsiteY66" fmla="*/ 3397660 h 6748481"/>
                <a:gd name="connsiteX67" fmla="*/ 3753416 w 4185856"/>
                <a:gd name="connsiteY67" fmla="*/ 3473970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95303 w 4185856"/>
                <a:gd name="connsiteY65" fmla="*/ 3373694 h 6748481"/>
                <a:gd name="connsiteX66" fmla="*/ 3567645 w 4185856"/>
                <a:gd name="connsiteY66" fmla="*/ 3397660 h 6748481"/>
                <a:gd name="connsiteX67" fmla="*/ 3777229 w 4185856"/>
                <a:gd name="connsiteY67" fmla="*/ 3481908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61608 w 4185856"/>
                <a:gd name="connsiteY65" fmla="*/ 3353481 h 6748481"/>
                <a:gd name="connsiteX66" fmla="*/ 3567645 w 4185856"/>
                <a:gd name="connsiteY66" fmla="*/ 3397660 h 6748481"/>
                <a:gd name="connsiteX67" fmla="*/ 3777229 w 4185856"/>
                <a:gd name="connsiteY67" fmla="*/ 3481908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2000557 w 4185856"/>
                <a:gd name="connsiteY48" fmla="*/ 5229351 h 6748481"/>
                <a:gd name="connsiteX49" fmla="*/ 2014126 w 4185856"/>
                <a:gd name="connsiteY49" fmla="*/ 5158926 h 6748481"/>
                <a:gd name="connsiteX50" fmla="*/ 2063966 w 4185856"/>
                <a:gd name="connsiteY50" fmla="*/ 5126560 h 6748481"/>
                <a:gd name="connsiteX51" fmla="*/ 2104738 w 4185856"/>
                <a:gd name="connsiteY51" fmla="*/ 5158595 h 6748481"/>
                <a:gd name="connsiteX52" fmla="*/ 2118108 w 4185856"/>
                <a:gd name="connsiteY52" fmla="*/ 5253113 h 6748481"/>
                <a:gd name="connsiteX53" fmla="*/ 2118241 w 4185856"/>
                <a:gd name="connsiteY53" fmla="*/ 6431474 h 6748481"/>
                <a:gd name="connsiteX54" fmla="*/ 2120094 w 4185856"/>
                <a:gd name="connsiteY54" fmla="*/ 6489919 h 6748481"/>
                <a:gd name="connsiteX55" fmla="*/ 2300856 w 4185856"/>
                <a:gd name="connsiteY55" fmla="*/ 6671674 h 6748481"/>
                <a:gd name="connsiteX56" fmla="*/ 2379753 w 4185856"/>
                <a:gd name="connsiteY56" fmla="*/ 6697356 h 6748481"/>
                <a:gd name="connsiteX57" fmla="*/ 2712816 w 4185856"/>
                <a:gd name="connsiteY57" fmla="*/ 6747129 h 6748481"/>
                <a:gd name="connsiteX58" fmla="*/ 3104058 w 4185856"/>
                <a:gd name="connsiteY58" fmla="*/ 6662805 h 6748481"/>
                <a:gd name="connsiteX59" fmla="*/ 3171968 w 4185856"/>
                <a:gd name="connsiteY59" fmla="*/ 6560874 h 6748481"/>
                <a:gd name="connsiteX60" fmla="*/ 3171572 w 4185856"/>
                <a:gd name="connsiteY60" fmla="*/ 4750937 h 6748481"/>
                <a:gd name="connsiteX61" fmla="*/ 3171307 w 4185856"/>
                <a:gd name="connsiteY61" fmla="*/ 4147096 h 6748481"/>
                <a:gd name="connsiteX62" fmla="*/ 3172498 w 4185856"/>
                <a:gd name="connsiteY62" fmla="*/ 3786432 h 6748481"/>
                <a:gd name="connsiteX63" fmla="*/ 3273767 w 4185856"/>
                <a:gd name="connsiteY63" fmla="*/ 3471704 h 6748481"/>
                <a:gd name="connsiteX64" fmla="*/ 3461608 w 4185856"/>
                <a:gd name="connsiteY64" fmla="*/ 3353481 h 6748481"/>
                <a:gd name="connsiteX65" fmla="*/ 3567645 w 4185856"/>
                <a:gd name="connsiteY65" fmla="*/ 3397660 h 6748481"/>
                <a:gd name="connsiteX66" fmla="*/ 3777229 w 4185856"/>
                <a:gd name="connsiteY66" fmla="*/ 3481908 h 6748481"/>
                <a:gd name="connsiteX67" fmla="*/ 4060092 w 4185856"/>
                <a:gd name="connsiteY67" fmla="*/ 3426629 h 6748481"/>
                <a:gd name="connsiteX68" fmla="*/ 4161559 w 4185856"/>
                <a:gd name="connsiteY68" fmla="*/ 3288890 h 6748481"/>
                <a:gd name="connsiteX69" fmla="*/ 4164405 w 4185856"/>
                <a:gd name="connsiteY69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2000557 w 4185856"/>
                <a:gd name="connsiteY48" fmla="*/ 5229351 h 6748481"/>
                <a:gd name="connsiteX49" fmla="*/ 2014126 w 4185856"/>
                <a:gd name="connsiteY49" fmla="*/ 5158926 h 6748481"/>
                <a:gd name="connsiteX50" fmla="*/ 2063966 w 4185856"/>
                <a:gd name="connsiteY50" fmla="*/ 5126560 h 6748481"/>
                <a:gd name="connsiteX51" fmla="*/ 2104738 w 4185856"/>
                <a:gd name="connsiteY51" fmla="*/ 5158595 h 6748481"/>
                <a:gd name="connsiteX52" fmla="*/ 2118108 w 4185856"/>
                <a:gd name="connsiteY52" fmla="*/ 5253113 h 6748481"/>
                <a:gd name="connsiteX53" fmla="*/ 2118241 w 4185856"/>
                <a:gd name="connsiteY53" fmla="*/ 6431474 h 6748481"/>
                <a:gd name="connsiteX54" fmla="*/ 2120094 w 4185856"/>
                <a:gd name="connsiteY54" fmla="*/ 6489919 h 6748481"/>
                <a:gd name="connsiteX55" fmla="*/ 2300856 w 4185856"/>
                <a:gd name="connsiteY55" fmla="*/ 6671674 h 6748481"/>
                <a:gd name="connsiteX56" fmla="*/ 2379753 w 4185856"/>
                <a:gd name="connsiteY56" fmla="*/ 6697356 h 6748481"/>
                <a:gd name="connsiteX57" fmla="*/ 2712816 w 4185856"/>
                <a:gd name="connsiteY57" fmla="*/ 6747129 h 6748481"/>
                <a:gd name="connsiteX58" fmla="*/ 3104058 w 4185856"/>
                <a:gd name="connsiteY58" fmla="*/ 6662805 h 6748481"/>
                <a:gd name="connsiteX59" fmla="*/ 3171968 w 4185856"/>
                <a:gd name="connsiteY59" fmla="*/ 6560874 h 6748481"/>
                <a:gd name="connsiteX60" fmla="*/ 3171572 w 4185856"/>
                <a:gd name="connsiteY60" fmla="*/ 4750937 h 6748481"/>
                <a:gd name="connsiteX61" fmla="*/ 3171307 w 4185856"/>
                <a:gd name="connsiteY61" fmla="*/ 4147096 h 6748481"/>
                <a:gd name="connsiteX62" fmla="*/ 3172498 w 4185856"/>
                <a:gd name="connsiteY62" fmla="*/ 3786432 h 6748481"/>
                <a:gd name="connsiteX63" fmla="*/ 3273767 w 4185856"/>
                <a:gd name="connsiteY63" fmla="*/ 3471704 h 6748481"/>
                <a:gd name="connsiteX64" fmla="*/ 3461608 w 4185856"/>
                <a:gd name="connsiteY64" fmla="*/ 3353481 h 6748481"/>
                <a:gd name="connsiteX65" fmla="*/ 3567645 w 4185856"/>
                <a:gd name="connsiteY65" fmla="*/ 3397660 h 6748481"/>
                <a:gd name="connsiteX66" fmla="*/ 3777229 w 4185856"/>
                <a:gd name="connsiteY66" fmla="*/ 3481908 h 6748481"/>
                <a:gd name="connsiteX67" fmla="*/ 4060092 w 4185856"/>
                <a:gd name="connsiteY67" fmla="*/ 3426629 h 6748481"/>
                <a:gd name="connsiteX68" fmla="*/ 4161559 w 4185856"/>
                <a:gd name="connsiteY68" fmla="*/ 3288890 h 6748481"/>
                <a:gd name="connsiteX69" fmla="*/ 4164405 w 4185856"/>
                <a:gd name="connsiteY69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6339 w 4185856"/>
                <a:gd name="connsiteY40" fmla="*/ 5894484 h 6748481"/>
                <a:gd name="connsiteX41" fmla="*/ 989984 w 4185856"/>
                <a:gd name="connsiteY41" fmla="*/ 6260310 h 6748481"/>
                <a:gd name="connsiteX42" fmla="*/ 989058 w 4185856"/>
                <a:gd name="connsiteY42" fmla="*/ 6621966 h 6748481"/>
                <a:gd name="connsiteX43" fmla="*/ 1120178 w 4185856"/>
                <a:gd name="connsiteY43" fmla="*/ 6712248 h 6748481"/>
                <a:gd name="connsiteX44" fmla="*/ 1279098 w 4185856"/>
                <a:gd name="connsiteY44" fmla="*/ 6733296 h 6748481"/>
                <a:gd name="connsiteX45" fmla="*/ 1796165 w 4185856"/>
                <a:gd name="connsiteY45" fmla="*/ 6686897 h 6748481"/>
                <a:gd name="connsiteX46" fmla="*/ 1999961 w 4185856"/>
                <a:gd name="connsiteY46" fmla="*/ 6424922 h 6748481"/>
                <a:gd name="connsiteX47" fmla="*/ 2000557 w 4185856"/>
                <a:gd name="connsiteY47" fmla="*/ 5229351 h 6748481"/>
                <a:gd name="connsiteX48" fmla="*/ 2014126 w 4185856"/>
                <a:gd name="connsiteY48" fmla="*/ 5158926 h 6748481"/>
                <a:gd name="connsiteX49" fmla="*/ 2063966 w 4185856"/>
                <a:gd name="connsiteY49" fmla="*/ 5126560 h 6748481"/>
                <a:gd name="connsiteX50" fmla="*/ 2104738 w 4185856"/>
                <a:gd name="connsiteY50" fmla="*/ 5158595 h 6748481"/>
                <a:gd name="connsiteX51" fmla="*/ 2118108 w 4185856"/>
                <a:gd name="connsiteY51" fmla="*/ 5253113 h 6748481"/>
                <a:gd name="connsiteX52" fmla="*/ 2118241 w 4185856"/>
                <a:gd name="connsiteY52" fmla="*/ 6431474 h 6748481"/>
                <a:gd name="connsiteX53" fmla="*/ 2120094 w 4185856"/>
                <a:gd name="connsiteY53" fmla="*/ 6489919 h 6748481"/>
                <a:gd name="connsiteX54" fmla="*/ 2300856 w 4185856"/>
                <a:gd name="connsiteY54" fmla="*/ 6671674 h 6748481"/>
                <a:gd name="connsiteX55" fmla="*/ 2379753 w 4185856"/>
                <a:gd name="connsiteY55" fmla="*/ 6697356 h 6748481"/>
                <a:gd name="connsiteX56" fmla="*/ 2712816 w 4185856"/>
                <a:gd name="connsiteY56" fmla="*/ 6747129 h 6748481"/>
                <a:gd name="connsiteX57" fmla="*/ 3104058 w 4185856"/>
                <a:gd name="connsiteY57" fmla="*/ 6662805 h 6748481"/>
                <a:gd name="connsiteX58" fmla="*/ 3171968 w 4185856"/>
                <a:gd name="connsiteY58" fmla="*/ 6560874 h 6748481"/>
                <a:gd name="connsiteX59" fmla="*/ 3171572 w 4185856"/>
                <a:gd name="connsiteY59" fmla="*/ 4750937 h 6748481"/>
                <a:gd name="connsiteX60" fmla="*/ 3171307 w 4185856"/>
                <a:gd name="connsiteY60" fmla="*/ 4147096 h 6748481"/>
                <a:gd name="connsiteX61" fmla="*/ 3172498 w 4185856"/>
                <a:gd name="connsiteY61" fmla="*/ 3786432 h 6748481"/>
                <a:gd name="connsiteX62" fmla="*/ 3273767 w 4185856"/>
                <a:gd name="connsiteY62" fmla="*/ 3471704 h 6748481"/>
                <a:gd name="connsiteX63" fmla="*/ 3461608 w 4185856"/>
                <a:gd name="connsiteY63" fmla="*/ 3353481 h 6748481"/>
                <a:gd name="connsiteX64" fmla="*/ 3567645 w 4185856"/>
                <a:gd name="connsiteY64" fmla="*/ 3397660 h 6748481"/>
                <a:gd name="connsiteX65" fmla="*/ 3777229 w 4185856"/>
                <a:gd name="connsiteY65" fmla="*/ 3481908 h 6748481"/>
                <a:gd name="connsiteX66" fmla="*/ 4060092 w 4185856"/>
                <a:gd name="connsiteY66" fmla="*/ 3426629 h 6748481"/>
                <a:gd name="connsiteX67" fmla="*/ 4161559 w 4185856"/>
                <a:gd name="connsiteY67" fmla="*/ 3288890 h 6748481"/>
                <a:gd name="connsiteX68" fmla="*/ 4164405 w 4185856"/>
                <a:gd name="connsiteY68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89984 w 4185856"/>
                <a:gd name="connsiteY40" fmla="*/ 6260310 h 6748481"/>
                <a:gd name="connsiteX41" fmla="*/ 989058 w 4185856"/>
                <a:gd name="connsiteY41" fmla="*/ 6621966 h 6748481"/>
                <a:gd name="connsiteX42" fmla="*/ 1120178 w 4185856"/>
                <a:gd name="connsiteY42" fmla="*/ 6712248 h 6748481"/>
                <a:gd name="connsiteX43" fmla="*/ 1279098 w 4185856"/>
                <a:gd name="connsiteY43" fmla="*/ 6733296 h 6748481"/>
                <a:gd name="connsiteX44" fmla="*/ 1796165 w 4185856"/>
                <a:gd name="connsiteY44" fmla="*/ 6686897 h 6748481"/>
                <a:gd name="connsiteX45" fmla="*/ 1999961 w 4185856"/>
                <a:gd name="connsiteY45" fmla="*/ 6424922 h 6748481"/>
                <a:gd name="connsiteX46" fmla="*/ 2000557 w 4185856"/>
                <a:gd name="connsiteY46" fmla="*/ 5229351 h 6748481"/>
                <a:gd name="connsiteX47" fmla="*/ 2014126 w 4185856"/>
                <a:gd name="connsiteY47" fmla="*/ 5158926 h 6748481"/>
                <a:gd name="connsiteX48" fmla="*/ 2063966 w 4185856"/>
                <a:gd name="connsiteY48" fmla="*/ 5126560 h 6748481"/>
                <a:gd name="connsiteX49" fmla="*/ 2104738 w 4185856"/>
                <a:gd name="connsiteY49" fmla="*/ 5158595 h 6748481"/>
                <a:gd name="connsiteX50" fmla="*/ 2118108 w 4185856"/>
                <a:gd name="connsiteY50" fmla="*/ 5253113 h 6748481"/>
                <a:gd name="connsiteX51" fmla="*/ 2118241 w 4185856"/>
                <a:gd name="connsiteY51" fmla="*/ 6431474 h 6748481"/>
                <a:gd name="connsiteX52" fmla="*/ 2120094 w 4185856"/>
                <a:gd name="connsiteY52" fmla="*/ 6489919 h 6748481"/>
                <a:gd name="connsiteX53" fmla="*/ 2300856 w 4185856"/>
                <a:gd name="connsiteY53" fmla="*/ 6671674 h 6748481"/>
                <a:gd name="connsiteX54" fmla="*/ 2379753 w 4185856"/>
                <a:gd name="connsiteY54" fmla="*/ 6697356 h 6748481"/>
                <a:gd name="connsiteX55" fmla="*/ 2712816 w 4185856"/>
                <a:gd name="connsiteY55" fmla="*/ 6747129 h 6748481"/>
                <a:gd name="connsiteX56" fmla="*/ 3104058 w 4185856"/>
                <a:gd name="connsiteY56" fmla="*/ 6662805 h 6748481"/>
                <a:gd name="connsiteX57" fmla="*/ 3171968 w 4185856"/>
                <a:gd name="connsiteY57" fmla="*/ 6560874 h 6748481"/>
                <a:gd name="connsiteX58" fmla="*/ 3171572 w 4185856"/>
                <a:gd name="connsiteY58" fmla="*/ 4750937 h 6748481"/>
                <a:gd name="connsiteX59" fmla="*/ 3171307 w 4185856"/>
                <a:gd name="connsiteY59" fmla="*/ 4147096 h 6748481"/>
                <a:gd name="connsiteX60" fmla="*/ 3172498 w 4185856"/>
                <a:gd name="connsiteY60" fmla="*/ 3786432 h 6748481"/>
                <a:gd name="connsiteX61" fmla="*/ 3273767 w 4185856"/>
                <a:gd name="connsiteY61" fmla="*/ 3471704 h 6748481"/>
                <a:gd name="connsiteX62" fmla="*/ 3461608 w 4185856"/>
                <a:gd name="connsiteY62" fmla="*/ 3353481 h 6748481"/>
                <a:gd name="connsiteX63" fmla="*/ 3567645 w 4185856"/>
                <a:gd name="connsiteY63" fmla="*/ 3397660 h 6748481"/>
                <a:gd name="connsiteX64" fmla="*/ 3777229 w 4185856"/>
                <a:gd name="connsiteY64" fmla="*/ 3481908 h 6748481"/>
                <a:gd name="connsiteX65" fmla="*/ 4060092 w 4185856"/>
                <a:gd name="connsiteY65" fmla="*/ 3426629 h 6748481"/>
                <a:gd name="connsiteX66" fmla="*/ 4161559 w 4185856"/>
                <a:gd name="connsiteY66" fmla="*/ 3288890 h 6748481"/>
                <a:gd name="connsiteX67" fmla="*/ 4164405 w 4185856"/>
                <a:gd name="connsiteY67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89984 w 4185856"/>
                <a:gd name="connsiteY40" fmla="*/ 6260310 h 6748481"/>
                <a:gd name="connsiteX41" fmla="*/ 989058 w 4185856"/>
                <a:gd name="connsiteY41" fmla="*/ 6621966 h 6748481"/>
                <a:gd name="connsiteX42" fmla="*/ 1120178 w 4185856"/>
                <a:gd name="connsiteY42" fmla="*/ 6712248 h 6748481"/>
                <a:gd name="connsiteX43" fmla="*/ 1279098 w 4185856"/>
                <a:gd name="connsiteY43" fmla="*/ 6733296 h 6748481"/>
                <a:gd name="connsiteX44" fmla="*/ 1796165 w 4185856"/>
                <a:gd name="connsiteY44" fmla="*/ 6686897 h 6748481"/>
                <a:gd name="connsiteX45" fmla="*/ 1999961 w 4185856"/>
                <a:gd name="connsiteY45" fmla="*/ 6424922 h 6748481"/>
                <a:gd name="connsiteX46" fmla="*/ 2000557 w 4185856"/>
                <a:gd name="connsiteY46" fmla="*/ 5229351 h 6748481"/>
                <a:gd name="connsiteX47" fmla="*/ 2014126 w 4185856"/>
                <a:gd name="connsiteY47" fmla="*/ 5158926 h 6748481"/>
                <a:gd name="connsiteX48" fmla="*/ 2063966 w 4185856"/>
                <a:gd name="connsiteY48" fmla="*/ 5126560 h 6748481"/>
                <a:gd name="connsiteX49" fmla="*/ 2104738 w 4185856"/>
                <a:gd name="connsiteY49" fmla="*/ 5158595 h 6748481"/>
                <a:gd name="connsiteX50" fmla="*/ 2118108 w 4185856"/>
                <a:gd name="connsiteY50" fmla="*/ 5253113 h 6748481"/>
                <a:gd name="connsiteX51" fmla="*/ 2118241 w 4185856"/>
                <a:gd name="connsiteY51" fmla="*/ 6431474 h 6748481"/>
                <a:gd name="connsiteX52" fmla="*/ 2120094 w 4185856"/>
                <a:gd name="connsiteY52" fmla="*/ 6489919 h 6748481"/>
                <a:gd name="connsiteX53" fmla="*/ 2300856 w 4185856"/>
                <a:gd name="connsiteY53" fmla="*/ 6671674 h 6748481"/>
                <a:gd name="connsiteX54" fmla="*/ 2379753 w 4185856"/>
                <a:gd name="connsiteY54" fmla="*/ 6697356 h 6748481"/>
                <a:gd name="connsiteX55" fmla="*/ 2712816 w 4185856"/>
                <a:gd name="connsiteY55" fmla="*/ 6747129 h 6748481"/>
                <a:gd name="connsiteX56" fmla="*/ 3104058 w 4185856"/>
                <a:gd name="connsiteY56" fmla="*/ 6662805 h 6748481"/>
                <a:gd name="connsiteX57" fmla="*/ 3171968 w 4185856"/>
                <a:gd name="connsiteY57" fmla="*/ 6560874 h 6748481"/>
                <a:gd name="connsiteX58" fmla="*/ 3171572 w 4185856"/>
                <a:gd name="connsiteY58" fmla="*/ 4750937 h 6748481"/>
                <a:gd name="connsiteX59" fmla="*/ 3171307 w 4185856"/>
                <a:gd name="connsiteY59" fmla="*/ 4147096 h 6748481"/>
                <a:gd name="connsiteX60" fmla="*/ 3172498 w 4185856"/>
                <a:gd name="connsiteY60" fmla="*/ 3786432 h 6748481"/>
                <a:gd name="connsiteX61" fmla="*/ 3273767 w 4185856"/>
                <a:gd name="connsiteY61" fmla="*/ 3471704 h 6748481"/>
                <a:gd name="connsiteX62" fmla="*/ 3421178 w 4185856"/>
                <a:gd name="connsiteY62" fmla="*/ 3326526 h 6748481"/>
                <a:gd name="connsiteX63" fmla="*/ 3567645 w 4185856"/>
                <a:gd name="connsiteY63" fmla="*/ 3397660 h 6748481"/>
                <a:gd name="connsiteX64" fmla="*/ 3777229 w 4185856"/>
                <a:gd name="connsiteY64" fmla="*/ 3481908 h 6748481"/>
                <a:gd name="connsiteX65" fmla="*/ 4060092 w 4185856"/>
                <a:gd name="connsiteY65" fmla="*/ 3426629 h 6748481"/>
                <a:gd name="connsiteX66" fmla="*/ 4161559 w 4185856"/>
                <a:gd name="connsiteY66" fmla="*/ 3288890 h 6748481"/>
                <a:gd name="connsiteX67" fmla="*/ 4164405 w 4185856"/>
                <a:gd name="connsiteY67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89984 w 4185856"/>
                <a:gd name="connsiteY40" fmla="*/ 6260310 h 6748481"/>
                <a:gd name="connsiteX41" fmla="*/ 989058 w 4185856"/>
                <a:gd name="connsiteY41" fmla="*/ 6621966 h 6748481"/>
                <a:gd name="connsiteX42" fmla="*/ 1120178 w 4185856"/>
                <a:gd name="connsiteY42" fmla="*/ 6712248 h 6748481"/>
                <a:gd name="connsiteX43" fmla="*/ 1279098 w 4185856"/>
                <a:gd name="connsiteY43" fmla="*/ 6733296 h 6748481"/>
                <a:gd name="connsiteX44" fmla="*/ 1796165 w 4185856"/>
                <a:gd name="connsiteY44" fmla="*/ 6686897 h 6748481"/>
                <a:gd name="connsiteX45" fmla="*/ 1999961 w 4185856"/>
                <a:gd name="connsiteY45" fmla="*/ 6424922 h 6748481"/>
                <a:gd name="connsiteX46" fmla="*/ 2000557 w 4185856"/>
                <a:gd name="connsiteY46" fmla="*/ 5229351 h 6748481"/>
                <a:gd name="connsiteX47" fmla="*/ 2014126 w 4185856"/>
                <a:gd name="connsiteY47" fmla="*/ 5158926 h 6748481"/>
                <a:gd name="connsiteX48" fmla="*/ 2063966 w 4185856"/>
                <a:gd name="connsiteY48" fmla="*/ 5126560 h 6748481"/>
                <a:gd name="connsiteX49" fmla="*/ 2104738 w 4185856"/>
                <a:gd name="connsiteY49" fmla="*/ 5158595 h 6748481"/>
                <a:gd name="connsiteX50" fmla="*/ 2118108 w 4185856"/>
                <a:gd name="connsiteY50" fmla="*/ 5253113 h 6748481"/>
                <a:gd name="connsiteX51" fmla="*/ 2118241 w 4185856"/>
                <a:gd name="connsiteY51" fmla="*/ 6431474 h 6748481"/>
                <a:gd name="connsiteX52" fmla="*/ 2120094 w 4185856"/>
                <a:gd name="connsiteY52" fmla="*/ 6489919 h 6748481"/>
                <a:gd name="connsiteX53" fmla="*/ 2300856 w 4185856"/>
                <a:gd name="connsiteY53" fmla="*/ 6671674 h 6748481"/>
                <a:gd name="connsiteX54" fmla="*/ 2379753 w 4185856"/>
                <a:gd name="connsiteY54" fmla="*/ 6697356 h 6748481"/>
                <a:gd name="connsiteX55" fmla="*/ 2712816 w 4185856"/>
                <a:gd name="connsiteY55" fmla="*/ 6747129 h 6748481"/>
                <a:gd name="connsiteX56" fmla="*/ 3104058 w 4185856"/>
                <a:gd name="connsiteY56" fmla="*/ 6662805 h 6748481"/>
                <a:gd name="connsiteX57" fmla="*/ 3171968 w 4185856"/>
                <a:gd name="connsiteY57" fmla="*/ 6560874 h 6748481"/>
                <a:gd name="connsiteX58" fmla="*/ 3171572 w 4185856"/>
                <a:gd name="connsiteY58" fmla="*/ 4750937 h 6748481"/>
                <a:gd name="connsiteX59" fmla="*/ 3171307 w 4185856"/>
                <a:gd name="connsiteY59" fmla="*/ 4147096 h 6748481"/>
                <a:gd name="connsiteX60" fmla="*/ 3172498 w 4185856"/>
                <a:gd name="connsiteY60" fmla="*/ 3786432 h 6748481"/>
                <a:gd name="connsiteX61" fmla="*/ 3273767 w 4185856"/>
                <a:gd name="connsiteY61" fmla="*/ 3471704 h 6748481"/>
                <a:gd name="connsiteX62" fmla="*/ 3421178 w 4185856"/>
                <a:gd name="connsiteY62" fmla="*/ 3326526 h 6748481"/>
                <a:gd name="connsiteX63" fmla="*/ 3567645 w 4185856"/>
                <a:gd name="connsiteY63" fmla="*/ 3397660 h 6748481"/>
                <a:gd name="connsiteX64" fmla="*/ 3777229 w 4185856"/>
                <a:gd name="connsiteY64" fmla="*/ 3481908 h 6748481"/>
                <a:gd name="connsiteX65" fmla="*/ 4060092 w 4185856"/>
                <a:gd name="connsiteY65" fmla="*/ 3426629 h 6748481"/>
                <a:gd name="connsiteX66" fmla="*/ 4161559 w 4185856"/>
                <a:gd name="connsiteY66" fmla="*/ 3288890 h 6748481"/>
                <a:gd name="connsiteX67" fmla="*/ 4164405 w 4185856"/>
                <a:gd name="connsiteY67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89984 w 4185856"/>
                <a:gd name="connsiteY40" fmla="*/ 6260310 h 6748481"/>
                <a:gd name="connsiteX41" fmla="*/ 989058 w 4185856"/>
                <a:gd name="connsiteY41" fmla="*/ 6621966 h 6748481"/>
                <a:gd name="connsiteX42" fmla="*/ 1120178 w 4185856"/>
                <a:gd name="connsiteY42" fmla="*/ 6712248 h 6748481"/>
                <a:gd name="connsiteX43" fmla="*/ 1279098 w 4185856"/>
                <a:gd name="connsiteY43" fmla="*/ 6733296 h 6748481"/>
                <a:gd name="connsiteX44" fmla="*/ 1796165 w 4185856"/>
                <a:gd name="connsiteY44" fmla="*/ 6686897 h 6748481"/>
                <a:gd name="connsiteX45" fmla="*/ 1999961 w 4185856"/>
                <a:gd name="connsiteY45" fmla="*/ 6424922 h 6748481"/>
                <a:gd name="connsiteX46" fmla="*/ 2000557 w 4185856"/>
                <a:gd name="connsiteY46" fmla="*/ 5229351 h 6748481"/>
                <a:gd name="connsiteX47" fmla="*/ 2014126 w 4185856"/>
                <a:gd name="connsiteY47" fmla="*/ 5158926 h 6748481"/>
                <a:gd name="connsiteX48" fmla="*/ 2063966 w 4185856"/>
                <a:gd name="connsiteY48" fmla="*/ 5126560 h 6748481"/>
                <a:gd name="connsiteX49" fmla="*/ 2104738 w 4185856"/>
                <a:gd name="connsiteY49" fmla="*/ 5158595 h 6748481"/>
                <a:gd name="connsiteX50" fmla="*/ 2118108 w 4185856"/>
                <a:gd name="connsiteY50" fmla="*/ 5253113 h 6748481"/>
                <a:gd name="connsiteX51" fmla="*/ 2118241 w 4185856"/>
                <a:gd name="connsiteY51" fmla="*/ 6431474 h 6748481"/>
                <a:gd name="connsiteX52" fmla="*/ 2120094 w 4185856"/>
                <a:gd name="connsiteY52" fmla="*/ 6489919 h 6748481"/>
                <a:gd name="connsiteX53" fmla="*/ 2300856 w 4185856"/>
                <a:gd name="connsiteY53" fmla="*/ 6671674 h 6748481"/>
                <a:gd name="connsiteX54" fmla="*/ 2379753 w 4185856"/>
                <a:gd name="connsiteY54" fmla="*/ 6697356 h 6748481"/>
                <a:gd name="connsiteX55" fmla="*/ 2712816 w 4185856"/>
                <a:gd name="connsiteY55" fmla="*/ 6747129 h 6748481"/>
                <a:gd name="connsiteX56" fmla="*/ 3104058 w 4185856"/>
                <a:gd name="connsiteY56" fmla="*/ 6662805 h 6748481"/>
                <a:gd name="connsiteX57" fmla="*/ 3171968 w 4185856"/>
                <a:gd name="connsiteY57" fmla="*/ 6560874 h 6748481"/>
                <a:gd name="connsiteX58" fmla="*/ 3171572 w 4185856"/>
                <a:gd name="connsiteY58" fmla="*/ 4750937 h 6748481"/>
                <a:gd name="connsiteX59" fmla="*/ 3171307 w 4185856"/>
                <a:gd name="connsiteY59" fmla="*/ 4147096 h 6748481"/>
                <a:gd name="connsiteX60" fmla="*/ 3172498 w 4185856"/>
                <a:gd name="connsiteY60" fmla="*/ 3786432 h 6748481"/>
                <a:gd name="connsiteX61" fmla="*/ 3273767 w 4185856"/>
                <a:gd name="connsiteY61" fmla="*/ 3471704 h 6748481"/>
                <a:gd name="connsiteX62" fmla="*/ 3421178 w 4185856"/>
                <a:gd name="connsiteY62" fmla="*/ 3333264 h 6748481"/>
                <a:gd name="connsiteX63" fmla="*/ 3567645 w 4185856"/>
                <a:gd name="connsiteY63" fmla="*/ 3397660 h 6748481"/>
                <a:gd name="connsiteX64" fmla="*/ 3777229 w 4185856"/>
                <a:gd name="connsiteY64" fmla="*/ 3481908 h 6748481"/>
                <a:gd name="connsiteX65" fmla="*/ 4060092 w 4185856"/>
                <a:gd name="connsiteY65" fmla="*/ 3426629 h 6748481"/>
                <a:gd name="connsiteX66" fmla="*/ 4161559 w 4185856"/>
                <a:gd name="connsiteY66" fmla="*/ 3288890 h 6748481"/>
                <a:gd name="connsiteX67" fmla="*/ 4164405 w 4185856"/>
                <a:gd name="connsiteY67" fmla="*/ 3089529 h 674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185856" h="6748481">
                  <a:moveTo>
                    <a:pt x="4164405" y="3089529"/>
                  </a:moveTo>
                  <a:cubicBezTo>
                    <a:pt x="4121779" y="2994482"/>
                    <a:pt x="4057643" y="2916379"/>
                    <a:pt x="3978944" y="2849065"/>
                  </a:cubicBezTo>
                  <a:cubicBezTo>
                    <a:pt x="3885021" y="2768711"/>
                    <a:pt x="3784216" y="2761033"/>
                    <a:pt x="3676924" y="2818816"/>
                  </a:cubicBezTo>
                  <a:cubicBezTo>
                    <a:pt x="3636946" y="2840394"/>
                    <a:pt x="3598093" y="2863957"/>
                    <a:pt x="3557916" y="2885138"/>
                  </a:cubicBezTo>
                  <a:cubicBezTo>
                    <a:pt x="3455456" y="2939148"/>
                    <a:pt x="3358820" y="2929683"/>
                    <a:pt x="3302758" y="2818221"/>
                  </a:cubicBezTo>
                  <a:cubicBezTo>
                    <a:pt x="3295543" y="2803924"/>
                    <a:pt x="3289255" y="2789164"/>
                    <a:pt x="3283430" y="2774271"/>
                  </a:cubicBezTo>
                  <a:cubicBezTo>
                    <a:pt x="3253315" y="2697227"/>
                    <a:pt x="3244446" y="2616345"/>
                    <a:pt x="3242791" y="2534667"/>
                  </a:cubicBezTo>
                  <a:cubicBezTo>
                    <a:pt x="3239547" y="2375218"/>
                    <a:pt x="3277804" y="2223050"/>
                    <a:pt x="3326718" y="2073000"/>
                  </a:cubicBezTo>
                  <a:cubicBezTo>
                    <a:pt x="3346244" y="2013032"/>
                    <a:pt x="3367226" y="1953595"/>
                    <a:pt x="3387281" y="1893760"/>
                  </a:cubicBezTo>
                  <a:cubicBezTo>
                    <a:pt x="3398070" y="1861526"/>
                    <a:pt x="3388274" y="1840081"/>
                    <a:pt x="3356173" y="1825056"/>
                  </a:cubicBezTo>
                  <a:cubicBezTo>
                    <a:pt x="3291241" y="1794675"/>
                    <a:pt x="3226707" y="1763699"/>
                    <a:pt x="3159657" y="1737951"/>
                  </a:cubicBezTo>
                  <a:cubicBezTo>
                    <a:pt x="3063617" y="1701018"/>
                    <a:pt x="2966121" y="1669777"/>
                    <a:pt x="2863661" y="1657399"/>
                  </a:cubicBezTo>
                  <a:cubicBezTo>
                    <a:pt x="2817461" y="1651839"/>
                    <a:pt x="2770930" y="1649457"/>
                    <a:pt x="2724531" y="1645154"/>
                  </a:cubicBezTo>
                  <a:cubicBezTo>
                    <a:pt x="2716324" y="1644360"/>
                    <a:pt x="2695474" y="1645353"/>
                    <a:pt x="2707521" y="1632248"/>
                  </a:cubicBezTo>
                  <a:cubicBezTo>
                    <a:pt x="2735982" y="1601072"/>
                    <a:pt x="2740681" y="1558513"/>
                    <a:pt x="2768481" y="1526544"/>
                  </a:cubicBezTo>
                  <a:cubicBezTo>
                    <a:pt x="2827455" y="1458700"/>
                    <a:pt x="2873456" y="1381590"/>
                    <a:pt x="2909397" y="1298986"/>
                  </a:cubicBezTo>
                  <a:cubicBezTo>
                    <a:pt x="2988758" y="1116636"/>
                    <a:pt x="3024036" y="931240"/>
                    <a:pt x="2966386" y="733269"/>
                  </a:cubicBezTo>
                  <a:cubicBezTo>
                    <a:pt x="2884774" y="452959"/>
                    <a:pt x="2723208" y="239301"/>
                    <a:pt x="2460769" y="108181"/>
                  </a:cubicBezTo>
                  <a:cubicBezTo>
                    <a:pt x="2211236" y="-16519"/>
                    <a:pt x="1964153" y="-36442"/>
                    <a:pt x="1702640" y="64232"/>
                  </a:cubicBezTo>
                  <a:cubicBezTo>
                    <a:pt x="1149897" y="277029"/>
                    <a:pt x="887789" y="873391"/>
                    <a:pt x="1186102" y="1401645"/>
                  </a:cubicBezTo>
                  <a:cubicBezTo>
                    <a:pt x="1233957" y="1486433"/>
                    <a:pt x="1305507" y="1554475"/>
                    <a:pt x="1351177" y="1640852"/>
                  </a:cubicBezTo>
                  <a:cubicBezTo>
                    <a:pt x="1358723" y="1655149"/>
                    <a:pt x="1355215" y="1660444"/>
                    <a:pt x="1345022" y="1662231"/>
                  </a:cubicBezTo>
                  <a:cubicBezTo>
                    <a:pt x="1322385" y="1666269"/>
                    <a:pt x="1303786" y="1681029"/>
                    <a:pt x="1282473" y="1685596"/>
                  </a:cubicBezTo>
                  <a:cubicBezTo>
                    <a:pt x="1208143" y="1701613"/>
                    <a:pt x="1134607" y="1720080"/>
                    <a:pt x="1064182" y="1749071"/>
                  </a:cubicBezTo>
                  <a:cubicBezTo>
                    <a:pt x="978534" y="1784350"/>
                    <a:pt x="891628" y="1817179"/>
                    <a:pt x="812598" y="1866689"/>
                  </a:cubicBezTo>
                  <a:cubicBezTo>
                    <a:pt x="788439" y="1881846"/>
                    <a:pt x="809090" y="1969613"/>
                    <a:pt x="811473" y="1990528"/>
                  </a:cubicBezTo>
                  <a:cubicBezTo>
                    <a:pt x="819945" y="2064527"/>
                    <a:pt x="837353" y="2137997"/>
                    <a:pt x="843309" y="2212129"/>
                  </a:cubicBezTo>
                  <a:cubicBezTo>
                    <a:pt x="848075" y="2273751"/>
                    <a:pt x="857143" y="2335571"/>
                    <a:pt x="862174" y="2397458"/>
                  </a:cubicBezTo>
                  <a:cubicBezTo>
                    <a:pt x="876139" y="2571270"/>
                    <a:pt x="868660" y="2801674"/>
                    <a:pt x="724169" y="2924785"/>
                  </a:cubicBezTo>
                  <a:cubicBezTo>
                    <a:pt x="677109" y="2957681"/>
                    <a:pt x="626475" y="2959269"/>
                    <a:pt x="573788" y="2941663"/>
                  </a:cubicBezTo>
                  <a:cubicBezTo>
                    <a:pt x="558830" y="2934713"/>
                    <a:pt x="543342" y="2928690"/>
                    <a:pt x="528978" y="2920549"/>
                  </a:cubicBezTo>
                  <a:cubicBezTo>
                    <a:pt x="475299" y="2890234"/>
                    <a:pt x="417251" y="2869186"/>
                    <a:pt x="363175" y="2839269"/>
                  </a:cubicBezTo>
                  <a:cubicBezTo>
                    <a:pt x="312408" y="2811205"/>
                    <a:pt x="253302" y="2802137"/>
                    <a:pt x="202137" y="2835496"/>
                  </a:cubicBezTo>
                  <a:cubicBezTo>
                    <a:pt x="73201" y="2919490"/>
                    <a:pt x="7211" y="3041807"/>
                    <a:pt x="394" y="3195233"/>
                  </a:cubicBezTo>
                  <a:cubicBezTo>
                    <a:pt x="-5828" y="3334428"/>
                    <a:pt x="62413" y="3441323"/>
                    <a:pt x="155408" y="3534716"/>
                  </a:cubicBezTo>
                  <a:cubicBezTo>
                    <a:pt x="262899" y="3642604"/>
                    <a:pt x="351394" y="3649951"/>
                    <a:pt x="477748" y="3566288"/>
                  </a:cubicBezTo>
                  <a:cubicBezTo>
                    <a:pt x="511240" y="3544115"/>
                    <a:pt x="543077" y="3519559"/>
                    <a:pt x="576237" y="3496856"/>
                  </a:cubicBezTo>
                  <a:cubicBezTo>
                    <a:pt x="678367" y="3426894"/>
                    <a:pt x="769642" y="3438676"/>
                    <a:pt x="850590" y="3531671"/>
                  </a:cubicBezTo>
                  <a:cubicBezTo>
                    <a:pt x="906189" y="3595543"/>
                    <a:pt x="942924" y="3669477"/>
                    <a:pt x="966355" y="3750227"/>
                  </a:cubicBezTo>
                  <a:cubicBezTo>
                    <a:pt x="995676" y="3851231"/>
                    <a:pt x="990845" y="3955810"/>
                    <a:pt x="992830" y="4058866"/>
                  </a:cubicBezTo>
                  <a:cubicBezTo>
                    <a:pt x="996768" y="4477213"/>
                    <a:pt x="990613" y="5833127"/>
                    <a:pt x="989984" y="6260310"/>
                  </a:cubicBezTo>
                  <a:cubicBezTo>
                    <a:pt x="988925" y="6381369"/>
                    <a:pt x="996404" y="6501237"/>
                    <a:pt x="989058" y="6621966"/>
                  </a:cubicBezTo>
                  <a:cubicBezTo>
                    <a:pt x="984888" y="6690472"/>
                    <a:pt x="1069014" y="6700400"/>
                    <a:pt x="1120178" y="6712248"/>
                  </a:cubicBezTo>
                  <a:cubicBezTo>
                    <a:pt x="1172335" y="6724360"/>
                    <a:pt x="1225749" y="6730053"/>
                    <a:pt x="1279098" y="6733296"/>
                  </a:cubicBezTo>
                  <a:cubicBezTo>
                    <a:pt x="1453306" y="6743886"/>
                    <a:pt x="1626722" y="6735216"/>
                    <a:pt x="1796165" y="6686897"/>
                  </a:cubicBezTo>
                  <a:cubicBezTo>
                    <a:pt x="1968323" y="6637785"/>
                    <a:pt x="2000822" y="6559153"/>
                    <a:pt x="1999961" y="6424922"/>
                  </a:cubicBezTo>
                  <a:cubicBezTo>
                    <a:pt x="2000331" y="6060704"/>
                    <a:pt x="1998196" y="5440350"/>
                    <a:pt x="2000557" y="5229351"/>
                  </a:cubicBezTo>
                  <a:cubicBezTo>
                    <a:pt x="2000756" y="5205126"/>
                    <a:pt x="2003601" y="5181298"/>
                    <a:pt x="2014126" y="5158926"/>
                  </a:cubicBezTo>
                  <a:cubicBezTo>
                    <a:pt x="2024120" y="5137680"/>
                    <a:pt x="2038350" y="5127089"/>
                    <a:pt x="2063966" y="5126560"/>
                  </a:cubicBezTo>
                  <a:cubicBezTo>
                    <a:pt x="2089449" y="5126030"/>
                    <a:pt x="2096332" y="5139599"/>
                    <a:pt x="2104738" y="5158595"/>
                  </a:cubicBezTo>
                  <a:cubicBezTo>
                    <a:pt x="2118373" y="5189241"/>
                    <a:pt x="2118042" y="5221078"/>
                    <a:pt x="2118108" y="5253113"/>
                  </a:cubicBezTo>
                  <a:cubicBezTo>
                    <a:pt x="2118241" y="5645878"/>
                    <a:pt x="2118175" y="6038709"/>
                    <a:pt x="2118241" y="6431474"/>
                  </a:cubicBezTo>
                  <a:cubicBezTo>
                    <a:pt x="2118241" y="6450934"/>
                    <a:pt x="2119432" y="6470460"/>
                    <a:pt x="2120094" y="6489919"/>
                  </a:cubicBezTo>
                  <a:cubicBezTo>
                    <a:pt x="2123139" y="6583246"/>
                    <a:pt x="2227055" y="6642948"/>
                    <a:pt x="2300856" y="6671674"/>
                  </a:cubicBezTo>
                  <a:cubicBezTo>
                    <a:pt x="2326670" y="6681735"/>
                    <a:pt x="2353079" y="6689943"/>
                    <a:pt x="2379753" y="6697356"/>
                  </a:cubicBezTo>
                  <a:cubicBezTo>
                    <a:pt x="2484530" y="6726677"/>
                    <a:pt x="2603604" y="6755072"/>
                    <a:pt x="2712816" y="6747129"/>
                  </a:cubicBezTo>
                  <a:cubicBezTo>
                    <a:pt x="2845988" y="6737466"/>
                    <a:pt x="2980748" y="6714498"/>
                    <a:pt x="3104058" y="6662805"/>
                  </a:cubicBezTo>
                  <a:cubicBezTo>
                    <a:pt x="3149596" y="6643676"/>
                    <a:pt x="3171902" y="6608861"/>
                    <a:pt x="3171968" y="6560874"/>
                  </a:cubicBezTo>
                  <a:cubicBezTo>
                    <a:pt x="3172895" y="5957562"/>
                    <a:pt x="3171240" y="5354250"/>
                    <a:pt x="3171572" y="4750937"/>
                  </a:cubicBezTo>
                  <a:cubicBezTo>
                    <a:pt x="3171638" y="4549657"/>
                    <a:pt x="3174153" y="4348377"/>
                    <a:pt x="3171307" y="4147096"/>
                  </a:cubicBezTo>
                  <a:cubicBezTo>
                    <a:pt x="3169586" y="4026632"/>
                    <a:pt x="3172498" y="3906565"/>
                    <a:pt x="3172498" y="3786432"/>
                  </a:cubicBezTo>
                  <a:cubicBezTo>
                    <a:pt x="3185405" y="3674639"/>
                    <a:pt x="3232320" y="3547232"/>
                    <a:pt x="3273767" y="3471704"/>
                  </a:cubicBezTo>
                  <a:cubicBezTo>
                    <a:pt x="3315214" y="3396176"/>
                    <a:pt x="3370895" y="3328476"/>
                    <a:pt x="3421178" y="3333264"/>
                  </a:cubicBezTo>
                  <a:cubicBezTo>
                    <a:pt x="3503854" y="3341137"/>
                    <a:pt x="3508303" y="3372886"/>
                    <a:pt x="3567645" y="3397660"/>
                  </a:cubicBezTo>
                  <a:cubicBezTo>
                    <a:pt x="3626987" y="3422434"/>
                    <a:pt x="3695155" y="3477080"/>
                    <a:pt x="3777229" y="3481908"/>
                  </a:cubicBezTo>
                  <a:cubicBezTo>
                    <a:pt x="3859303" y="3486736"/>
                    <a:pt x="3960941" y="3514727"/>
                    <a:pt x="4060092" y="3426629"/>
                  </a:cubicBezTo>
                  <a:cubicBezTo>
                    <a:pt x="4103577" y="3387975"/>
                    <a:pt x="4136937" y="3341709"/>
                    <a:pt x="4161559" y="3288890"/>
                  </a:cubicBezTo>
                  <a:cubicBezTo>
                    <a:pt x="4192337" y="3222767"/>
                    <a:pt x="4194521" y="3156645"/>
                    <a:pt x="4164405" y="3089529"/>
                  </a:cubicBezTo>
                  <a:close/>
                </a:path>
              </a:pathLst>
            </a:custGeom>
            <a:solidFill>
              <a:schemeClr val="accent3"/>
            </a:solidFill>
            <a:ln w="66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279">
            <a:extLst>
              <a:ext uri="{FF2B5EF4-FFF2-40B4-BE49-F238E27FC236}">
                <a16:creationId xmlns:a16="http://schemas.microsoft.com/office/drawing/2014/main" id="{272B29A2-A6D8-49E3-AC32-17CD908F8C1F}"/>
              </a:ext>
            </a:extLst>
          </p:cNvPr>
          <p:cNvSpPr/>
          <p:nvPr/>
        </p:nvSpPr>
        <p:spPr>
          <a:xfrm>
            <a:off x="707404" y="4599954"/>
            <a:ext cx="546492" cy="546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4">
            <a:extLst>
              <a:ext uri="{FF2B5EF4-FFF2-40B4-BE49-F238E27FC236}">
                <a16:creationId xmlns:a16="http://schemas.microsoft.com/office/drawing/2014/main" id="{AED6AB99-8A70-437E-A139-F064490BCDA5}"/>
              </a:ext>
            </a:extLst>
          </p:cNvPr>
          <p:cNvGrpSpPr/>
          <p:nvPr/>
        </p:nvGrpSpPr>
        <p:grpSpPr>
          <a:xfrm>
            <a:off x="1270264" y="4674032"/>
            <a:ext cx="1692000" cy="1480441"/>
            <a:chOff x="1254019" y="5143184"/>
            <a:chExt cx="1692000" cy="14804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500B55-DE3A-4605-8A9D-9F0F8387C4BE}"/>
                </a:ext>
              </a:extLst>
            </p:cNvPr>
            <p:cNvSpPr txBox="1"/>
            <p:nvPr/>
          </p:nvSpPr>
          <p:spPr>
            <a:xfrm>
              <a:off x="1254019" y="5607962"/>
              <a:ext cx="169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E897B8-4A80-419F-9C29-F600BCA2B670}"/>
                </a:ext>
              </a:extLst>
            </p:cNvPr>
            <p:cNvSpPr txBox="1"/>
            <p:nvPr/>
          </p:nvSpPr>
          <p:spPr>
            <a:xfrm>
              <a:off x="1254019" y="5143184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PPT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Oval 283">
            <a:extLst>
              <a:ext uri="{FF2B5EF4-FFF2-40B4-BE49-F238E27FC236}">
                <a16:creationId xmlns:a16="http://schemas.microsoft.com/office/drawing/2014/main" id="{ACD0A184-B2B0-445C-9870-91E6FF33351A}"/>
              </a:ext>
            </a:extLst>
          </p:cNvPr>
          <p:cNvSpPr/>
          <p:nvPr/>
        </p:nvSpPr>
        <p:spPr>
          <a:xfrm>
            <a:off x="3547252" y="4599954"/>
            <a:ext cx="546492" cy="5464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그룹 6">
            <a:extLst>
              <a:ext uri="{FF2B5EF4-FFF2-40B4-BE49-F238E27FC236}">
                <a16:creationId xmlns:a16="http://schemas.microsoft.com/office/drawing/2014/main" id="{CD8F5C9E-346A-4502-942F-56F7C07619D2}"/>
              </a:ext>
            </a:extLst>
          </p:cNvPr>
          <p:cNvGrpSpPr/>
          <p:nvPr/>
        </p:nvGrpSpPr>
        <p:grpSpPr>
          <a:xfrm>
            <a:off x="4110112" y="4661319"/>
            <a:ext cx="1692000" cy="1480441"/>
            <a:chOff x="4530549" y="5130471"/>
            <a:chExt cx="1692000" cy="14804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B48904-E81B-424B-BE15-5F7B2E45664F}"/>
                </a:ext>
              </a:extLst>
            </p:cNvPr>
            <p:cNvSpPr txBox="1"/>
            <p:nvPr/>
          </p:nvSpPr>
          <p:spPr>
            <a:xfrm>
              <a:off x="4530549" y="5595249"/>
              <a:ext cx="169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EE1CE1-4EE6-4C92-ADDE-48E1D529A274}"/>
                </a:ext>
              </a:extLst>
            </p:cNvPr>
            <p:cNvSpPr txBox="1"/>
            <p:nvPr/>
          </p:nvSpPr>
          <p:spPr>
            <a:xfrm>
              <a:off x="4530549" y="5130471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PPT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Oval 287">
            <a:extLst>
              <a:ext uri="{FF2B5EF4-FFF2-40B4-BE49-F238E27FC236}">
                <a16:creationId xmlns:a16="http://schemas.microsoft.com/office/drawing/2014/main" id="{6536D77D-44D7-40D5-ABA4-B3C4836B03BD}"/>
              </a:ext>
            </a:extLst>
          </p:cNvPr>
          <p:cNvSpPr/>
          <p:nvPr/>
        </p:nvSpPr>
        <p:spPr>
          <a:xfrm>
            <a:off x="6387100" y="4599954"/>
            <a:ext cx="546492" cy="5464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그룹 7">
            <a:extLst>
              <a:ext uri="{FF2B5EF4-FFF2-40B4-BE49-F238E27FC236}">
                <a16:creationId xmlns:a16="http://schemas.microsoft.com/office/drawing/2014/main" id="{E69675B8-EACE-424F-B85B-D91CF050D789}"/>
              </a:ext>
            </a:extLst>
          </p:cNvPr>
          <p:cNvGrpSpPr/>
          <p:nvPr/>
        </p:nvGrpSpPr>
        <p:grpSpPr>
          <a:xfrm>
            <a:off x="6949960" y="4658131"/>
            <a:ext cx="1692000" cy="1480441"/>
            <a:chOff x="6690464" y="5127283"/>
            <a:chExt cx="1692000" cy="148044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88445D-4101-4DC7-B537-8C96C39BCC16}"/>
                </a:ext>
              </a:extLst>
            </p:cNvPr>
            <p:cNvSpPr txBox="1"/>
            <p:nvPr/>
          </p:nvSpPr>
          <p:spPr>
            <a:xfrm>
              <a:off x="6690464" y="5592061"/>
              <a:ext cx="169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0E9A5F-5F52-4FB8-B1A3-1D82B1B2B1EB}"/>
                </a:ext>
              </a:extLst>
            </p:cNvPr>
            <p:cNvSpPr txBox="1"/>
            <p:nvPr/>
          </p:nvSpPr>
          <p:spPr>
            <a:xfrm>
              <a:off x="6690464" y="5127283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PPT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32" name="Oval 291">
            <a:extLst>
              <a:ext uri="{FF2B5EF4-FFF2-40B4-BE49-F238E27FC236}">
                <a16:creationId xmlns:a16="http://schemas.microsoft.com/office/drawing/2014/main" id="{7E817FEC-1D62-4CB7-A70F-31E11CBC8A74}"/>
              </a:ext>
            </a:extLst>
          </p:cNvPr>
          <p:cNvSpPr/>
          <p:nvPr/>
        </p:nvSpPr>
        <p:spPr>
          <a:xfrm>
            <a:off x="9226948" y="4599954"/>
            <a:ext cx="546492" cy="5464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그룹 8">
            <a:extLst>
              <a:ext uri="{FF2B5EF4-FFF2-40B4-BE49-F238E27FC236}">
                <a16:creationId xmlns:a16="http://schemas.microsoft.com/office/drawing/2014/main" id="{5838598D-AE57-4B5B-8291-8424265F66C2}"/>
              </a:ext>
            </a:extLst>
          </p:cNvPr>
          <p:cNvGrpSpPr/>
          <p:nvPr/>
        </p:nvGrpSpPr>
        <p:grpSpPr>
          <a:xfrm>
            <a:off x="9789809" y="4635893"/>
            <a:ext cx="1692000" cy="1480441"/>
            <a:chOff x="8850379" y="5105045"/>
            <a:chExt cx="1692000" cy="148044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D6DA54-7777-456D-8F8B-2F7548069642}"/>
                </a:ext>
              </a:extLst>
            </p:cNvPr>
            <p:cNvSpPr txBox="1"/>
            <p:nvPr/>
          </p:nvSpPr>
          <p:spPr>
            <a:xfrm>
              <a:off x="8850379" y="5569823"/>
              <a:ext cx="169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83CCBD-5876-487A-B327-C40AFE0C9C0F}"/>
                </a:ext>
              </a:extLst>
            </p:cNvPr>
            <p:cNvSpPr txBox="1"/>
            <p:nvPr/>
          </p:nvSpPr>
          <p:spPr>
            <a:xfrm>
              <a:off x="8850379" y="5105045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PPT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Rectangle 30">
            <a:extLst>
              <a:ext uri="{FF2B5EF4-FFF2-40B4-BE49-F238E27FC236}">
                <a16:creationId xmlns:a16="http://schemas.microsoft.com/office/drawing/2014/main" id="{B3B77DA9-B71B-4F2A-B797-715635C567AD}"/>
              </a:ext>
            </a:extLst>
          </p:cNvPr>
          <p:cNvSpPr/>
          <p:nvPr/>
        </p:nvSpPr>
        <p:spPr>
          <a:xfrm>
            <a:off x="848108" y="4736091"/>
            <a:ext cx="272745" cy="27194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4A8056B9-CD06-4249-88FB-D7B34EE23BBE}"/>
              </a:ext>
            </a:extLst>
          </p:cNvPr>
          <p:cNvSpPr/>
          <p:nvPr/>
        </p:nvSpPr>
        <p:spPr>
          <a:xfrm flipH="1">
            <a:off x="3647113" y="4742477"/>
            <a:ext cx="336779" cy="27782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6288173E-2430-4BFA-93AF-87E33A496708}"/>
              </a:ext>
            </a:extLst>
          </p:cNvPr>
          <p:cNvSpPr/>
          <p:nvPr/>
        </p:nvSpPr>
        <p:spPr>
          <a:xfrm>
            <a:off x="6527545" y="4742477"/>
            <a:ext cx="297841" cy="2287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37F3D6AC-5B2E-4429-ACB3-CCD2C3C1E308}"/>
              </a:ext>
            </a:extLst>
          </p:cNvPr>
          <p:cNvSpPr>
            <a:spLocks noChangeAspect="1"/>
          </p:cNvSpPr>
          <p:nvPr/>
        </p:nvSpPr>
        <p:spPr>
          <a:xfrm>
            <a:off x="9343899" y="4706348"/>
            <a:ext cx="328372" cy="3311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DBF394E0-DFDE-4FE2-8DCC-6ECBFD370F8A}"/>
              </a:ext>
            </a:extLst>
          </p:cNvPr>
          <p:cNvSpPr/>
          <p:nvPr/>
        </p:nvSpPr>
        <p:spPr>
          <a:xfrm>
            <a:off x="4485708" y="1760340"/>
            <a:ext cx="7927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</a:rPr>
              <a:t>Text A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157643AC-6647-4762-B530-0264D40F46E4}"/>
              </a:ext>
            </a:extLst>
          </p:cNvPr>
          <p:cNvSpPr/>
          <p:nvPr/>
        </p:nvSpPr>
        <p:spPr>
          <a:xfrm>
            <a:off x="5286274" y="1760340"/>
            <a:ext cx="7927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Text B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42" name="Rectangle 60">
            <a:extLst>
              <a:ext uri="{FF2B5EF4-FFF2-40B4-BE49-F238E27FC236}">
                <a16:creationId xmlns:a16="http://schemas.microsoft.com/office/drawing/2014/main" id="{734294A7-CAFC-434F-9DC4-248E4BEC2197}"/>
              </a:ext>
            </a:extLst>
          </p:cNvPr>
          <p:cNvSpPr/>
          <p:nvPr/>
        </p:nvSpPr>
        <p:spPr>
          <a:xfrm>
            <a:off x="6086840" y="1760340"/>
            <a:ext cx="7927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</a:rPr>
              <a:t>Text C</a:t>
            </a:r>
            <a:endParaRPr lang="ko-KR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43" name="Rectangle 61">
            <a:extLst>
              <a:ext uri="{FF2B5EF4-FFF2-40B4-BE49-F238E27FC236}">
                <a16:creationId xmlns:a16="http://schemas.microsoft.com/office/drawing/2014/main" id="{9289CD92-0B86-42C5-80E0-8BB65A33C032}"/>
              </a:ext>
            </a:extLst>
          </p:cNvPr>
          <p:cNvSpPr/>
          <p:nvPr/>
        </p:nvSpPr>
        <p:spPr>
          <a:xfrm>
            <a:off x="6887406" y="1760340"/>
            <a:ext cx="7927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</a:rPr>
              <a:t>Text D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grpSp>
        <p:nvGrpSpPr>
          <p:cNvPr id="44" name="Group 28">
            <a:extLst>
              <a:ext uri="{FF2B5EF4-FFF2-40B4-BE49-F238E27FC236}">
                <a16:creationId xmlns:a16="http://schemas.microsoft.com/office/drawing/2014/main" id="{D11A3960-6128-4A8A-BAB3-1D86C155B29A}"/>
              </a:ext>
            </a:extLst>
          </p:cNvPr>
          <p:cNvGrpSpPr/>
          <p:nvPr/>
        </p:nvGrpSpPr>
        <p:grpSpPr>
          <a:xfrm>
            <a:off x="8594512" y="2222469"/>
            <a:ext cx="2915277" cy="1292662"/>
            <a:chOff x="3017859" y="4283314"/>
            <a:chExt cx="1890849" cy="129266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ED3280-AA89-442F-8103-C1FDE63124B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E9832F-4C64-4BDB-B366-68BF01DCF8E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38">
            <a:extLst>
              <a:ext uri="{FF2B5EF4-FFF2-40B4-BE49-F238E27FC236}">
                <a16:creationId xmlns:a16="http://schemas.microsoft.com/office/drawing/2014/main" id="{C9617DD6-E13C-421F-9DE8-34000D6410B8}"/>
              </a:ext>
            </a:extLst>
          </p:cNvPr>
          <p:cNvGrpSpPr/>
          <p:nvPr/>
        </p:nvGrpSpPr>
        <p:grpSpPr>
          <a:xfrm>
            <a:off x="682212" y="2222469"/>
            <a:ext cx="2737242" cy="1292662"/>
            <a:chOff x="3021856" y="4283314"/>
            <a:chExt cx="1886852" cy="129266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7874C3-D163-4305-94D2-921DC9D5FB2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A98EDD3-6869-4F85-8999-8008DC36391A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5">
            <a:extLst>
              <a:ext uri="{FF2B5EF4-FFF2-40B4-BE49-F238E27FC236}">
                <a16:creationId xmlns:a16="http://schemas.microsoft.com/office/drawing/2014/main" id="{3A79F2B9-15DB-43A7-8BFA-C6D997D93819}"/>
              </a:ext>
            </a:extLst>
          </p:cNvPr>
          <p:cNvSpPr/>
          <p:nvPr/>
        </p:nvSpPr>
        <p:spPr>
          <a:xfrm>
            <a:off x="534400" y="5252568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4" name="직사각형 6">
            <a:extLst>
              <a:ext uri="{FF2B5EF4-FFF2-40B4-BE49-F238E27FC236}">
                <a16:creationId xmlns:a16="http://schemas.microsoft.com/office/drawing/2014/main" id="{F790CE4A-0E07-4EBA-A28D-9D773A48B3D6}"/>
              </a:ext>
            </a:extLst>
          </p:cNvPr>
          <p:cNvSpPr/>
          <p:nvPr/>
        </p:nvSpPr>
        <p:spPr>
          <a:xfrm>
            <a:off x="1693392" y="5821158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667C2-E41D-4C03-9112-C47CC36CC291}"/>
              </a:ext>
            </a:extLst>
          </p:cNvPr>
          <p:cNvSpPr txBox="1"/>
          <p:nvPr/>
        </p:nvSpPr>
        <p:spPr>
          <a:xfrm>
            <a:off x="8637272" y="3203771"/>
            <a:ext cx="2898407" cy="32441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>
              <a:lnSpc>
                <a:spcPct val="150000"/>
              </a:lnSpc>
            </a:pP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pPr algn="r">
              <a:lnSpc>
                <a:spcPct val="150000"/>
              </a:lnSpc>
            </a:pP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pPr algn="r">
              <a:lnSpc>
                <a:spcPct val="150000"/>
              </a:lnSpc>
            </a:pP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668DE-B798-4240-851A-A885BF2C0F9D}"/>
              </a:ext>
            </a:extLst>
          </p:cNvPr>
          <p:cNvSpPr txBox="1"/>
          <p:nvPr/>
        </p:nvSpPr>
        <p:spPr>
          <a:xfrm rot="341797">
            <a:off x="2305080" y="1028570"/>
            <a:ext cx="137784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Clean </a:t>
            </a:r>
          </a:p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2412F-20BE-40A0-B9DC-45DF319AC123}"/>
              </a:ext>
            </a:extLst>
          </p:cNvPr>
          <p:cNvSpPr txBox="1"/>
          <p:nvPr/>
        </p:nvSpPr>
        <p:spPr>
          <a:xfrm rot="360000">
            <a:off x="2213151" y="3043952"/>
            <a:ext cx="1333442" cy="209457"/>
          </a:xfrm>
          <a:custGeom>
            <a:avLst/>
            <a:gdLst/>
            <a:ahLst/>
            <a:cxnLst/>
            <a:rect l="l" t="t" r="r" b="b"/>
            <a:pathLst>
              <a:path w="2348969" h="368977">
                <a:moveTo>
                  <a:pt x="327124" y="246585"/>
                </a:moveTo>
                <a:cubicBezTo>
                  <a:pt x="316991" y="271383"/>
                  <a:pt x="311925" y="291982"/>
                  <a:pt x="311925" y="308381"/>
                </a:cubicBezTo>
                <a:cubicBezTo>
                  <a:pt x="311925" y="316514"/>
                  <a:pt x="313158" y="323447"/>
                  <a:pt x="315625" y="329180"/>
                </a:cubicBezTo>
                <a:cubicBezTo>
                  <a:pt x="318091" y="334913"/>
                  <a:pt x="320991" y="337779"/>
                  <a:pt x="324324" y="337779"/>
                </a:cubicBezTo>
                <a:cubicBezTo>
                  <a:pt x="327791" y="337779"/>
                  <a:pt x="332157" y="334713"/>
                  <a:pt x="337423" y="328580"/>
                </a:cubicBezTo>
                <a:cubicBezTo>
                  <a:pt x="342690" y="322447"/>
                  <a:pt x="347256" y="313381"/>
                  <a:pt x="351123" y="301382"/>
                </a:cubicBezTo>
                <a:cubicBezTo>
                  <a:pt x="354989" y="289382"/>
                  <a:pt x="356922" y="274650"/>
                  <a:pt x="356922" y="257184"/>
                </a:cubicBezTo>
                <a:lnTo>
                  <a:pt x="356522" y="252985"/>
                </a:lnTo>
                <a:cubicBezTo>
                  <a:pt x="352789" y="253385"/>
                  <a:pt x="349789" y="253485"/>
                  <a:pt x="347523" y="253285"/>
                </a:cubicBezTo>
                <a:cubicBezTo>
                  <a:pt x="345256" y="253085"/>
                  <a:pt x="342623" y="252518"/>
                  <a:pt x="339623" y="251585"/>
                </a:cubicBezTo>
                <a:cubicBezTo>
                  <a:pt x="336624" y="250651"/>
                  <a:pt x="334290" y="249785"/>
                  <a:pt x="332624" y="248985"/>
                </a:cubicBezTo>
                <a:cubicBezTo>
                  <a:pt x="330957" y="248185"/>
                  <a:pt x="329124" y="247385"/>
                  <a:pt x="327124" y="246585"/>
                </a:cubicBezTo>
                <a:close/>
                <a:moveTo>
                  <a:pt x="1092194" y="164990"/>
                </a:moveTo>
                <a:cubicBezTo>
                  <a:pt x="1085528" y="164990"/>
                  <a:pt x="1076162" y="170490"/>
                  <a:pt x="1064095" y="181489"/>
                </a:cubicBezTo>
                <a:cubicBezTo>
                  <a:pt x="1052030" y="192488"/>
                  <a:pt x="1039597" y="207321"/>
                  <a:pt x="1026798" y="225986"/>
                </a:cubicBezTo>
                <a:cubicBezTo>
                  <a:pt x="1036664" y="224920"/>
                  <a:pt x="1043263" y="224553"/>
                  <a:pt x="1046596" y="224886"/>
                </a:cubicBezTo>
                <a:cubicBezTo>
                  <a:pt x="1049929" y="225220"/>
                  <a:pt x="1054529" y="226986"/>
                  <a:pt x="1060396" y="230186"/>
                </a:cubicBezTo>
                <a:cubicBezTo>
                  <a:pt x="1073595" y="216320"/>
                  <a:pt x="1083428" y="204521"/>
                  <a:pt x="1089894" y="194788"/>
                </a:cubicBezTo>
                <a:cubicBezTo>
                  <a:pt x="1096360" y="185055"/>
                  <a:pt x="1099593" y="177589"/>
                  <a:pt x="1099593" y="172389"/>
                </a:cubicBezTo>
                <a:cubicBezTo>
                  <a:pt x="1099593" y="167456"/>
                  <a:pt x="1097127" y="164990"/>
                  <a:pt x="1092194" y="164990"/>
                </a:cubicBezTo>
                <a:close/>
                <a:moveTo>
                  <a:pt x="507020" y="150591"/>
                </a:moveTo>
                <a:cubicBezTo>
                  <a:pt x="495954" y="157257"/>
                  <a:pt x="486488" y="163290"/>
                  <a:pt x="478622" y="168690"/>
                </a:cubicBezTo>
                <a:cubicBezTo>
                  <a:pt x="470756" y="174089"/>
                  <a:pt x="464089" y="179556"/>
                  <a:pt x="458623" y="185089"/>
                </a:cubicBezTo>
                <a:cubicBezTo>
                  <a:pt x="453157" y="190622"/>
                  <a:pt x="449490" y="196188"/>
                  <a:pt x="447624" y="201788"/>
                </a:cubicBezTo>
                <a:cubicBezTo>
                  <a:pt x="444291" y="216720"/>
                  <a:pt x="442624" y="224786"/>
                  <a:pt x="442624" y="225986"/>
                </a:cubicBezTo>
                <a:cubicBezTo>
                  <a:pt x="442624" y="234786"/>
                  <a:pt x="448757" y="239185"/>
                  <a:pt x="461023" y="239185"/>
                </a:cubicBezTo>
                <a:cubicBezTo>
                  <a:pt x="466756" y="239185"/>
                  <a:pt x="476355" y="234252"/>
                  <a:pt x="489821" y="224386"/>
                </a:cubicBezTo>
                <a:cubicBezTo>
                  <a:pt x="487555" y="218120"/>
                  <a:pt x="486421" y="212120"/>
                  <a:pt x="486421" y="206387"/>
                </a:cubicBezTo>
                <a:cubicBezTo>
                  <a:pt x="486421" y="197988"/>
                  <a:pt x="488155" y="189422"/>
                  <a:pt x="491621" y="180689"/>
                </a:cubicBezTo>
                <a:cubicBezTo>
                  <a:pt x="495087" y="171956"/>
                  <a:pt x="500221" y="161923"/>
                  <a:pt x="507020" y="150591"/>
                </a:cubicBezTo>
                <a:close/>
                <a:moveTo>
                  <a:pt x="938868" y="145791"/>
                </a:moveTo>
                <a:cubicBezTo>
                  <a:pt x="904203" y="161657"/>
                  <a:pt x="879505" y="175123"/>
                  <a:pt x="864773" y="186189"/>
                </a:cubicBezTo>
                <a:cubicBezTo>
                  <a:pt x="850040" y="197255"/>
                  <a:pt x="842674" y="208654"/>
                  <a:pt x="842674" y="220387"/>
                </a:cubicBezTo>
                <a:cubicBezTo>
                  <a:pt x="842674" y="224653"/>
                  <a:pt x="843407" y="228153"/>
                  <a:pt x="844874" y="230886"/>
                </a:cubicBezTo>
                <a:cubicBezTo>
                  <a:pt x="846341" y="233619"/>
                  <a:pt x="848340" y="234986"/>
                  <a:pt x="850874" y="234986"/>
                </a:cubicBezTo>
                <a:cubicBezTo>
                  <a:pt x="852340" y="234986"/>
                  <a:pt x="854940" y="234052"/>
                  <a:pt x="858673" y="232186"/>
                </a:cubicBezTo>
                <a:cubicBezTo>
                  <a:pt x="872672" y="223920"/>
                  <a:pt x="885471" y="213154"/>
                  <a:pt x="897071" y="199888"/>
                </a:cubicBezTo>
                <a:cubicBezTo>
                  <a:pt x="908670" y="186622"/>
                  <a:pt x="922603" y="168590"/>
                  <a:pt x="938868" y="145791"/>
                </a:cubicBezTo>
                <a:close/>
                <a:moveTo>
                  <a:pt x="2314971" y="141991"/>
                </a:moveTo>
                <a:cubicBezTo>
                  <a:pt x="2312571" y="141991"/>
                  <a:pt x="2308671" y="143525"/>
                  <a:pt x="2303271" y="146591"/>
                </a:cubicBezTo>
                <a:cubicBezTo>
                  <a:pt x="2297872" y="149658"/>
                  <a:pt x="2292405" y="153657"/>
                  <a:pt x="2286872" y="158590"/>
                </a:cubicBezTo>
                <a:cubicBezTo>
                  <a:pt x="2281339" y="163523"/>
                  <a:pt x="2276373" y="169323"/>
                  <a:pt x="2271973" y="175989"/>
                </a:cubicBezTo>
                <a:cubicBezTo>
                  <a:pt x="2267574" y="182656"/>
                  <a:pt x="2264707" y="189922"/>
                  <a:pt x="2263374" y="197788"/>
                </a:cubicBezTo>
                <a:cubicBezTo>
                  <a:pt x="2275373" y="193122"/>
                  <a:pt x="2285639" y="187322"/>
                  <a:pt x="2294172" y="180389"/>
                </a:cubicBezTo>
                <a:cubicBezTo>
                  <a:pt x="2302705" y="173456"/>
                  <a:pt x="2309004" y="166823"/>
                  <a:pt x="2313071" y="160490"/>
                </a:cubicBezTo>
                <a:cubicBezTo>
                  <a:pt x="2317137" y="154157"/>
                  <a:pt x="2319170" y="149524"/>
                  <a:pt x="2319170" y="146591"/>
                </a:cubicBezTo>
                <a:cubicBezTo>
                  <a:pt x="2319170" y="143525"/>
                  <a:pt x="2317770" y="141991"/>
                  <a:pt x="2314971" y="141991"/>
                </a:cubicBezTo>
                <a:close/>
                <a:moveTo>
                  <a:pt x="1483370" y="119593"/>
                </a:moveTo>
                <a:cubicBezTo>
                  <a:pt x="1488170" y="119593"/>
                  <a:pt x="1492236" y="121259"/>
                  <a:pt x="1495569" y="124592"/>
                </a:cubicBezTo>
                <a:cubicBezTo>
                  <a:pt x="1498902" y="127926"/>
                  <a:pt x="1500569" y="132125"/>
                  <a:pt x="1500569" y="137192"/>
                </a:cubicBezTo>
                <a:cubicBezTo>
                  <a:pt x="1500569" y="141458"/>
                  <a:pt x="1498369" y="147524"/>
                  <a:pt x="1493969" y="155391"/>
                </a:cubicBezTo>
                <a:cubicBezTo>
                  <a:pt x="1489570" y="163257"/>
                  <a:pt x="1484636" y="170090"/>
                  <a:pt x="1479170" y="175889"/>
                </a:cubicBezTo>
                <a:cubicBezTo>
                  <a:pt x="1473704" y="181689"/>
                  <a:pt x="1469371" y="184589"/>
                  <a:pt x="1466171" y="184589"/>
                </a:cubicBezTo>
                <a:cubicBezTo>
                  <a:pt x="1462704" y="184589"/>
                  <a:pt x="1460971" y="182722"/>
                  <a:pt x="1460971" y="178989"/>
                </a:cubicBezTo>
                <a:cubicBezTo>
                  <a:pt x="1461104" y="177922"/>
                  <a:pt x="1461204" y="176923"/>
                  <a:pt x="1461271" y="175989"/>
                </a:cubicBezTo>
                <a:cubicBezTo>
                  <a:pt x="1461338" y="175056"/>
                  <a:pt x="1461371" y="174123"/>
                  <a:pt x="1461371" y="173189"/>
                </a:cubicBezTo>
                <a:cubicBezTo>
                  <a:pt x="1461371" y="171590"/>
                  <a:pt x="1460804" y="170690"/>
                  <a:pt x="1459671" y="170490"/>
                </a:cubicBezTo>
                <a:cubicBezTo>
                  <a:pt x="1458538" y="170290"/>
                  <a:pt x="1457172" y="170790"/>
                  <a:pt x="1455572" y="171990"/>
                </a:cubicBezTo>
                <a:cubicBezTo>
                  <a:pt x="1442239" y="181322"/>
                  <a:pt x="1433106" y="187889"/>
                  <a:pt x="1428173" y="191688"/>
                </a:cubicBezTo>
                <a:cubicBezTo>
                  <a:pt x="1423240" y="195488"/>
                  <a:pt x="1419340" y="199321"/>
                  <a:pt x="1416474" y="203188"/>
                </a:cubicBezTo>
                <a:cubicBezTo>
                  <a:pt x="1413608" y="207054"/>
                  <a:pt x="1412174" y="211120"/>
                  <a:pt x="1412174" y="215387"/>
                </a:cubicBezTo>
                <a:cubicBezTo>
                  <a:pt x="1412174" y="223253"/>
                  <a:pt x="1414708" y="229653"/>
                  <a:pt x="1419774" y="234586"/>
                </a:cubicBezTo>
                <a:cubicBezTo>
                  <a:pt x="1424840" y="239519"/>
                  <a:pt x="1431440" y="241985"/>
                  <a:pt x="1439573" y="241985"/>
                </a:cubicBezTo>
                <a:cubicBezTo>
                  <a:pt x="1447972" y="241985"/>
                  <a:pt x="1458071" y="238752"/>
                  <a:pt x="1469871" y="232286"/>
                </a:cubicBezTo>
                <a:cubicBezTo>
                  <a:pt x="1481670" y="225820"/>
                  <a:pt x="1495569" y="216387"/>
                  <a:pt x="1511568" y="203988"/>
                </a:cubicBezTo>
                <a:lnTo>
                  <a:pt x="1511568" y="217387"/>
                </a:lnTo>
                <a:cubicBezTo>
                  <a:pt x="1497303" y="231386"/>
                  <a:pt x="1485670" y="242252"/>
                  <a:pt x="1476670" y="249985"/>
                </a:cubicBezTo>
                <a:cubicBezTo>
                  <a:pt x="1467671" y="257718"/>
                  <a:pt x="1459271" y="263717"/>
                  <a:pt x="1451472" y="267984"/>
                </a:cubicBezTo>
                <a:cubicBezTo>
                  <a:pt x="1443672" y="272250"/>
                  <a:pt x="1436039" y="274383"/>
                  <a:pt x="1428573" y="274383"/>
                </a:cubicBezTo>
                <a:cubicBezTo>
                  <a:pt x="1421240" y="274383"/>
                  <a:pt x="1414508" y="271483"/>
                  <a:pt x="1408375" y="265684"/>
                </a:cubicBezTo>
                <a:cubicBezTo>
                  <a:pt x="1402241" y="259884"/>
                  <a:pt x="1397442" y="252285"/>
                  <a:pt x="1393975" y="242885"/>
                </a:cubicBezTo>
                <a:lnTo>
                  <a:pt x="1389991" y="219974"/>
                </a:lnTo>
                <a:lnTo>
                  <a:pt x="1372771" y="240110"/>
                </a:lnTo>
                <a:cubicBezTo>
                  <a:pt x="1366738" y="246393"/>
                  <a:pt x="1360921" y="251651"/>
                  <a:pt x="1355322" y="255884"/>
                </a:cubicBezTo>
                <a:cubicBezTo>
                  <a:pt x="1344122" y="264351"/>
                  <a:pt x="1334590" y="268584"/>
                  <a:pt x="1326724" y="268584"/>
                </a:cubicBezTo>
                <a:cubicBezTo>
                  <a:pt x="1315791" y="268584"/>
                  <a:pt x="1307658" y="262851"/>
                  <a:pt x="1302325" y="251385"/>
                </a:cubicBezTo>
                <a:cubicBezTo>
                  <a:pt x="1296992" y="239919"/>
                  <a:pt x="1294326" y="227386"/>
                  <a:pt x="1294326" y="213787"/>
                </a:cubicBezTo>
                <a:cubicBezTo>
                  <a:pt x="1294326" y="208587"/>
                  <a:pt x="1294859" y="203621"/>
                  <a:pt x="1295925" y="198888"/>
                </a:cubicBezTo>
                <a:cubicBezTo>
                  <a:pt x="1296992" y="194155"/>
                  <a:pt x="1298258" y="190255"/>
                  <a:pt x="1299725" y="187189"/>
                </a:cubicBezTo>
                <a:cubicBezTo>
                  <a:pt x="1301192" y="184122"/>
                  <a:pt x="1303925" y="179322"/>
                  <a:pt x="1307925" y="172789"/>
                </a:cubicBezTo>
                <a:cubicBezTo>
                  <a:pt x="1326857" y="143325"/>
                  <a:pt x="1344189" y="128592"/>
                  <a:pt x="1359922" y="128592"/>
                </a:cubicBezTo>
                <a:cubicBezTo>
                  <a:pt x="1368054" y="128592"/>
                  <a:pt x="1372121" y="131725"/>
                  <a:pt x="1372121" y="137992"/>
                </a:cubicBezTo>
                <a:cubicBezTo>
                  <a:pt x="1372121" y="142258"/>
                  <a:pt x="1369488" y="148924"/>
                  <a:pt x="1364221" y="157990"/>
                </a:cubicBezTo>
                <a:cubicBezTo>
                  <a:pt x="1358955" y="167056"/>
                  <a:pt x="1354255" y="173523"/>
                  <a:pt x="1350122" y="177389"/>
                </a:cubicBezTo>
                <a:cubicBezTo>
                  <a:pt x="1338523" y="188589"/>
                  <a:pt x="1330956" y="196388"/>
                  <a:pt x="1327424" y="200788"/>
                </a:cubicBezTo>
                <a:cubicBezTo>
                  <a:pt x="1323890" y="205187"/>
                  <a:pt x="1322124" y="210187"/>
                  <a:pt x="1322124" y="215787"/>
                </a:cubicBezTo>
                <a:cubicBezTo>
                  <a:pt x="1322124" y="220587"/>
                  <a:pt x="1323924" y="224586"/>
                  <a:pt x="1327524" y="227786"/>
                </a:cubicBezTo>
                <a:cubicBezTo>
                  <a:pt x="1331123" y="230986"/>
                  <a:pt x="1335790" y="232586"/>
                  <a:pt x="1341523" y="232586"/>
                </a:cubicBezTo>
                <a:cubicBezTo>
                  <a:pt x="1347789" y="232586"/>
                  <a:pt x="1354688" y="230286"/>
                  <a:pt x="1362221" y="225686"/>
                </a:cubicBezTo>
                <a:cubicBezTo>
                  <a:pt x="1365988" y="223386"/>
                  <a:pt x="1370312" y="220395"/>
                  <a:pt x="1375196" y="216712"/>
                </a:cubicBezTo>
                <a:lnTo>
                  <a:pt x="1391003" y="204003"/>
                </a:lnTo>
                <a:lnTo>
                  <a:pt x="1394775" y="188788"/>
                </a:lnTo>
                <a:cubicBezTo>
                  <a:pt x="1398775" y="181722"/>
                  <a:pt x="1406508" y="172589"/>
                  <a:pt x="1417974" y="161390"/>
                </a:cubicBezTo>
                <a:cubicBezTo>
                  <a:pt x="1431573" y="148058"/>
                  <a:pt x="1444205" y="137758"/>
                  <a:pt x="1455872" y="130492"/>
                </a:cubicBezTo>
                <a:cubicBezTo>
                  <a:pt x="1467537" y="123226"/>
                  <a:pt x="1476703" y="119593"/>
                  <a:pt x="1483370" y="119593"/>
                </a:cubicBezTo>
                <a:close/>
                <a:moveTo>
                  <a:pt x="653644" y="115393"/>
                </a:moveTo>
                <a:cubicBezTo>
                  <a:pt x="662177" y="115393"/>
                  <a:pt x="666443" y="118526"/>
                  <a:pt x="666443" y="124792"/>
                </a:cubicBezTo>
                <a:cubicBezTo>
                  <a:pt x="666443" y="133459"/>
                  <a:pt x="657177" y="141925"/>
                  <a:pt x="638645" y="150191"/>
                </a:cubicBezTo>
                <a:cubicBezTo>
                  <a:pt x="627312" y="155124"/>
                  <a:pt x="616079" y="161657"/>
                  <a:pt x="604947" y="169790"/>
                </a:cubicBezTo>
                <a:cubicBezTo>
                  <a:pt x="593814" y="177922"/>
                  <a:pt x="584814" y="186555"/>
                  <a:pt x="577948" y="195688"/>
                </a:cubicBezTo>
                <a:cubicBezTo>
                  <a:pt x="571082" y="204821"/>
                  <a:pt x="567649" y="213054"/>
                  <a:pt x="567649" y="220387"/>
                </a:cubicBezTo>
                <a:cubicBezTo>
                  <a:pt x="567649" y="223986"/>
                  <a:pt x="568515" y="226853"/>
                  <a:pt x="570249" y="228986"/>
                </a:cubicBezTo>
                <a:cubicBezTo>
                  <a:pt x="571982" y="231119"/>
                  <a:pt x="574249" y="232186"/>
                  <a:pt x="577048" y="232186"/>
                </a:cubicBezTo>
                <a:cubicBezTo>
                  <a:pt x="581715" y="232186"/>
                  <a:pt x="587048" y="230053"/>
                  <a:pt x="593047" y="225786"/>
                </a:cubicBezTo>
                <a:cubicBezTo>
                  <a:pt x="599047" y="221520"/>
                  <a:pt x="607913" y="213987"/>
                  <a:pt x="619646" y="203188"/>
                </a:cubicBezTo>
                <a:cubicBezTo>
                  <a:pt x="624979" y="198255"/>
                  <a:pt x="632078" y="190288"/>
                  <a:pt x="640944" y="179289"/>
                </a:cubicBezTo>
                <a:cubicBezTo>
                  <a:pt x="649811" y="168290"/>
                  <a:pt x="657143" y="159890"/>
                  <a:pt x="662943" y="154091"/>
                </a:cubicBezTo>
                <a:cubicBezTo>
                  <a:pt x="668743" y="148291"/>
                  <a:pt x="673976" y="145391"/>
                  <a:pt x="678642" y="145391"/>
                </a:cubicBezTo>
                <a:cubicBezTo>
                  <a:pt x="681309" y="145391"/>
                  <a:pt x="683475" y="146224"/>
                  <a:pt x="685142" y="147891"/>
                </a:cubicBezTo>
                <a:cubicBezTo>
                  <a:pt x="686808" y="149558"/>
                  <a:pt x="687642" y="151991"/>
                  <a:pt x="687642" y="155191"/>
                </a:cubicBezTo>
                <a:cubicBezTo>
                  <a:pt x="687642" y="161324"/>
                  <a:pt x="685208" y="170223"/>
                  <a:pt x="680342" y="181889"/>
                </a:cubicBezTo>
                <a:cubicBezTo>
                  <a:pt x="675476" y="193555"/>
                  <a:pt x="666709" y="212654"/>
                  <a:pt x="654044" y="239185"/>
                </a:cubicBezTo>
                <a:lnTo>
                  <a:pt x="693851" y="210235"/>
                </a:lnTo>
                <a:lnTo>
                  <a:pt x="693851" y="205987"/>
                </a:lnTo>
                <a:cubicBezTo>
                  <a:pt x="701050" y="197455"/>
                  <a:pt x="706516" y="190188"/>
                  <a:pt x="710250" y="184189"/>
                </a:cubicBezTo>
                <a:cubicBezTo>
                  <a:pt x="705983" y="182722"/>
                  <a:pt x="702883" y="180922"/>
                  <a:pt x="700950" y="178789"/>
                </a:cubicBezTo>
                <a:cubicBezTo>
                  <a:pt x="699017" y="176656"/>
                  <a:pt x="698050" y="173456"/>
                  <a:pt x="698050" y="169190"/>
                </a:cubicBezTo>
                <a:cubicBezTo>
                  <a:pt x="698050" y="164390"/>
                  <a:pt x="700050" y="158324"/>
                  <a:pt x="704050" y="150991"/>
                </a:cubicBezTo>
                <a:cubicBezTo>
                  <a:pt x="708050" y="143658"/>
                  <a:pt x="712983" y="136792"/>
                  <a:pt x="718849" y="130392"/>
                </a:cubicBezTo>
                <a:cubicBezTo>
                  <a:pt x="724715" y="123992"/>
                  <a:pt x="730048" y="119859"/>
                  <a:pt x="734848" y="117993"/>
                </a:cubicBezTo>
                <a:cubicBezTo>
                  <a:pt x="736715" y="117060"/>
                  <a:pt x="738514" y="116593"/>
                  <a:pt x="740248" y="116593"/>
                </a:cubicBezTo>
                <a:cubicBezTo>
                  <a:pt x="742914" y="116593"/>
                  <a:pt x="744247" y="117859"/>
                  <a:pt x="744247" y="120393"/>
                </a:cubicBezTo>
                <a:cubicBezTo>
                  <a:pt x="744247" y="122659"/>
                  <a:pt x="742181" y="127259"/>
                  <a:pt x="738048" y="134192"/>
                </a:cubicBezTo>
                <a:cubicBezTo>
                  <a:pt x="765513" y="129925"/>
                  <a:pt x="782845" y="127792"/>
                  <a:pt x="790045" y="127792"/>
                </a:cubicBezTo>
                <a:cubicBezTo>
                  <a:pt x="792845" y="127792"/>
                  <a:pt x="794778" y="128059"/>
                  <a:pt x="795844" y="128592"/>
                </a:cubicBezTo>
                <a:cubicBezTo>
                  <a:pt x="798111" y="129792"/>
                  <a:pt x="799978" y="132592"/>
                  <a:pt x="801444" y="136992"/>
                </a:cubicBezTo>
                <a:cubicBezTo>
                  <a:pt x="802910" y="141391"/>
                  <a:pt x="803644" y="145791"/>
                  <a:pt x="803644" y="150191"/>
                </a:cubicBezTo>
                <a:cubicBezTo>
                  <a:pt x="803644" y="152991"/>
                  <a:pt x="802411" y="156024"/>
                  <a:pt x="799944" y="159290"/>
                </a:cubicBezTo>
                <a:cubicBezTo>
                  <a:pt x="797478" y="162557"/>
                  <a:pt x="793244" y="167323"/>
                  <a:pt x="787245" y="173589"/>
                </a:cubicBezTo>
                <a:cubicBezTo>
                  <a:pt x="780179" y="181189"/>
                  <a:pt x="774246" y="189455"/>
                  <a:pt x="769446" y="198388"/>
                </a:cubicBezTo>
                <a:cubicBezTo>
                  <a:pt x="764646" y="207321"/>
                  <a:pt x="762246" y="214054"/>
                  <a:pt x="762246" y="218587"/>
                </a:cubicBezTo>
                <a:cubicBezTo>
                  <a:pt x="762246" y="224853"/>
                  <a:pt x="766113" y="227986"/>
                  <a:pt x="773846" y="227986"/>
                </a:cubicBezTo>
                <a:cubicBezTo>
                  <a:pt x="781979" y="227986"/>
                  <a:pt x="796111" y="219720"/>
                  <a:pt x="816243" y="203188"/>
                </a:cubicBezTo>
                <a:lnTo>
                  <a:pt x="816243" y="216587"/>
                </a:lnTo>
                <a:cubicBezTo>
                  <a:pt x="805177" y="228186"/>
                  <a:pt x="796044" y="237319"/>
                  <a:pt x="788845" y="243985"/>
                </a:cubicBezTo>
                <a:cubicBezTo>
                  <a:pt x="781645" y="250651"/>
                  <a:pt x="774979" y="255951"/>
                  <a:pt x="768846" y="259884"/>
                </a:cubicBezTo>
                <a:cubicBezTo>
                  <a:pt x="762713" y="263817"/>
                  <a:pt x="757247" y="265784"/>
                  <a:pt x="752447" y="265784"/>
                </a:cubicBezTo>
                <a:cubicBezTo>
                  <a:pt x="746847" y="265784"/>
                  <a:pt x="742181" y="263217"/>
                  <a:pt x="738448" y="258084"/>
                </a:cubicBezTo>
                <a:cubicBezTo>
                  <a:pt x="734715" y="252951"/>
                  <a:pt x="732848" y="245518"/>
                  <a:pt x="732848" y="235786"/>
                </a:cubicBezTo>
                <a:cubicBezTo>
                  <a:pt x="732848" y="230053"/>
                  <a:pt x="734315" y="223520"/>
                  <a:pt x="737248" y="216187"/>
                </a:cubicBezTo>
                <a:cubicBezTo>
                  <a:pt x="740181" y="208854"/>
                  <a:pt x="744481" y="200888"/>
                  <a:pt x="750147" y="192288"/>
                </a:cubicBezTo>
                <a:cubicBezTo>
                  <a:pt x="755813" y="183689"/>
                  <a:pt x="762180" y="175123"/>
                  <a:pt x="769246" y="166590"/>
                </a:cubicBezTo>
                <a:cubicBezTo>
                  <a:pt x="765513" y="167390"/>
                  <a:pt x="761313" y="168223"/>
                  <a:pt x="756647" y="169090"/>
                </a:cubicBezTo>
                <a:cubicBezTo>
                  <a:pt x="751980" y="169956"/>
                  <a:pt x="747047" y="170856"/>
                  <a:pt x="741848" y="171790"/>
                </a:cubicBezTo>
                <a:cubicBezTo>
                  <a:pt x="736648" y="172723"/>
                  <a:pt x="732648" y="173456"/>
                  <a:pt x="729848" y="173989"/>
                </a:cubicBezTo>
                <a:cubicBezTo>
                  <a:pt x="725715" y="182256"/>
                  <a:pt x="720649" y="190138"/>
                  <a:pt x="714649" y="197638"/>
                </a:cubicBezTo>
                <a:lnTo>
                  <a:pt x="702441" y="210169"/>
                </a:lnTo>
                <a:lnTo>
                  <a:pt x="702441" y="216987"/>
                </a:lnTo>
                <a:lnTo>
                  <a:pt x="636045" y="271583"/>
                </a:lnTo>
                <a:cubicBezTo>
                  <a:pt x="617379" y="303848"/>
                  <a:pt x="600380" y="327947"/>
                  <a:pt x="585048" y="343879"/>
                </a:cubicBezTo>
                <a:cubicBezTo>
                  <a:pt x="569715" y="359811"/>
                  <a:pt x="558316" y="367778"/>
                  <a:pt x="550850" y="367778"/>
                </a:cubicBezTo>
                <a:cubicBezTo>
                  <a:pt x="546850" y="367778"/>
                  <a:pt x="544850" y="365311"/>
                  <a:pt x="544850" y="360378"/>
                </a:cubicBezTo>
                <a:cubicBezTo>
                  <a:pt x="544850" y="350779"/>
                  <a:pt x="549717" y="338513"/>
                  <a:pt x="559449" y="323580"/>
                </a:cubicBezTo>
                <a:cubicBezTo>
                  <a:pt x="563316" y="317714"/>
                  <a:pt x="567749" y="311981"/>
                  <a:pt x="572749" y="306381"/>
                </a:cubicBezTo>
                <a:cubicBezTo>
                  <a:pt x="577748" y="300782"/>
                  <a:pt x="582481" y="295949"/>
                  <a:pt x="586948" y="291882"/>
                </a:cubicBezTo>
                <a:cubicBezTo>
                  <a:pt x="591414" y="287816"/>
                  <a:pt x="597314" y="282749"/>
                  <a:pt x="604647" y="276683"/>
                </a:cubicBezTo>
                <a:cubicBezTo>
                  <a:pt x="611979" y="270617"/>
                  <a:pt x="616979" y="266450"/>
                  <a:pt x="619646" y="264184"/>
                </a:cubicBezTo>
                <a:cubicBezTo>
                  <a:pt x="632978" y="236986"/>
                  <a:pt x="642578" y="216187"/>
                  <a:pt x="648444" y="201788"/>
                </a:cubicBezTo>
                <a:cubicBezTo>
                  <a:pt x="635911" y="215120"/>
                  <a:pt x="624979" y="226053"/>
                  <a:pt x="615646" y="234586"/>
                </a:cubicBezTo>
                <a:cubicBezTo>
                  <a:pt x="606313" y="243118"/>
                  <a:pt x="597747" y="249685"/>
                  <a:pt x="589948" y="254284"/>
                </a:cubicBezTo>
                <a:cubicBezTo>
                  <a:pt x="582148" y="258884"/>
                  <a:pt x="575115" y="261184"/>
                  <a:pt x="568849" y="261184"/>
                </a:cubicBezTo>
                <a:cubicBezTo>
                  <a:pt x="562049" y="261184"/>
                  <a:pt x="555783" y="255751"/>
                  <a:pt x="550050" y="244885"/>
                </a:cubicBezTo>
                <a:lnTo>
                  <a:pt x="543749" y="220342"/>
                </a:lnTo>
                <a:lnTo>
                  <a:pt x="536318" y="226586"/>
                </a:lnTo>
                <a:cubicBezTo>
                  <a:pt x="532785" y="229253"/>
                  <a:pt x="529685" y="231253"/>
                  <a:pt x="527019" y="232586"/>
                </a:cubicBezTo>
                <a:cubicBezTo>
                  <a:pt x="521686" y="235252"/>
                  <a:pt x="514020" y="236319"/>
                  <a:pt x="504020" y="235786"/>
                </a:cubicBezTo>
                <a:cubicBezTo>
                  <a:pt x="486688" y="256318"/>
                  <a:pt x="471422" y="266584"/>
                  <a:pt x="458223" y="266584"/>
                </a:cubicBezTo>
                <a:cubicBezTo>
                  <a:pt x="450757" y="266584"/>
                  <a:pt x="443957" y="264117"/>
                  <a:pt x="437824" y="259184"/>
                </a:cubicBezTo>
                <a:cubicBezTo>
                  <a:pt x="431691" y="254251"/>
                  <a:pt x="426792" y="247518"/>
                  <a:pt x="423125" y="238985"/>
                </a:cubicBezTo>
                <a:cubicBezTo>
                  <a:pt x="419459" y="230453"/>
                  <a:pt x="417626" y="220920"/>
                  <a:pt x="417626" y="210387"/>
                </a:cubicBezTo>
                <a:cubicBezTo>
                  <a:pt x="417626" y="201854"/>
                  <a:pt x="420459" y="192388"/>
                  <a:pt x="426125" y="181989"/>
                </a:cubicBezTo>
                <a:cubicBezTo>
                  <a:pt x="431791" y="171590"/>
                  <a:pt x="439124" y="161890"/>
                  <a:pt x="448124" y="152891"/>
                </a:cubicBezTo>
                <a:cubicBezTo>
                  <a:pt x="457123" y="143891"/>
                  <a:pt x="466756" y="136625"/>
                  <a:pt x="477022" y="131092"/>
                </a:cubicBezTo>
                <a:cubicBezTo>
                  <a:pt x="487288" y="125559"/>
                  <a:pt x="496821" y="122793"/>
                  <a:pt x="505620" y="122793"/>
                </a:cubicBezTo>
                <a:cubicBezTo>
                  <a:pt x="511886" y="122793"/>
                  <a:pt x="516820" y="123759"/>
                  <a:pt x="520419" y="125692"/>
                </a:cubicBezTo>
                <a:cubicBezTo>
                  <a:pt x="524019" y="127626"/>
                  <a:pt x="525819" y="130325"/>
                  <a:pt x="525819" y="133792"/>
                </a:cubicBezTo>
                <a:cubicBezTo>
                  <a:pt x="525819" y="136458"/>
                  <a:pt x="524286" y="139525"/>
                  <a:pt x="521219" y="142991"/>
                </a:cubicBezTo>
                <a:cubicBezTo>
                  <a:pt x="526285" y="144058"/>
                  <a:pt x="529752" y="145824"/>
                  <a:pt x="531619" y="148291"/>
                </a:cubicBezTo>
                <a:cubicBezTo>
                  <a:pt x="533485" y="150757"/>
                  <a:pt x="534418" y="155257"/>
                  <a:pt x="534418" y="161790"/>
                </a:cubicBezTo>
                <a:cubicBezTo>
                  <a:pt x="534418" y="168190"/>
                  <a:pt x="532919" y="176256"/>
                  <a:pt x="529919" y="185989"/>
                </a:cubicBezTo>
                <a:cubicBezTo>
                  <a:pt x="526919" y="195721"/>
                  <a:pt x="522819" y="204854"/>
                  <a:pt x="517619" y="213387"/>
                </a:cubicBezTo>
                <a:lnTo>
                  <a:pt x="521219" y="216987"/>
                </a:lnTo>
                <a:lnTo>
                  <a:pt x="524219" y="216987"/>
                </a:lnTo>
                <a:cubicBezTo>
                  <a:pt x="526485" y="216987"/>
                  <a:pt x="528719" y="216420"/>
                  <a:pt x="530919" y="215287"/>
                </a:cubicBezTo>
                <a:cubicBezTo>
                  <a:pt x="533119" y="214154"/>
                  <a:pt x="535085" y="212954"/>
                  <a:pt x="536818" y="211687"/>
                </a:cubicBezTo>
                <a:cubicBezTo>
                  <a:pt x="537685" y="211054"/>
                  <a:pt x="539068" y="210029"/>
                  <a:pt x="540968" y="208612"/>
                </a:cubicBezTo>
                <a:lnTo>
                  <a:pt x="542278" y="207632"/>
                </a:lnTo>
                <a:lnTo>
                  <a:pt x="545150" y="194588"/>
                </a:lnTo>
                <a:cubicBezTo>
                  <a:pt x="547617" y="188722"/>
                  <a:pt x="551483" y="182456"/>
                  <a:pt x="556750" y="175789"/>
                </a:cubicBezTo>
                <a:cubicBezTo>
                  <a:pt x="562016" y="169123"/>
                  <a:pt x="568715" y="162290"/>
                  <a:pt x="576848" y="155291"/>
                </a:cubicBezTo>
                <a:cubicBezTo>
                  <a:pt x="584981" y="148291"/>
                  <a:pt x="594514" y="141458"/>
                  <a:pt x="605447" y="134792"/>
                </a:cubicBezTo>
                <a:cubicBezTo>
                  <a:pt x="626112" y="121859"/>
                  <a:pt x="642178" y="115393"/>
                  <a:pt x="653644" y="115393"/>
                </a:cubicBezTo>
                <a:close/>
                <a:moveTo>
                  <a:pt x="1389720" y="70396"/>
                </a:moveTo>
                <a:cubicBezTo>
                  <a:pt x="1393719" y="70396"/>
                  <a:pt x="1397052" y="71629"/>
                  <a:pt x="1399719" y="74095"/>
                </a:cubicBezTo>
                <a:cubicBezTo>
                  <a:pt x="1402386" y="76562"/>
                  <a:pt x="1403719" y="80128"/>
                  <a:pt x="1403719" y="84795"/>
                </a:cubicBezTo>
                <a:cubicBezTo>
                  <a:pt x="1403719" y="90528"/>
                  <a:pt x="1400986" y="96861"/>
                  <a:pt x="1395519" y="103794"/>
                </a:cubicBezTo>
                <a:cubicBezTo>
                  <a:pt x="1390053" y="110727"/>
                  <a:pt x="1384187" y="114193"/>
                  <a:pt x="1377920" y="114193"/>
                </a:cubicBezTo>
                <a:cubicBezTo>
                  <a:pt x="1374587" y="114193"/>
                  <a:pt x="1371421" y="112926"/>
                  <a:pt x="1368421" y="110393"/>
                </a:cubicBezTo>
                <a:cubicBezTo>
                  <a:pt x="1365421" y="107860"/>
                  <a:pt x="1363921" y="104660"/>
                  <a:pt x="1363921" y="100794"/>
                </a:cubicBezTo>
                <a:cubicBezTo>
                  <a:pt x="1363921" y="94928"/>
                  <a:pt x="1366721" y="88395"/>
                  <a:pt x="1372321" y="81195"/>
                </a:cubicBezTo>
                <a:cubicBezTo>
                  <a:pt x="1377920" y="73995"/>
                  <a:pt x="1383720" y="70396"/>
                  <a:pt x="1389720" y="70396"/>
                </a:cubicBezTo>
                <a:close/>
                <a:moveTo>
                  <a:pt x="2223520" y="65396"/>
                </a:moveTo>
                <a:cubicBezTo>
                  <a:pt x="2222720" y="65396"/>
                  <a:pt x="2221187" y="66129"/>
                  <a:pt x="2218920" y="67596"/>
                </a:cubicBezTo>
                <a:cubicBezTo>
                  <a:pt x="2210787" y="74262"/>
                  <a:pt x="2201655" y="87295"/>
                  <a:pt x="2191522" y="106693"/>
                </a:cubicBezTo>
                <a:cubicBezTo>
                  <a:pt x="2181389" y="126092"/>
                  <a:pt x="2174190" y="145658"/>
                  <a:pt x="2169923" y="165390"/>
                </a:cubicBezTo>
                <a:cubicBezTo>
                  <a:pt x="2176856" y="158590"/>
                  <a:pt x="2183556" y="150857"/>
                  <a:pt x="2190022" y="142191"/>
                </a:cubicBezTo>
                <a:cubicBezTo>
                  <a:pt x="2196488" y="133525"/>
                  <a:pt x="2202588" y="124259"/>
                  <a:pt x="2208321" y="114393"/>
                </a:cubicBezTo>
                <a:cubicBezTo>
                  <a:pt x="2214054" y="104527"/>
                  <a:pt x="2218554" y="95661"/>
                  <a:pt x="2221820" y="87795"/>
                </a:cubicBezTo>
                <a:cubicBezTo>
                  <a:pt x="2225087" y="79928"/>
                  <a:pt x="2226720" y="73995"/>
                  <a:pt x="2226720" y="69996"/>
                </a:cubicBezTo>
                <a:cubicBezTo>
                  <a:pt x="2226720" y="66929"/>
                  <a:pt x="2225653" y="65396"/>
                  <a:pt x="2223520" y="65396"/>
                </a:cubicBezTo>
                <a:close/>
                <a:moveTo>
                  <a:pt x="1829437" y="26198"/>
                </a:moveTo>
                <a:cubicBezTo>
                  <a:pt x="1848636" y="26198"/>
                  <a:pt x="1863469" y="27665"/>
                  <a:pt x="1873934" y="30598"/>
                </a:cubicBezTo>
                <a:cubicBezTo>
                  <a:pt x="1884400" y="33531"/>
                  <a:pt x="1889634" y="38064"/>
                  <a:pt x="1889634" y="44197"/>
                </a:cubicBezTo>
                <a:cubicBezTo>
                  <a:pt x="1889634" y="54197"/>
                  <a:pt x="1888267" y="61930"/>
                  <a:pt x="1885534" y="67396"/>
                </a:cubicBezTo>
                <a:cubicBezTo>
                  <a:pt x="1882800" y="72862"/>
                  <a:pt x="1879868" y="76495"/>
                  <a:pt x="1876734" y="78295"/>
                </a:cubicBezTo>
                <a:cubicBezTo>
                  <a:pt x="1873601" y="80095"/>
                  <a:pt x="1868101" y="82528"/>
                  <a:pt x="1860235" y="85595"/>
                </a:cubicBezTo>
                <a:cubicBezTo>
                  <a:pt x="1851836" y="88528"/>
                  <a:pt x="1844536" y="91594"/>
                  <a:pt x="1838337" y="94794"/>
                </a:cubicBezTo>
                <a:cubicBezTo>
                  <a:pt x="1832137" y="97994"/>
                  <a:pt x="1826837" y="101060"/>
                  <a:pt x="1822438" y="103994"/>
                </a:cubicBezTo>
                <a:cubicBezTo>
                  <a:pt x="1818038" y="106927"/>
                  <a:pt x="1815305" y="108393"/>
                  <a:pt x="1814238" y="108393"/>
                </a:cubicBezTo>
                <a:cubicBezTo>
                  <a:pt x="1812905" y="108393"/>
                  <a:pt x="1812238" y="107860"/>
                  <a:pt x="1812238" y="106793"/>
                </a:cubicBezTo>
                <a:cubicBezTo>
                  <a:pt x="1812238" y="104527"/>
                  <a:pt x="1814605" y="101094"/>
                  <a:pt x="1819338" y="96494"/>
                </a:cubicBezTo>
                <a:cubicBezTo>
                  <a:pt x="1824071" y="91894"/>
                  <a:pt x="1829904" y="87861"/>
                  <a:pt x="1836837" y="84395"/>
                </a:cubicBezTo>
                <a:cubicBezTo>
                  <a:pt x="1844170" y="80528"/>
                  <a:pt x="1847836" y="78062"/>
                  <a:pt x="1847836" y="76995"/>
                </a:cubicBezTo>
                <a:cubicBezTo>
                  <a:pt x="1847836" y="75262"/>
                  <a:pt x="1843770" y="74395"/>
                  <a:pt x="1835637" y="74395"/>
                </a:cubicBezTo>
                <a:cubicBezTo>
                  <a:pt x="1810972" y="74395"/>
                  <a:pt x="1788173" y="76595"/>
                  <a:pt x="1767241" y="80995"/>
                </a:cubicBezTo>
                <a:cubicBezTo>
                  <a:pt x="1746309" y="85395"/>
                  <a:pt x="1729810" y="91194"/>
                  <a:pt x="1717744" y="98394"/>
                </a:cubicBezTo>
                <a:cubicBezTo>
                  <a:pt x="1705678" y="105594"/>
                  <a:pt x="1699645" y="112926"/>
                  <a:pt x="1699645" y="120393"/>
                </a:cubicBezTo>
                <a:cubicBezTo>
                  <a:pt x="1699645" y="125059"/>
                  <a:pt x="1702145" y="128359"/>
                  <a:pt x="1707145" y="130292"/>
                </a:cubicBezTo>
                <a:cubicBezTo>
                  <a:pt x="1712144" y="132225"/>
                  <a:pt x="1723177" y="135458"/>
                  <a:pt x="1740243" y="139991"/>
                </a:cubicBezTo>
                <a:cubicBezTo>
                  <a:pt x="1757308" y="144525"/>
                  <a:pt x="1772574" y="149724"/>
                  <a:pt x="1786040" y="155591"/>
                </a:cubicBezTo>
                <a:cubicBezTo>
                  <a:pt x="1805372" y="163857"/>
                  <a:pt x="1819704" y="172456"/>
                  <a:pt x="1829037" y="181389"/>
                </a:cubicBezTo>
                <a:cubicBezTo>
                  <a:pt x="1838370" y="190322"/>
                  <a:pt x="1843036" y="200321"/>
                  <a:pt x="1843036" y="211387"/>
                </a:cubicBezTo>
                <a:cubicBezTo>
                  <a:pt x="1843036" y="218987"/>
                  <a:pt x="1841203" y="226620"/>
                  <a:pt x="1837537" y="234286"/>
                </a:cubicBezTo>
                <a:cubicBezTo>
                  <a:pt x="1833870" y="241952"/>
                  <a:pt x="1828504" y="248985"/>
                  <a:pt x="1821438" y="255384"/>
                </a:cubicBezTo>
                <a:cubicBezTo>
                  <a:pt x="1814372" y="261784"/>
                  <a:pt x="1806239" y="267050"/>
                  <a:pt x="1797039" y="271183"/>
                </a:cubicBezTo>
                <a:cubicBezTo>
                  <a:pt x="1789173" y="274517"/>
                  <a:pt x="1779274" y="277650"/>
                  <a:pt x="1767341" y="280583"/>
                </a:cubicBezTo>
                <a:cubicBezTo>
                  <a:pt x="1755408" y="283516"/>
                  <a:pt x="1742476" y="285816"/>
                  <a:pt x="1728543" y="287482"/>
                </a:cubicBezTo>
                <a:cubicBezTo>
                  <a:pt x="1714611" y="289149"/>
                  <a:pt x="1701312" y="289982"/>
                  <a:pt x="1688646" y="289982"/>
                </a:cubicBezTo>
                <a:cubicBezTo>
                  <a:pt x="1665314" y="289982"/>
                  <a:pt x="1646548" y="287782"/>
                  <a:pt x="1632349" y="283383"/>
                </a:cubicBezTo>
                <a:cubicBezTo>
                  <a:pt x="1618150" y="278983"/>
                  <a:pt x="1611051" y="272317"/>
                  <a:pt x="1611051" y="263384"/>
                </a:cubicBezTo>
                <a:cubicBezTo>
                  <a:pt x="1611051" y="259384"/>
                  <a:pt x="1613450" y="253151"/>
                  <a:pt x="1618250" y="244685"/>
                </a:cubicBezTo>
                <a:cubicBezTo>
                  <a:pt x="1623050" y="236219"/>
                  <a:pt x="1628716" y="230519"/>
                  <a:pt x="1635249" y="227586"/>
                </a:cubicBezTo>
                <a:cubicBezTo>
                  <a:pt x="1640982" y="225320"/>
                  <a:pt x="1646515" y="224020"/>
                  <a:pt x="1651848" y="223686"/>
                </a:cubicBezTo>
                <a:cubicBezTo>
                  <a:pt x="1657181" y="223353"/>
                  <a:pt x="1659848" y="223986"/>
                  <a:pt x="1659848" y="225586"/>
                </a:cubicBezTo>
                <a:cubicBezTo>
                  <a:pt x="1659848" y="225986"/>
                  <a:pt x="1659648" y="226386"/>
                  <a:pt x="1659248" y="226786"/>
                </a:cubicBezTo>
                <a:cubicBezTo>
                  <a:pt x="1658848" y="227186"/>
                  <a:pt x="1658381" y="227519"/>
                  <a:pt x="1657848" y="227786"/>
                </a:cubicBezTo>
                <a:cubicBezTo>
                  <a:pt x="1657314" y="228053"/>
                  <a:pt x="1656781" y="228319"/>
                  <a:pt x="1656248" y="228586"/>
                </a:cubicBezTo>
                <a:cubicBezTo>
                  <a:pt x="1653581" y="229653"/>
                  <a:pt x="1651415" y="230486"/>
                  <a:pt x="1649748" y="231086"/>
                </a:cubicBezTo>
                <a:cubicBezTo>
                  <a:pt x="1648082" y="231686"/>
                  <a:pt x="1646748" y="232286"/>
                  <a:pt x="1645748" y="232886"/>
                </a:cubicBezTo>
                <a:cubicBezTo>
                  <a:pt x="1644748" y="233486"/>
                  <a:pt x="1644248" y="234319"/>
                  <a:pt x="1644248" y="235386"/>
                </a:cubicBezTo>
                <a:cubicBezTo>
                  <a:pt x="1644248" y="238185"/>
                  <a:pt x="1658048" y="239585"/>
                  <a:pt x="1685646" y="239585"/>
                </a:cubicBezTo>
                <a:cubicBezTo>
                  <a:pt x="1709644" y="239585"/>
                  <a:pt x="1729310" y="238719"/>
                  <a:pt x="1744642" y="236986"/>
                </a:cubicBezTo>
                <a:cubicBezTo>
                  <a:pt x="1759975" y="235252"/>
                  <a:pt x="1773507" y="232119"/>
                  <a:pt x="1785240" y="227586"/>
                </a:cubicBezTo>
                <a:cubicBezTo>
                  <a:pt x="1796973" y="223053"/>
                  <a:pt x="1807639" y="216787"/>
                  <a:pt x="1817238" y="208787"/>
                </a:cubicBezTo>
                <a:cubicBezTo>
                  <a:pt x="1813905" y="202654"/>
                  <a:pt x="1808905" y="197121"/>
                  <a:pt x="1802239" y="192188"/>
                </a:cubicBezTo>
                <a:cubicBezTo>
                  <a:pt x="1795573" y="187255"/>
                  <a:pt x="1788073" y="183289"/>
                  <a:pt x="1779740" y="180289"/>
                </a:cubicBezTo>
                <a:cubicBezTo>
                  <a:pt x="1771407" y="177289"/>
                  <a:pt x="1762708" y="175056"/>
                  <a:pt x="1753642" y="173589"/>
                </a:cubicBezTo>
                <a:cubicBezTo>
                  <a:pt x="1726710" y="169590"/>
                  <a:pt x="1701578" y="160857"/>
                  <a:pt x="1678246" y="147391"/>
                </a:cubicBezTo>
                <a:cubicBezTo>
                  <a:pt x="1676247" y="146324"/>
                  <a:pt x="1674113" y="144058"/>
                  <a:pt x="1671847" y="140591"/>
                </a:cubicBezTo>
                <a:cubicBezTo>
                  <a:pt x="1669580" y="137125"/>
                  <a:pt x="1668447" y="133792"/>
                  <a:pt x="1668447" y="130592"/>
                </a:cubicBezTo>
                <a:cubicBezTo>
                  <a:pt x="1668447" y="118859"/>
                  <a:pt x="1670413" y="107093"/>
                  <a:pt x="1674347" y="95294"/>
                </a:cubicBezTo>
                <a:cubicBezTo>
                  <a:pt x="1678280" y="83495"/>
                  <a:pt x="1683313" y="74262"/>
                  <a:pt x="1689446" y="67596"/>
                </a:cubicBezTo>
                <a:cubicBezTo>
                  <a:pt x="1699312" y="56530"/>
                  <a:pt x="1717077" y="46864"/>
                  <a:pt x="1742742" y="38598"/>
                </a:cubicBezTo>
                <a:cubicBezTo>
                  <a:pt x="1768407" y="30331"/>
                  <a:pt x="1797306" y="26198"/>
                  <a:pt x="1829437" y="26198"/>
                </a:cubicBezTo>
                <a:close/>
                <a:moveTo>
                  <a:pt x="2241519" y="25798"/>
                </a:moveTo>
                <a:cubicBezTo>
                  <a:pt x="2244319" y="25798"/>
                  <a:pt x="2246185" y="27032"/>
                  <a:pt x="2247118" y="29498"/>
                </a:cubicBezTo>
                <a:cubicBezTo>
                  <a:pt x="2248052" y="31965"/>
                  <a:pt x="2248518" y="36198"/>
                  <a:pt x="2248518" y="42197"/>
                </a:cubicBezTo>
                <a:cubicBezTo>
                  <a:pt x="2248518" y="60730"/>
                  <a:pt x="2240986" y="83495"/>
                  <a:pt x="2225920" y="110493"/>
                </a:cubicBezTo>
                <a:cubicBezTo>
                  <a:pt x="2210854" y="137492"/>
                  <a:pt x="2189856" y="165057"/>
                  <a:pt x="2162924" y="193188"/>
                </a:cubicBezTo>
                <a:cubicBezTo>
                  <a:pt x="2161590" y="200121"/>
                  <a:pt x="2160924" y="205454"/>
                  <a:pt x="2160924" y="209187"/>
                </a:cubicBezTo>
                <a:cubicBezTo>
                  <a:pt x="2160924" y="217720"/>
                  <a:pt x="2162757" y="224653"/>
                  <a:pt x="2166423" y="229986"/>
                </a:cubicBezTo>
                <a:cubicBezTo>
                  <a:pt x="2170090" y="235319"/>
                  <a:pt x="2175190" y="237985"/>
                  <a:pt x="2181722" y="237985"/>
                </a:cubicBezTo>
                <a:cubicBezTo>
                  <a:pt x="2185056" y="237985"/>
                  <a:pt x="2188656" y="236686"/>
                  <a:pt x="2192522" y="234086"/>
                </a:cubicBezTo>
                <a:cubicBezTo>
                  <a:pt x="2196388" y="231486"/>
                  <a:pt x="2200455" y="228253"/>
                  <a:pt x="2204721" y="224386"/>
                </a:cubicBezTo>
                <a:cubicBezTo>
                  <a:pt x="2208988" y="220520"/>
                  <a:pt x="2217320" y="212854"/>
                  <a:pt x="2229719" y="201388"/>
                </a:cubicBezTo>
                <a:lnTo>
                  <a:pt x="2229719" y="204498"/>
                </a:lnTo>
                <a:lnTo>
                  <a:pt x="2230226" y="200363"/>
                </a:lnTo>
                <a:cubicBezTo>
                  <a:pt x="2231859" y="194013"/>
                  <a:pt x="2234309" y="187989"/>
                  <a:pt x="2237575" y="182289"/>
                </a:cubicBezTo>
                <a:cubicBezTo>
                  <a:pt x="2244108" y="170890"/>
                  <a:pt x="2254774" y="158857"/>
                  <a:pt x="2269573" y="146191"/>
                </a:cubicBezTo>
                <a:cubicBezTo>
                  <a:pt x="2279706" y="137525"/>
                  <a:pt x="2289772" y="130992"/>
                  <a:pt x="2299772" y="126592"/>
                </a:cubicBezTo>
                <a:cubicBezTo>
                  <a:pt x="2309771" y="122193"/>
                  <a:pt x="2318704" y="119993"/>
                  <a:pt x="2326570" y="119993"/>
                </a:cubicBezTo>
                <a:cubicBezTo>
                  <a:pt x="2332836" y="119993"/>
                  <a:pt x="2337802" y="121426"/>
                  <a:pt x="2341469" y="124292"/>
                </a:cubicBezTo>
                <a:cubicBezTo>
                  <a:pt x="2345135" y="127159"/>
                  <a:pt x="2346969" y="131459"/>
                  <a:pt x="2346969" y="137192"/>
                </a:cubicBezTo>
                <a:cubicBezTo>
                  <a:pt x="2346969" y="145591"/>
                  <a:pt x="2343835" y="153957"/>
                  <a:pt x="2337569" y="162290"/>
                </a:cubicBezTo>
                <a:cubicBezTo>
                  <a:pt x="2331303" y="170623"/>
                  <a:pt x="2321736" y="178889"/>
                  <a:pt x="2308871" y="187089"/>
                </a:cubicBezTo>
                <a:cubicBezTo>
                  <a:pt x="2296005" y="195288"/>
                  <a:pt x="2280173" y="203188"/>
                  <a:pt x="2261374" y="210787"/>
                </a:cubicBezTo>
                <a:lnTo>
                  <a:pt x="2261374" y="215787"/>
                </a:lnTo>
                <a:cubicBezTo>
                  <a:pt x="2261374" y="223653"/>
                  <a:pt x="2263307" y="229786"/>
                  <a:pt x="2267174" y="234186"/>
                </a:cubicBezTo>
                <a:cubicBezTo>
                  <a:pt x="2271040" y="238585"/>
                  <a:pt x="2276106" y="240785"/>
                  <a:pt x="2282373" y="240785"/>
                </a:cubicBezTo>
                <a:cubicBezTo>
                  <a:pt x="2288905" y="240785"/>
                  <a:pt x="2295672" y="239252"/>
                  <a:pt x="2302671" y="236186"/>
                </a:cubicBezTo>
                <a:cubicBezTo>
                  <a:pt x="2309671" y="233119"/>
                  <a:pt x="2316637" y="229053"/>
                  <a:pt x="2323570" y="223986"/>
                </a:cubicBezTo>
                <a:cubicBezTo>
                  <a:pt x="2330503" y="218920"/>
                  <a:pt x="2338969" y="212120"/>
                  <a:pt x="2348969" y="203588"/>
                </a:cubicBezTo>
                <a:lnTo>
                  <a:pt x="2348969" y="215787"/>
                </a:lnTo>
                <a:cubicBezTo>
                  <a:pt x="2333903" y="233919"/>
                  <a:pt x="2319770" y="247818"/>
                  <a:pt x="2306571" y="257484"/>
                </a:cubicBezTo>
                <a:cubicBezTo>
                  <a:pt x="2293372" y="267150"/>
                  <a:pt x="2279973" y="271983"/>
                  <a:pt x="2266374" y="271983"/>
                </a:cubicBezTo>
                <a:cubicBezTo>
                  <a:pt x="2254507" y="271983"/>
                  <a:pt x="2245108" y="267384"/>
                  <a:pt x="2238175" y="258184"/>
                </a:cubicBezTo>
                <a:cubicBezTo>
                  <a:pt x="2231242" y="248985"/>
                  <a:pt x="2227776" y="236386"/>
                  <a:pt x="2227776" y="220387"/>
                </a:cubicBezTo>
                <a:lnTo>
                  <a:pt x="2228039" y="218231"/>
                </a:lnTo>
                <a:lnTo>
                  <a:pt x="2209796" y="240423"/>
                </a:lnTo>
                <a:cubicBezTo>
                  <a:pt x="2190847" y="261197"/>
                  <a:pt x="2174823" y="271583"/>
                  <a:pt x="2161724" y="271583"/>
                </a:cubicBezTo>
                <a:cubicBezTo>
                  <a:pt x="2152258" y="271583"/>
                  <a:pt x="2144825" y="266417"/>
                  <a:pt x="2139425" y="256084"/>
                </a:cubicBezTo>
                <a:cubicBezTo>
                  <a:pt x="2136725" y="250918"/>
                  <a:pt x="2134700" y="244943"/>
                  <a:pt x="2133350" y="238160"/>
                </a:cubicBezTo>
                <a:lnTo>
                  <a:pt x="2131858" y="221376"/>
                </a:lnTo>
                <a:lnTo>
                  <a:pt x="2087219" y="271583"/>
                </a:lnTo>
                <a:cubicBezTo>
                  <a:pt x="2072620" y="288916"/>
                  <a:pt x="2061354" y="302782"/>
                  <a:pt x="2053421" y="313181"/>
                </a:cubicBezTo>
                <a:cubicBezTo>
                  <a:pt x="2045488" y="323580"/>
                  <a:pt x="2040855" y="329647"/>
                  <a:pt x="2039522" y="331380"/>
                </a:cubicBezTo>
                <a:cubicBezTo>
                  <a:pt x="2035922" y="336046"/>
                  <a:pt x="2032689" y="340413"/>
                  <a:pt x="2029823" y="344479"/>
                </a:cubicBezTo>
                <a:cubicBezTo>
                  <a:pt x="2026956" y="348545"/>
                  <a:pt x="2024556" y="351679"/>
                  <a:pt x="2022623" y="353878"/>
                </a:cubicBezTo>
                <a:cubicBezTo>
                  <a:pt x="2020690" y="356078"/>
                  <a:pt x="2019123" y="357178"/>
                  <a:pt x="2017923" y="357178"/>
                </a:cubicBezTo>
                <a:cubicBezTo>
                  <a:pt x="2015124" y="357178"/>
                  <a:pt x="2012624" y="354412"/>
                  <a:pt x="2010424" y="348879"/>
                </a:cubicBezTo>
                <a:cubicBezTo>
                  <a:pt x="2008224" y="343346"/>
                  <a:pt x="2007124" y="338446"/>
                  <a:pt x="2007124" y="334180"/>
                </a:cubicBezTo>
                <a:cubicBezTo>
                  <a:pt x="2007124" y="330313"/>
                  <a:pt x="2007857" y="326913"/>
                  <a:pt x="2009324" y="323980"/>
                </a:cubicBezTo>
                <a:cubicBezTo>
                  <a:pt x="2018923" y="302382"/>
                  <a:pt x="2040455" y="264850"/>
                  <a:pt x="2073920" y="211387"/>
                </a:cubicBezTo>
                <a:lnTo>
                  <a:pt x="2038322" y="241585"/>
                </a:lnTo>
                <a:cubicBezTo>
                  <a:pt x="2021390" y="256384"/>
                  <a:pt x="2010057" y="263784"/>
                  <a:pt x="2004324" y="263784"/>
                </a:cubicBezTo>
                <a:cubicBezTo>
                  <a:pt x="1999124" y="263784"/>
                  <a:pt x="1993658" y="257818"/>
                  <a:pt x="1987925" y="245885"/>
                </a:cubicBezTo>
                <a:cubicBezTo>
                  <a:pt x="1985058" y="239919"/>
                  <a:pt x="1982909" y="234327"/>
                  <a:pt x="1981476" y="229111"/>
                </a:cubicBezTo>
                <a:lnTo>
                  <a:pt x="1979638" y="216698"/>
                </a:lnTo>
                <a:lnTo>
                  <a:pt x="1966685" y="230320"/>
                </a:lnTo>
                <a:cubicBezTo>
                  <a:pt x="1937244" y="260229"/>
                  <a:pt x="1914998" y="275183"/>
                  <a:pt x="1899949" y="275183"/>
                </a:cubicBezTo>
                <a:cubicBezTo>
                  <a:pt x="1893949" y="275183"/>
                  <a:pt x="1889116" y="272850"/>
                  <a:pt x="1885450" y="268184"/>
                </a:cubicBezTo>
                <a:cubicBezTo>
                  <a:pt x="1881783" y="263517"/>
                  <a:pt x="1879950" y="257518"/>
                  <a:pt x="1879950" y="250185"/>
                </a:cubicBezTo>
                <a:cubicBezTo>
                  <a:pt x="1879950" y="245252"/>
                  <a:pt x="1880983" y="239385"/>
                  <a:pt x="1883050" y="232586"/>
                </a:cubicBezTo>
                <a:cubicBezTo>
                  <a:pt x="1885117" y="225786"/>
                  <a:pt x="1888816" y="215520"/>
                  <a:pt x="1894149" y="201788"/>
                </a:cubicBezTo>
                <a:cubicBezTo>
                  <a:pt x="1892283" y="203388"/>
                  <a:pt x="1890516" y="204954"/>
                  <a:pt x="1888850" y="206487"/>
                </a:cubicBezTo>
                <a:cubicBezTo>
                  <a:pt x="1887183" y="208021"/>
                  <a:pt x="1885650" y="209421"/>
                  <a:pt x="1884250" y="210687"/>
                </a:cubicBezTo>
                <a:cubicBezTo>
                  <a:pt x="1882850" y="211954"/>
                  <a:pt x="1881350" y="213287"/>
                  <a:pt x="1879750" y="214687"/>
                </a:cubicBezTo>
                <a:cubicBezTo>
                  <a:pt x="1878150" y="216087"/>
                  <a:pt x="1876550" y="217520"/>
                  <a:pt x="1874950" y="218987"/>
                </a:cubicBezTo>
                <a:lnTo>
                  <a:pt x="1874950" y="205187"/>
                </a:lnTo>
                <a:cubicBezTo>
                  <a:pt x="1888950" y="193455"/>
                  <a:pt x="1905882" y="172856"/>
                  <a:pt x="1925747" y="143391"/>
                </a:cubicBezTo>
                <a:cubicBezTo>
                  <a:pt x="1923747" y="143258"/>
                  <a:pt x="1921881" y="143158"/>
                  <a:pt x="1920148" y="143091"/>
                </a:cubicBezTo>
                <a:cubicBezTo>
                  <a:pt x="1918415" y="143025"/>
                  <a:pt x="1916348" y="142991"/>
                  <a:pt x="1913948" y="142991"/>
                </a:cubicBezTo>
                <a:cubicBezTo>
                  <a:pt x="1906082" y="142991"/>
                  <a:pt x="1900216" y="143525"/>
                  <a:pt x="1896349" y="144591"/>
                </a:cubicBezTo>
                <a:cubicBezTo>
                  <a:pt x="1894749" y="144991"/>
                  <a:pt x="1893249" y="145424"/>
                  <a:pt x="1891849" y="145891"/>
                </a:cubicBezTo>
                <a:cubicBezTo>
                  <a:pt x="1890449" y="146358"/>
                  <a:pt x="1889483" y="146591"/>
                  <a:pt x="1888950" y="146591"/>
                </a:cubicBezTo>
                <a:cubicBezTo>
                  <a:pt x="1888416" y="146591"/>
                  <a:pt x="1888150" y="146191"/>
                  <a:pt x="1888150" y="145391"/>
                </a:cubicBezTo>
                <a:cubicBezTo>
                  <a:pt x="1888150" y="140991"/>
                  <a:pt x="1890883" y="134392"/>
                  <a:pt x="1896349" y="125592"/>
                </a:cubicBezTo>
                <a:cubicBezTo>
                  <a:pt x="1900749" y="118126"/>
                  <a:pt x="1904915" y="112593"/>
                  <a:pt x="1908848" y="108993"/>
                </a:cubicBezTo>
                <a:cubicBezTo>
                  <a:pt x="1912782" y="105394"/>
                  <a:pt x="1917581" y="102960"/>
                  <a:pt x="1923247" y="101694"/>
                </a:cubicBezTo>
                <a:cubicBezTo>
                  <a:pt x="1928914" y="100427"/>
                  <a:pt x="1936880" y="99794"/>
                  <a:pt x="1947146" y="99794"/>
                </a:cubicBezTo>
                <a:lnTo>
                  <a:pt x="1955745" y="99794"/>
                </a:lnTo>
                <a:cubicBezTo>
                  <a:pt x="1962812" y="87128"/>
                  <a:pt x="1969211" y="78162"/>
                  <a:pt x="1974944" y="72896"/>
                </a:cubicBezTo>
                <a:cubicBezTo>
                  <a:pt x="1980677" y="67629"/>
                  <a:pt x="1987210" y="64996"/>
                  <a:pt x="1994543" y="64996"/>
                </a:cubicBezTo>
                <a:cubicBezTo>
                  <a:pt x="2001876" y="64996"/>
                  <a:pt x="2005542" y="66663"/>
                  <a:pt x="2005542" y="69996"/>
                </a:cubicBezTo>
                <a:cubicBezTo>
                  <a:pt x="2005542" y="71596"/>
                  <a:pt x="2002676" y="75929"/>
                  <a:pt x="1996943" y="82995"/>
                </a:cubicBezTo>
                <a:cubicBezTo>
                  <a:pt x="1991210" y="90061"/>
                  <a:pt x="1986877" y="95994"/>
                  <a:pt x="1983944" y="100794"/>
                </a:cubicBezTo>
                <a:cubicBezTo>
                  <a:pt x="1988477" y="101327"/>
                  <a:pt x="1992510" y="101794"/>
                  <a:pt x="1996043" y="102194"/>
                </a:cubicBezTo>
                <a:cubicBezTo>
                  <a:pt x="1999576" y="102594"/>
                  <a:pt x="2002343" y="102927"/>
                  <a:pt x="2004342" y="103194"/>
                </a:cubicBezTo>
                <a:cubicBezTo>
                  <a:pt x="1996743" y="117326"/>
                  <a:pt x="1987210" y="131792"/>
                  <a:pt x="1975744" y="146591"/>
                </a:cubicBezTo>
                <a:cubicBezTo>
                  <a:pt x="1972011" y="146324"/>
                  <a:pt x="1968878" y="146091"/>
                  <a:pt x="1966345" y="145891"/>
                </a:cubicBezTo>
                <a:cubicBezTo>
                  <a:pt x="1963812" y="145691"/>
                  <a:pt x="1961245" y="145491"/>
                  <a:pt x="1958645" y="145291"/>
                </a:cubicBezTo>
                <a:cubicBezTo>
                  <a:pt x="1956045" y="145091"/>
                  <a:pt x="1952879" y="144858"/>
                  <a:pt x="1949146" y="144591"/>
                </a:cubicBezTo>
                <a:cubicBezTo>
                  <a:pt x="1941946" y="156190"/>
                  <a:pt x="1935914" y="166557"/>
                  <a:pt x="1931047" y="175689"/>
                </a:cubicBezTo>
                <a:cubicBezTo>
                  <a:pt x="1926181" y="184822"/>
                  <a:pt x="1922447" y="193188"/>
                  <a:pt x="1919848" y="200788"/>
                </a:cubicBezTo>
                <a:cubicBezTo>
                  <a:pt x="1917248" y="208387"/>
                  <a:pt x="1915948" y="215587"/>
                  <a:pt x="1915948" y="222386"/>
                </a:cubicBezTo>
                <a:cubicBezTo>
                  <a:pt x="1915948" y="231586"/>
                  <a:pt x="1919615" y="236186"/>
                  <a:pt x="1926947" y="236186"/>
                </a:cubicBezTo>
                <a:cubicBezTo>
                  <a:pt x="1932014" y="236186"/>
                  <a:pt x="1938647" y="233486"/>
                  <a:pt x="1946846" y="228086"/>
                </a:cubicBezTo>
                <a:cubicBezTo>
                  <a:pt x="1955046" y="222686"/>
                  <a:pt x="1966012" y="214387"/>
                  <a:pt x="1979744" y="203188"/>
                </a:cubicBezTo>
                <a:lnTo>
                  <a:pt x="1979744" y="212280"/>
                </a:lnTo>
                <a:lnTo>
                  <a:pt x="1982825" y="195288"/>
                </a:lnTo>
                <a:cubicBezTo>
                  <a:pt x="1985159" y="190022"/>
                  <a:pt x="1989192" y="183189"/>
                  <a:pt x="1994925" y="174789"/>
                </a:cubicBezTo>
                <a:cubicBezTo>
                  <a:pt x="2003058" y="163457"/>
                  <a:pt x="2010857" y="153857"/>
                  <a:pt x="2018323" y="145991"/>
                </a:cubicBezTo>
                <a:cubicBezTo>
                  <a:pt x="2025789" y="138125"/>
                  <a:pt x="2032389" y="132025"/>
                  <a:pt x="2038122" y="127692"/>
                </a:cubicBezTo>
                <a:cubicBezTo>
                  <a:pt x="2043855" y="123359"/>
                  <a:pt x="2047855" y="121193"/>
                  <a:pt x="2050121" y="121193"/>
                </a:cubicBezTo>
                <a:cubicBezTo>
                  <a:pt x="2053721" y="121193"/>
                  <a:pt x="2057221" y="123059"/>
                  <a:pt x="2060621" y="126792"/>
                </a:cubicBezTo>
                <a:cubicBezTo>
                  <a:pt x="2064021" y="130525"/>
                  <a:pt x="2065720" y="134392"/>
                  <a:pt x="2065720" y="138392"/>
                </a:cubicBezTo>
                <a:cubicBezTo>
                  <a:pt x="2065720" y="140925"/>
                  <a:pt x="2063887" y="144991"/>
                  <a:pt x="2060221" y="150591"/>
                </a:cubicBezTo>
                <a:cubicBezTo>
                  <a:pt x="2056554" y="156190"/>
                  <a:pt x="2050755" y="163290"/>
                  <a:pt x="2042822" y="171890"/>
                </a:cubicBezTo>
                <a:cubicBezTo>
                  <a:pt x="2034889" y="180489"/>
                  <a:pt x="2023856" y="190788"/>
                  <a:pt x="2009724" y="202788"/>
                </a:cubicBezTo>
                <a:lnTo>
                  <a:pt x="2005924" y="213787"/>
                </a:lnTo>
                <a:cubicBezTo>
                  <a:pt x="2004858" y="215920"/>
                  <a:pt x="2004324" y="217787"/>
                  <a:pt x="2004324" y="219387"/>
                </a:cubicBezTo>
                <a:cubicBezTo>
                  <a:pt x="2004324" y="222986"/>
                  <a:pt x="2006124" y="224786"/>
                  <a:pt x="2009724" y="224786"/>
                </a:cubicBezTo>
                <a:cubicBezTo>
                  <a:pt x="2013457" y="224786"/>
                  <a:pt x="2022223" y="220053"/>
                  <a:pt x="2036022" y="210587"/>
                </a:cubicBezTo>
                <a:cubicBezTo>
                  <a:pt x="2049821" y="201121"/>
                  <a:pt x="2064787" y="188389"/>
                  <a:pt x="2080920" y="172389"/>
                </a:cubicBezTo>
                <a:cubicBezTo>
                  <a:pt x="2087186" y="166123"/>
                  <a:pt x="2092385" y="160590"/>
                  <a:pt x="2096518" y="155791"/>
                </a:cubicBezTo>
                <a:cubicBezTo>
                  <a:pt x="2100652" y="150991"/>
                  <a:pt x="2104385" y="146491"/>
                  <a:pt x="2107718" y="142291"/>
                </a:cubicBezTo>
                <a:cubicBezTo>
                  <a:pt x="2111051" y="138092"/>
                  <a:pt x="2113817" y="134925"/>
                  <a:pt x="2116017" y="132792"/>
                </a:cubicBezTo>
                <a:cubicBezTo>
                  <a:pt x="2118217" y="130659"/>
                  <a:pt x="2120184" y="129525"/>
                  <a:pt x="2121917" y="129392"/>
                </a:cubicBezTo>
                <a:cubicBezTo>
                  <a:pt x="2125250" y="128992"/>
                  <a:pt x="2127850" y="130392"/>
                  <a:pt x="2129716" y="133592"/>
                </a:cubicBezTo>
                <a:cubicBezTo>
                  <a:pt x="2131583" y="136792"/>
                  <a:pt x="2132516" y="141525"/>
                  <a:pt x="2132516" y="147791"/>
                </a:cubicBezTo>
                <a:cubicBezTo>
                  <a:pt x="2132516" y="151391"/>
                  <a:pt x="2130916" y="155891"/>
                  <a:pt x="2127716" y="161290"/>
                </a:cubicBezTo>
                <a:cubicBezTo>
                  <a:pt x="2124517" y="166690"/>
                  <a:pt x="2118517" y="175889"/>
                  <a:pt x="2109717" y="188888"/>
                </a:cubicBezTo>
                <a:cubicBezTo>
                  <a:pt x="2100918" y="201888"/>
                  <a:pt x="2092152" y="215354"/>
                  <a:pt x="2083419" y="229286"/>
                </a:cubicBezTo>
                <a:cubicBezTo>
                  <a:pt x="2074686" y="243218"/>
                  <a:pt x="2065787" y="258918"/>
                  <a:pt x="2056721" y="276383"/>
                </a:cubicBezTo>
                <a:cubicBezTo>
                  <a:pt x="2057121" y="275983"/>
                  <a:pt x="2061221" y="271983"/>
                  <a:pt x="2069020" y="264384"/>
                </a:cubicBezTo>
                <a:cubicBezTo>
                  <a:pt x="2076820" y="256784"/>
                  <a:pt x="2085053" y="248851"/>
                  <a:pt x="2093718" y="240585"/>
                </a:cubicBezTo>
                <a:cubicBezTo>
                  <a:pt x="2102385" y="232319"/>
                  <a:pt x="2109517" y="225686"/>
                  <a:pt x="2115117" y="220687"/>
                </a:cubicBezTo>
                <a:lnTo>
                  <a:pt x="2132295" y="206372"/>
                </a:lnTo>
                <a:lnTo>
                  <a:pt x="2133725" y="193063"/>
                </a:lnTo>
                <a:cubicBezTo>
                  <a:pt x="2135325" y="184980"/>
                  <a:pt x="2137725" y="176256"/>
                  <a:pt x="2140925" y="166890"/>
                </a:cubicBezTo>
                <a:cubicBezTo>
                  <a:pt x="2147324" y="148158"/>
                  <a:pt x="2155891" y="129159"/>
                  <a:pt x="2166623" y="109893"/>
                </a:cubicBezTo>
                <a:cubicBezTo>
                  <a:pt x="2177356" y="90628"/>
                  <a:pt x="2188489" y="73829"/>
                  <a:pt x="2200021" y="59496"/>
                </a:cubicBezTo>
                <a:cubicBezTo>
                  <a:pt x="2211554" y="45164"/>
                  <a:pt x="2222254" y="35131"/>
                  <a:pt x="2232119" y="29398"/>
                </a:cubicBezTo>
                <a:cubicBezTo>
                  <a:pt x="2236119" y="26998"/>
                  <a:pt x="2239253" y="25798"/>
                  <a:pt x="2241519" y="25798"/>
                </a:cubicBezTo>
                <a:close/>
                <a:moveTo>
                  <a:pt x="420118" y="20799"/>
                </a:moveTo>
                <a:cubicBezTo>
                  <a:pt x="422385" y="20799"/>
                  <a:pt x="424385" y="22465"/>
                  <a:pt x="426118" y="25798"/>
                </a:cubicBezTo>
                <a:cubicBezTo>
                  <a:pt x="427851" y="29132"/>
                  <a:pt x="428718" y="33465"/>
                  <a:pt x="428718" y="38798"/>
                </a:cubicBezTo>
                <a:cubicBezTo>
                  <a:pt x="428718" y="45331"/>
                  <a:pt x="428018" y="51330"/>
                  <a:pt x="426618" y="56797"/>
                </a:cubicBezTo>
                <a:cubicBezTo>
                  <a:pt x="425218" y="62263"/>
                  <a:pt x="423218" y="67763"/>
                  <a:pt x="420618" y="73296"/>
                </a:cubicBezTo>
                <a:cubicBezTo>
                  <a:pt x="418019" y="78829"/>
                  <a:pt x="414419" y="85461"/>
                  <a:pt x="409819" y="93194"/>
                </a:cubicBezTo>
                <a:cubicBezTo>
                  <a:pt x="405219" y="100927"/>
                  <a:pt x="402386" y="105727"/>
                  <a:pt x="401320" y="107593"/>
                </a:cubicBezTo>
                <a:cubicBezTo>
                  <a:pt x="394653" y="119326"/>
                  <a:pt x="387120" y="132325"/>
                  <a:pt x="378721" y="146591"/>
                </a:cubicBezTo>
                <a:cubicBezTo>
                  <a:pt x="370321" y="160857"/>
                  <a:pt x="363688" y="172123"/>
                  <a:pt x="358822" y="180389"/>
                </a:cubicBezTo>
                <a:cubicBezTo>
                  <a:pt x="353956" y="188655"/>
                  <a:pt x="350456" y="194855"/>
                  <a:pt x="348323" y="198988"/>
                </a:cubicBezTo>
                <a:cubicBezTo>
                  <a:pt x="355522" y="205254"/>
                  <a:pt x="361222" y="210654"/>
                  <a:pt x="365422" y="215187"/>
                </a:cubicBezTo>
                <a:cubicBezTo>
                  <a:pt x="369622" y="219720"/>
                  <a:pt x="373255" y="225120"/>
                  <a:pt x="376321" y="231386"/>
                </a:cubicBezTo>
                <a:cubicBezTo>
                  <a:pt x="380854" y="229653"/>
                  <a:pt x="384987" y="227586"/>
                  <a:pt x="388720" y="225186"/>
                </a:cubicBezTo>
                <a:cubicBezTo>
                  <a:pt x="392454" y="222786"/>
                  <a:pt x="396853" y="219487"/>
                  <a:pt x="401920" y="215287"/>
                </a:cubicBezTo>
                <a:cubicBezTo>
                  <a:pt x="406986" y="211087"/>
                  <a:pt x="411919" y="207187"/>
                  <a:pt x="416719" y="203588"/>
                </a:cubicBezTo>
                <a:lnTo>
                  <a:pt x="416719" y="217387"/>
                </a:lnTo>
                <a:cubicBezTo>
                  <a:pt x="408719" y="225386"/>
                  <a:pt x="402653" y="231186"/>
                  <a:pt x="398520" y="234786"/>
                </a:cubicBezTo>
                <a:cubicBezTo>
                  <a:pt x="394387" y="238385"/>
                  <a:pt x="388720" y="242052"/>
                  <a:pt x="381521" y="245785"/>
                </a:cubicBezTo>
                <a:cubicBezTo>
                  <a:pt x="381521" y="257918"/>
                  <a:pt x="380921" y="268250"/>
                  <a:pt x="379721" y="276783"/>
                </a:cubicBezTo>
                <a:cubicBezTo>
                  <a:pt x="378521" y="285316"/>
                  <a:pt x="375855" y="294282"/>
                  <a:pt x="371721" y="303681"/>
                </a:cubicBezTo>
                <a:cubicBezTo>
                  <a:pt x="367588" y="313081"/>
                  <a:pt x="361189" y="323380"/>
                  <a:pt x="352523" y="334580"/>
                </a:cubicBezTo>
                <a:cubicBezTo>
                  <a:pt x="343990" y="345646"/>
                  <a:pt x="335590" y="354145"/>
                  <a:pt x="327324" y="360078"/>
                </a:cubicBezTo>
                <a:cubicBezTo>
                  <a:pt x="319058" y="366011"/>
                  <a:pt x="312592" y="368977"/>
                  <a:pt x="307925" y="368977"/>
                </a:cubicBezTo>
                <a:cubicBezTo>
                  <a:pt x="302726" y="368977"/>
                  <a:pt x="297926" y="364711"/>
                  <a:pt x="293526" y="356178"/>
                </a:cubicBezTo>
                <a:cubicBezTo>
                  <a:pt x="289126" y="347645"/>
                  <a:pt x="286927" y="337046"/>
                  <a:pt x="286927" y="324380"/>
                </a:cubicBezTo>
                <a:cubicBezTo>
                  <a:pt x="286927" y="312248"/>
                  <a:pt x="288993" y="299448"/>
                  <a:pt x="293126" y="285983"/>
                </a:cubicBezTo>
                <a:cubicBezTo>
                  <a:pt x="297259" y="272517"/>
                  <a:pt x="303659" y="255118"/>
                  <a:pt x="312325" y="233786"/>
                </a:cubicBezTo>
                <a:lnTo>
                  <a:pt x="303716" y="211473"/>
                </a:lnTo>
                <a:lnTo>
                  <a:pt x="303716" y="216587"/>
                </a:lnTo>
                <a:cubicBezTo>
                  <a:pt x="284784" y="235252"/>
                  <a:pt x="270252" y="248718"/>
                  <a:pt x="260119" y="256984"/>
                </a:cubicBezTo>
                <a:cubicBezTo>
                  <a:pt x="249986" y="265250"/>
                  <a:pt x="241720" y="269384"/>
                  <a:pt x="235320" y="269384"/>
                </a:cubicBezTo>
                <a:cubicBezTo>
                  <a:pt x="224388" y="269384"/>
                  <a:pt x="218921" y="262184"/>
                  <a:pt x="218921" y="247785"/>
                </a:cubicBezTo>
                <a:cubicBezTo>
                  <a:pt x="218921" y="243518"/>
                  <a:pt x="219588" y="239319"/>
                  <a:pt x="220921" y="235186"/>
                </a:cubicBezTo>
                <a:cubicBezTo>
                  <a:pt x="222255" y="231053"/>
                  <a:pt x="224088" y="226753"/>
                  <a:pt x="226421" y="222286"/>
                </a:cubicBezTo>
                <a:cubicBezTo>
                  <a:pt x="228754" y="217820"/>
                  <a:pt x="232321" y="211420"/>
                  <a:pt x="237120" y="203088"/>
                </a:cubicBezTo>
                <a:cubicBezTo>
                  <a:pt x="241920" y="194755"/>
                  <a:pt x="247453" y="185322"/>
                  <a:pt x="253719" y="174789"/>
                </a:cubicBezTo>
                <a:cubicBezTo>
                  <a:pt x="246120" y="178656"/>
                  <a:pt x="236587" y="186322"/>
                  <a:pt x="225121" y="197788"/>
                </a:cubicBezTo>
                <a:cubicBezTo>
                  <a:pt x="217655" y="204988"/>
                  <a:pt x="211322" y="211820"/>
                  <a:pt x="206122" y="218287"/>
                </a:cubicBezTo>
                <a:cubicBezTo>
                  <a:pt x="200923" y="224753"/>
                  <a:pt x="195356" y="231952"/>
                  <a:pt x="189423" y="239885"/>
                </a:cubicBezTo>
                <a:cubicBezTo>
                  <a:pt x="183490" y="247818"/>
                  <a:pt x="179157" y="253151"/>
                  <a:pt x="176424" y="255884"/>
                </a:cubicBezTo>
                <a:cubicBezTo>
                  <a:pt x="173691" y="258618"/>
                  <a:pt x="170924" y="259984"/>
                  <a:pt x="168125" y="259984"/>
                </a:cubicBezTo>
                <a:cubicBezTo>
                  <a:pt x="163858" y="259984"/>
                  <a:pt x="159925" y="255518"/>
                  <a:pt x="156325" y="246585"/>
                </a:cubicBezTo>
                <a:cubicBezTo>
                  <a:pt x="152725" y="237652"/>
                  <a:pt x="150926" y="227253"/>
                  <a:pt x="150926" y="215387"/>
                </a:cubicBezTo>
                <a:cubicBezTo>
                  <a:pt x="150926" y="208054"/>
                  <a:pt x="151759" y="202321"/>
                  <a:pt x="153425" y="198188"/>
                </a:cubicBezTo>
                <a:cubicBezTo>
                  <a:pt x="155092" y="194055"/>
                  <a:pt x="158392" y="188189"/>
                  <a:pt x="163325" y="180589"/>
                </a:cubicBezTo>
                <a:cubicBezTo>
                  <a:pt x="172524" y="166457"/>
                  <a:pt x="180457" y="156090"/>
                  <a:pt x="187123" y="149491"/>
                </a:cubicBezTo>
                <a:cubicBezTo>
                  <a:pt x="193790" y="142891"/>
                  <a:pt x="200189" y="139591"/>
                  <a:pt x="206322" y="139591"/>
                </a:cubicBezTo>
                <a:cubicBezTo>
                  <a:pt x="210588" y="139591"/>
                  <a:pt x="214022" y="140325"/>
                  <a:pt x="216622" y="141791"/>
                </a:cubicBezTo>
                <a:cubicBezTo>
                  <a:pt x="219221" y="143258"/>
                  <a:pt x="220521" y="145524"/>
                  <a:pt x="220521" y="148591"/>
                </a:cubicBezTo>
                <a:cubicBezTo>
                  <a:pt x="220521" y="149924"/>
                  <a:pt x="220121" y="151324"/>
                  <a:pt x="219321" y="152791"/>
                </a:cubicBezTo>
                <a:cubicBezTo>
                  <a:pt x="218521" y="154257"/>
                  <a:pt x="217621" y="155591"/>
                  <a:pt x="216622" y="156790"/>
                </a:cubicBezTo>
                <a:cubicBezTo>
                  <a:pt x="215622" y="157990"/>
                  <a:pt x="213522" y="160324"/>
                  <a:pt x="210322" y="163790"/>
                </a:cubicBezTo>
                <a:cubicBezTo>
                  <a:pt x="189257" y="187122"/>
                  <a:pt x="178724" y="202254"/>
                  <a:pt x="178724" y="209187"/>
                </a:cubicBezTo>
                <a:cubicBezTo>
                  <a:pt x="178724" y="213054"/>
                  <a:pt x="179990" y="214987"/>
                  <a:pt x="182524" y="214987"/>
                </a:cubicBezTo>
                <a:cubicBezTo>
                  <a:pt x="184124" y="214987"/>
                  <a:pt x="187223" y="212420"/>
                  <a:pt x="191823" y="207287"/>
                </a:cubicBezTo>
                <a:cubicBezTo>
                  <a:pt x="196423" y="202154"/>
                  <a:pt x="202356" y="195421"/>
                  <a:pt x="209622" y="187089"/>
                </a:cubicBezTo>
                <a:cubicBezTo>
                  <a:pt x="216888" y="178756"/>
                  <a:pt x="225488" y="170056"/>
                  <a:pt x="235420" y="160990"/>
                </a:cubicBezTo>
                <a:cubicBezTo>
                  <a:pt x="245353" y="151924"/>
                  <a:pt x="256653" y="143191"/>
                  <a:pt x="269318" y="134792"/>
                </a:cubicBezTo>
                <a:cubicBezTo>
                  <a:pt x="276384" y="129859"/>
                  <a:pt x="282251" y="127392"/>
                  <a:pt x="286917" y="127392"/>
                </a:cubicBezTo>
                <a:cubicBezTo>
                  <a:pt x="289051" y="127392"/>
                  <a:pt x="291150" y="130325"/>
                  <a:pt x="293217" y="136192"/>
                </a:cubicBezTo>
                <a:cubicBezTo>
                  <a:pt x="295283" y="142058"/>
                  <a:pt x="296317" y="147991"/>
                  <a:pt x="296317" y="153991"/>
                </a:cubicBezTo>
                <a:cubicBezTo>
                  <a:pt x="296317" y="156924"/>
                  <a:pt x="293450" y="161390"/>
                  <a:pt x="287717" y="167390"/>
                </a:cubicBezTo>
                <a:cubicBezTo>
                  <a:pt x="264252" y="193522"/>
                  <a:pt x="252519" y="211720"/>
                  <a:pt x="252519" y="221986"/>
                </a:cubicBezTo>
                <a:cubicBezTo>
                  <a:pt x="252519" y="227719"/>
                  <a:pt x="254853" y="230586"/>
                  <a:pt x="259519" y="230586"/>
                </a:cubicBezTo>
                <a:cubicBezTo>
                  <a:pt x="263385" y="230586"/>
                  <a:pt x="268418" y="228553"/>
                  <a:pt x="274618" y="224486"/>
                </a:cubicBezTo>
                <a:cubicBezTo>
                  <a:pt x="277718" y="222453"/>
                  <a:pt x="281693" y="219628"/>
                  <a:pt x="286542" y="216012"/>
                </a:cubicBezTo>
                <a:lnTo>
                  <a:pt x="303287" y="203118"/>
                </a:lnTo>
                <a:lnTo>
                  <a:pt x="303826" y="199388"/>
                </a:lnTo>
                <a:cubicBezTo>
                  <a:pt x="304692" y="196788"/>
                  <a:pt x="305992" y="194588"/>
                  <a:pt x="307725" y="192788"/>
                </a:cubicBezTo>
                <a:cubicBezTo>
                  <a:pt x="311192" y="189188"/>
                  <a:pt x="316125" y="185922"/>
                  <a:pt x="322524" y="182989"/>
                </a:cubicBezTo>
                <a:cubicBezTo>
                  <a:pt x="327191" y="175656"/>
                  <a:pt x="331624" y="169423"/>
                  <a:pt x="335824" y="164290"/>
                </a:cubicBezTo>
                <a:cubicBezTo>
                  <a:pt x="340023" y="159157"/>
                  <a:pt x="345723" y="152324"/>
                  <a:pt x="352923" y="143791"/>
                </a:cubicBezTo>
                <a:cubicBezTo>
                  <a:pt x="366788" y="109660"/>
                  <a:pt x="383054" y="76329"/>
                  <a:pt x="401720" y="43797"/>
                </a:cubicBezTo>
                <a:cubicBezTo>
                  <a:pt x="406919" y="34731"/>
                  <a:pt x="410652" y="28632"/>
                  <a:pt x="412919" y="25498"/>
                </a:cubicBezTo>
                <a:cubicBezTo>
                  <a:pt x="415185" y="22365"/>
                  <a:pt x="417585" y="20799"/>
                  <a:pt x="420118" y="20799"/>
                </a:cubicBezTo>
                <a:close/>
                <a:moveTo>
                  <a:pt x="1287717" y="2000"/>
                </a:moveTo>
                <a:cubicBezTo>
                  <a:pt x="1292383" y="2400"/>
                  <a:pt x="1296150" y="3333"/>
                  <a:pt x="1299016" y="4800"/>
                </a:cubicBezTo>
                <a:cubicBezTo>
                  <a:pt x="1301882" y="6266"/>
                  <a:pt x="1303316" y="7933"/>
                  <a:pt x="1303316" y="9799"/>
                </a:cubicBezTo>
                <a:cubicBezTo>
                  <a:pt x="1303316" y="13133"/>
                  <a:pt x="1301016" y="18632"/>
                  <a:pt x="1296416" y="26298"/>
                </a:cubicBezTo>
                <a:cubicBezTo>
                  <a:pt x="1291816" y="33965"/>
                  <a:pt x="1283917" y="45931"/>
                  <a:pt x="1272718" y="62196"/>
                </a:cubicBezTo>
                <a:cubicBezTo>
                  <a:pt x="1260585" y="79395"/>
                  <a:pt x="1251985" y="91494"/>
                  <a:pt x="1246919" y="98494"/>
                </a:cubicBezTo>
                <a:cubicBezTo>
                  <a:pt x="1241853" y="105494"/>
                  <a:pt x="1234286" y="115426"/>
                  <a:pt x="1224221" y="128292"/>
                </a:cubicBezTo>
                <a:cubicBezTo>
                  <a:pt x="1214155" y="141158"/>
                  <a:pt x="1204955" y="152624"/>
                  <a:pt x="1196622" y="162690"/>
                </a:cubicBezTo>
                <a:cubicBezTo>
                  <a:pt x="1188289" y="172756"/>
                  <a:pt x="1178790" y="183655"/>
                  <a:pt x="1168124" y="195388"/>
                </a:cubicBezTo>
                <a:lnTo>
                  <a:pt x="1168124" y="219387"/>
                </a:lnTo>
                <a:cubicBezTo>
                  <a:pt x="1185989" y="199521"/>
                  <a:pt x="1201455" y="183256"/>
                  <a:pt x="1214521" y="170590"/>
                </a:cubicBezTo>
                <a:cubicBezTo>
                  <a:pt x="1227587" y="157924"/>
                  <a:pt x="1238653" y="148358"/>
                  <a:pt x="1247719" y="141891"/>
                </a:cubicBezTo>
                <a:cubicBezTo>
                  <a:pt x="1256785" y="135425"/>
                  <a:pt x="1263452" y="132192"/>
                  <a:pt x="1267718" y="132192"/>
                </a:cubicBezTo>
                <a:cubicBezTo>
                  <a:pt x="1271718" y="132192"/>
                  <a:pt x="1275451" y="134558"/>
                  <a:pt x="1278917" y="139291"/>
                </a:cubicBezTo>
                <a:cubicBezTo>
                  <a:pt x="1282384" y="144025"/>
                  <a:pt x="1284117" y="147924"/>
                  <a:pt x="1284117" y="150991"/>
                </a:cubicBezTo>
                <a:cubicBezTo>
                  <a:pt x="1284117" y="152324"/>
                  <a:pt x="1283450" y="153991"/>
                  <a:pt x="1282117" y="155990"/>
                </a:cubicBezTo>
                <a:cubicBezTo>
                  <a:pt x="1272518" y="167456"/>
                  <a:pt x="1264885" y="176956"/>
                  <a:pt x="1259218" y="184489"/>
                </a:cubicBezTo>
                <a:cubicBezTo>
                  <a:pt x="1253552" y="192022"/>
                  <a:pt x="1249186" y="198755"/>
                  <a:pt x="1246119" y="204688"/>
                </a:cubicBezTo>
                <a:cubicBezTo>
                  <a:pt x="1243053" y="210620"/>
                  <a:pt x="1241519" y="215720"/>
                  <a:pt x="1241519" y="219987"/>
                </a:cubicBezTo>
                <a:cubicBezTo>
                  <a:pt x="1241519" y="226253"/>
                  <a:pt x="1244519" y="229386"/>
                  <a:pt x="1250519" y="229386"/>
                </a:cubicBezTo>
                <a:cubicBezTo>
                  <a:pt x="1256919" y="229386"/>
                  <a:pt x="1271118" y="220787"/>
                  <a:pt x="1293116" y="203588"/>
                </a:cubicBezTo>
                <a:lnTo>
                  <a:pt x="1293116" y="216187"/>
                </a:lnTo>
                <a:cubicBezTo>
                  <a:pt x="1281517" y="228053"/>
                  <a:pt x="1271484" y="237752"/>
                  <a:pt x="1263018" y="245285"/>
                </a:cubicBezTo>
                <a:cubicBezTo>
                  <a:pt x="1254552" y="252818"/>
                  <a:pt x="1247153" y="258518"/>
                  <a:pt x="1240819" y="262384"/>
                </a:cubicBezTo>
                <a:cubicBezTo>
                  <a:pt x="1234486" y="266250"/>
                  <a:pt x="1229120" y="268184"/>
                  <a:pt x="1224720" y="268184"/>
                </a:cubicBezTo>
                <a:cubicBezTo>
                  <a:pt x="1214321" y="268184"/>
                  <a:pt x="1209121" y="262051"/>
                  <a:pt x="1209121" y="249785"/>
                </a:cubicBezTo>
                <a:cubicBezTo>
                  <a:pt x="1209121" y="239919"/>
                  <a:pt x="1212355" y="228486"/>
                  <a:pt x="1218821" y="215487"/>
                </a:cubicBezTo>
                <a:cubicBezTo>
                  <a:pt x="1225287" y="202488"/>
                  <a:pt x="1234586" y="187189"/>
                  <a:pt x="1246719" y="169590"/>
                </a:cubicBezTo>
                <a:cubicBezTo>
                  <a:pt x="1240720" y="172923"/>
                  <a:pt x="1235053" y="176756"/>
                  <a:pt x="1229720" y="181089"/>
                </a:cubicBezTo>
                <a:cubicBezTo>
                  <a:pt x="1224387" y="185422"/>
                  <a:pt x="1219654" y="189955"/>
                  <a:pt x="1215521" y="194688"/>
                </a:cubicBezTo>
                <a:cubicBezTo>
                  <a:pt x="1211388" y="199421"/>
                  <a:pt x="1207922" y="203454"/>
                  <a:pt x="1205122" y="206787"/>
                </a:cubicBezTo>
                <a:cubicBezTo>
                  <a:pt x="1196456" y="216520"/>
                  <a:pt x="1188123" y="226486"/>
                  <a:pt x="1180123" y="236686"/>
                </a:cubicBezTo>
                <a:cubicBezTo>
                  <a:pt x="1172124" y="246885"/>
                  <a:pt x="1166724" y="253518"/>
                  <a:pt x="1163924" y="256584"/>
                </a:cubicBezTo>
                <a:cubicBezTo>
                  <a:pt x="1161124" y="259651"/>
                  <a:pt x="1158458" y="261184"/>
                  <a:pt x="1155925" y="261184"/>
                </a:cubicBezTo>
                <a:cubicBezTo>
                  <a:pt x="1148125" y="261184"/>
                  <a:pt x="1143250" y="253985"/>
                  <a:pt x="1141301" y="239585"/>
                </a:cubicBezTo>
                <a:lnTo>
                  <a:pt x="1140405" y="224159"/>
                </a:lnTo>
                <a:lnTo>
                  <a:pt x="1119492" y="242185"/>
                </a:lnTo>
                <a:cubicBezTo>
                  <a:pt x="1109826" y="250185"/>
                  <a:pt x="1100727" y="256584"/>
                  <a:pt x="1092194" y="261384"/>
                </a:cubicBezTo>
                <a:cubicBezTo>
                  <a:pt x="1083661" y="266184"/>
                  <a:pt x="1075795" y="268584"/>
                  <a:pt x="1068595" y="268584"/>
                </a:cubicBezTo>
                <a:cubicBezTo>
                  <a:pt x="1065928" y="268584"/>
                  <a:pt x="1063095" y="268284"/>
                  <a:pt x="1060096" y="267684"/>
                </a:cubicBezTo>
                <a:cubicBezTo>
                  <a:pt x="1057096" y="267084"/>
                  <a:pt x="1054329" y="266350"/>
                  <a:pt x="1051796" y="265484"/>
                </a:cubicBezTo>
                <a:cubicBezTo>
                  <a:pt x="1049263" y="264617"/>
                  <a:pt x="1045997" y="263384"/>
                  <a:pt x="1041997" y="261784"/>
                </a:cubicBezTo>
                <a:cubicBezTo>
                  <a:pt x="1037997" y="260184"/>
                  <a:pt x="1034931" y="259051"/>
                  <a:pt x="1032797" y="258384"/>
                </a:cubicBezTo>
                <a:cubicBezTo>
                  <a:pt x="1028531" y="259451"/>
                  <a:pt x="1026131" y="259984"/>
                  <a:pt x="1025598" y="259984"/>
                </a:cubicBezTo>
                <a:cubicBezTo>
                  <a:pt x="1020931" y="259984"/>
                  <a:pt x="1015465" y="258118"/>
                  <a:pt x="1009199" y="254384"/>
                </a:cubicBezTo>
                <a:cubicBezTo>
                  <a:pt x="1004799" y="262917"/>
                  <a:pt x="999966" y="273950"/>
                  <a:pt x="994700" y="287482"/>
                </a:cubicBezTo>
                <a:cubicBezTo>
                  <a:pt x="989433" y="301015"/>
                  <a:pt x="985000" y="311781"/>
                  <a:pt x="981400" y="319780"/>
                </a:cubicBezTo>
                <a:cubicBezTo>
                  <a:pt x="977801" y="327780"/>
                  <a:pt x="973001" y="335446"/>
                  <a:pt x="967001" y="342779"/>
                </a:cubicBezTo>
                <a:cubicBezTo>
                  <a:pt x="963668" y="346112"/>
                  <a:pt x="961335" y="347779"/>
                  <a:pt x="960002" y="347779"/>
                </a:cubicBezTo>
                <a:cubicBezTo>
                  <a:pt x="954269" y="347779"/>
                  <a:pt x="951402" y="342712"/>
                  <a:pt x="951402" y="332580"/>
                </a:cubicBezTo>
                <a:cubicBezTo>
                  <a:pt x="951402" y="323780"/>
                  <a:pt x="953169" y="314614"/>
                  <a:pt x="956702" y="305081"/>
                </a:cubicBezTo>
                <a:cubicBezTo>
                  <a:pt x="960235" y="295549"/>
                  <a:pt x="964568" y="286516"/>
                  <a:pt x="969701" y="277983"/>
                </a:cubicBezTo>
                <a:cubicBezTo>
                  <a:pt x="974834" y="269450"/>
                  <a:pt x="980467" y="260817"/>
                  <a:pt x="986600" y="252085"/>
                </a:cubicBezTo>
                <a:cubicBezTo>
                  <a:pt x="992733" y="243352"/>
                  <a:pt x="997066" y="236852"/>
                  <a:pt x="999599" y="232586"/>
                </a:cubicBezTo>
                <a:cubicBezTo>
                  <a:pt x="1020665" y="196321"/>
                  <a:pt x="1037064" y="165457"/>
                  <a:pt x="1048796" y="139991"/>
                </a:cubicBezTo>
                <a:cubicBezTo>
                  <a:pt x="1025798" y="167990"/>
                  <a:pt x="1006999" y="190063"/>
                  <a:pt x="992400" y="206212"/>
                </a:cubicBezTo>
                <a:lnTo>
                  <a:pt x="987665" y="211297"/>
                </a:lnTo>
                <a:lnTo>
                  <a:pt x="987665" y="216187"/>
                </a:lnTo>
                <a:cubicBezTo>
                  <a:pt x="953934" y="253651"/>
                  <a:pt x="929802" y="272383"/>
                  <a:pt x="915270" y="272383"/>
                </a:cubicBezTo>
                <a:cubicBezTo>
                  <a:pt x="910070" y="272383"/>
                  <a:pt x="906370" y="270683"/>
                  <a:pt x="904170" y="267284"/>
                </a:cubicBezTo>
                <a:cubicBezTo>
                  <a:pt x="901970" y="263884"/>
                  <a:pt x="900870" y="258851"/>
                  <a:pt x="900870" y="252185"/>
                </a:cubicBezTo>
                <a:cubicBezTo>
                  <a:pt x="900870" y="241652"/>
                  <a:pt x="904670" y="226386"/>
                  <a:pt x="912270" y="206387"/>
                </a:cubicBezTo>
                <a:cubicBezTo>
                  <a:pt x="892804" y="227986"/>
                  <a:pt x="878338" y="243352"/>
                  <a:pt x="868872" y="252485"/>
                </a:cubicBezTo>
                <a:cubicBezTo>
                  <a:pt x="859406" y="261617"/>
                  <a:pt x="851607" y="266184"/>
                  <a:pt x="845474" y="266184"/>
                </a:cubicBezTo>
                <a:cubicBezTo>
                  <a:pt x="842541" y="266184"/>
                  <a:pt x="838874" y="263651"/>
                  <a:pt x="834475" y="258584"/>
                </a:cubicBezTo>
                <a:cubicBezTo>
                  <a:pt x="830075" y="253518"/>
                  <a:pt x="826175" y="246952"/>
                  <a:pt x="822775" y="238885"/>
                </a:cubicBezTo>
                <a:cubicBezTo>
                  <a:pt x="819375" y="230819"/>
                  <a:pt x="817676" y="222453"/>
                  <a:pt x="817676" y="213787"/>
                </a:cubicBezTo>
                <a:cubicBezTo>
                  <a:pt x="817676" y="207521"/>
                  <a:pt x="818276" y="202288"/>
                  <a:pt x="819475" y="198088"/>
                </a:cubicBezTo>
                <a:cubicBezTo>
                  <a:pt x="820675" y="193888"/>
                  <a:pt x="823009" y="189588"/>
                  <a:pt x="826475" y="185189"/>
                </a:cubicBezTo>
                <a:cubicBezTo>
                  <a:pt x="829941" y="180789"/>
                  <a:pt x="835474" y="174989"/>
                  <a:pt x="843074" y="167790"/>
                </a:cubicBezTo>
                <a:cubicBezTo>
                  <a:pt x="863340" y="149391"/>
                  <a:pt x="883005" y="135725"/>
                  <a:pt x="902070" y="126792"/>
                </a:cubicBezTo>
                <a:cubicBezTo>
                  <a:pt x="921136" y="117859"/>
                  <a:pt x="935868" y="113393"/>
                  <a:pt x="946268" y="113393"/>
                </a:cubicBezTo>
                <a:cubicBezTo>
                  <a:pt x="949068" y="113393"/>
                  <a:pt x="951667" y="114560"/>
                  <a:pt x="954067" y="116893"/>
                </a:cubicBezTo>
                <a:cubicBezTo>
                  <a:pt x="956467" y="119226"/>
                  <a:pt x="958367" y="121926"/>
                  <a:pt x="959767" y="124992"/>
                </a:cubicBezTo>
                <a:cubicBezTo>
                  <a:pt x="961167" y="128059"/>
                  <a:pt x="961867" y="130325"/>
                  <a:pt x="961867" y="131792"/>
                </a:cubicBezTo>
                <a:cubicBezTo>
                  <a:pt x="961867" y="134192"/>
                  <a:pt x="960933" y="135958"/>
                  <a:pt x="959067" y="137092"/>
                </a:cubicBezTo>
                <a:cubicBezTo>
                  <a:pt x="957200" y="138225"/>
                  <a:pt x="953934" y="139591"/>
                  <a:pt x="949268" y="141191"/>
                </a:cubicBezTo>
                <a:cubicBezTo>
                  <a:pt x="950201" y="143325"/>
                  <a:pt x="951401" y="146058"/>
                  <a:pt x="952867" y="149391"/>
                </a:cubicBezTo>
                <a:cubicBezTo>
                  <a:pt x="954334" y="152724"/>
                  <a:pt x="955467" y="155424"/>
                  <a:pt x="956267" y="157490"/>
                </a:cubicBezTo>
                <a:cubicBezTo>
                  <a:pt x="957067" y="159557"/>
                  <a:pt x="957467" y="161390"/>
                  <a:pt x="957467" y="162990"/>
                </a:cubicBezTo>
                <a:cubicBezTo>
                  <a:pt x="957467" y="166190"/>
                  <a:pt x="954234" y="172156"/>
                  <a:pt x="947768" y="180889"/>
                </a:cubicBezTo>
                <a:cubicBezTo>
                  <a:pt x="941301" y="189622"/>
                  <a:pt x="936768" y="196055"/>
                  <a:pt x="934168" y="200188"/>
                </a:cubicBezTo>
                <a:cubicBezTo>
                  <a:pt x="931569" y="204321"/>
                  <a:pt x="930269" y="209387"/>
                  <a:pt x="930269" y="215387"/>
                </a:cubicBezTo>
                <a:cubicBezTo>
                  <a:pt x="930269" y="225253"/>
                  <a:pt x="934802" y="230186"/>
                  <a:pt x="943868" y="230186"/>
                </a:cubicBezTo>
                <a:cubicBezTo>
                  <a:pt x="950867" y="230186"/>
                  <a:pt x="960829" y="225274"/>
                  <a:pt x="973754" y="215449"/>
                </a:cubicBezTo>
                <a:lnTo>
                  <a:pt x="979201" y="210961"/>
                </a:lnTo>
                <a:lnTo>
                  <a:pt x="979201" y="206387"/>
                </a:lnTo>
                <a:cubicBezTo>
                  <a:pt x="997866" y="186122"/>
                  <a:pt x="1013965" y="167056"/>
                  <a:pt x="1027498" y="149191"/>
                </a:cubicBezTo>
                <a:cubicBezTo>
                  <a:pt x="1041030" y="131325"/>
                  <a:pt x="1051729" y="117126"/>
                  <a:pt x="1059596" y="106593"/>
                </a:cubicBezTo>
                <a:cubicBezTo>
                  <a:pt x="1067462" y="96061"/>
                  <a:pt x="1074395" y="88628"/>
                  <a:pt x="1080394" y="84295"/>
                </a:cubicBezTo>
                <a:cubicBezTo>
                  <a:pt x="1086394" y="79962"/>
                  <a:pt x="1093927" y="77795"/>
                  <a:pt x="1102993" y="77795"/>
                </a:cubicBezTo>
                <a:cubicBezTo>
                  <a:pt x="1107526" y="77795"/>
                  <a:pt x="1109793" y="79528"/>
                  <a:pt x="1109793" y="82995"/>
                </a:cubicBezTo>
                <a:cubicBezTo>
                  <a:pt x="1109793" y="85795"/>
                  <a:pt x="1107959" y="89928"/>
                  <a:pt x="1104293" y="95394"/>
                </a:cubicBezTo>
                <a:cubicBezTo>
                  <a:pt x="1100627" y="100861"/>
                  <a:pt x="1095927" y="106460"/>
                  <a:pt x="1090194" y="112193"/>
                </a:cubicBezTo>
                <a:cubicBezTo>
                  <a:pt x="1082594" y="119659"/>
                  <a:pt x="1075162" y="129025"/>
                  <a:pt x="1067895" y="140291"/>
                </a:cubicBezTo>
                <a:cubicBezTo>
                  <a:pt x="1060629" y="151557"/>
                  <a:pt x="1052396" y="165923"/>
                  <a:pt x="1043197" y="183389"/>
                </a:cubicBezTo>
                <a:cubicBezTo>
                  <a:pt x="1050396" y="177789"/>
                  <a:pt x="1058696" y="171156"/>
                  <a:pt x="1068095" y="163490"/>
                </a:cubicBezTo>
                <a:cubicBezTo>
                  <a:pt x="1077495" y="155824"/>
                  <a:pt x="1085161" y="149824"/>
                  <a:pt x="1091094" y="145491"/>
                </a:cubicBezTo>
                <a:cubicBezTo>
                  <a:pt x="1097027" y="141158"/>
                  <a:pt x="1102893" y="137725"/>
                  <a:pt x="1108693" y="135192"/>
                </a:cubicBezTo>
                <a:cubicBezTo>
                  <a:pt x="1114492" y="132659"/>
                  <a:pt x="1120325" y="131392"/>
                  <a:pt x="1126192" y="131392"/>
                </a:cubicBezTo>
                <a:cubicBezTo>
                  <a:pt x="1129925" y="131392"/>
                  <a:pt x="1132358" y="132059"/>
                  <a:pt x="1133491" y="133392"/>
                </a:cubicBezTo>
                <a:cubicBezTo>
                  <a:pt x="1134625" y="134725"/>
                  <a:pt x="1135191" y="137325"/>
                  <a:pt x="1135191" y="141191"/>
                </a:cubicBezTo>
                <a:cubicBezTo>
                  <a:pt x="1135191" y="151324"/>
                  <a:pt x="1132725" y="161223"/>
                  <a:pt x="1127792" y="170890"/>
                </a:cubicBezTo>
                <a:cubicBezTo>
                  <a:pt x="1122858" y="180556"/>
                  <a:pt x="1115792" y="190588"/>
                  <a:pt x="1106593" y="200988"/>
                </a:cubicBezTo>
                <a:cubicBezTo>
                  <a:pt x="1097393" y="211387"/>
                  <a:pt x="1086061" y="222720"/>
                  <a:pt x="1072595" y="234986"/>
                </a:cubicBezTo>
                <a:cubicBezTo>
                  <a:pt x="1077261" y="236719"/>
                  <a:pt x="1082061" y="237586"/>
                  <a:pt x="1086994" y="237586"/>
                </a:cubicBezTo>
                <a:cubicBezTo>
                  <a:pt x="1098593" y="237586"/>
                  <a:pt x="1113155" y="230948"/>
                  <a:pt x="1130679" y="217674"/>
                </a:cubicBezTo>
                <a:lnTo>
                  <a:pt x="1142360" y="207902"/>
                </a:lnTo>
                <a:lnTo>
                  <a:pt x="1144125" y="194988"/>
                </a:lnTo>
                <a:cubicBezTo>
                  <a:pt x="1146659" y="184855"/>
                  <a:pt x="1153458" y="171456"/>
                  <a:pt x="1164524" y="154791"/>
                </a:cubicBezTo>
                <a:cubicBezTo>
                  <a:pt x="1187856" y="119859"/>
                  <a:pt x="1207822" y="91294"/>
                  <a:pt x="1224420" y="69096"/>
                </a:cubicBezTo>
                <a:cubicBezTo>
                  <a:pt x="1241019" y="46897"/>
                  <a:pt x="1254785" y="30098"/>
                  <a:pt x="1265718" y="18699"/>
                </a:cubicBezTo>
                <a:cubicBezTo>
                  <a:pt x="1276651" y="7300"/>
                  <a:pt x="1283983" y="1733"/>
                  <a:pt x="1287717" y="2000"/>
                </a:cubicBezTo>
                <a:close/>
                <a:moveTo>
                  <a:pt x="137791" y="0"/>
                </a:moveTo>
                <a:cubicBezTo>
                  <a:pt x="147391" y="0"/>
                  <a:pt x="154890" y="3633"/>
                  <a:pt x="160290" y="10899"/>
                </a:cubicBezTo>
                <a:cubicBezTo>
                  <a:pt x="165690" y="18166"/>
                  <a:pt x="168390" y="28332"/>
                  <a:pt x="168390" y="41397"/>
                </a:cubicBezTo>
                <a:cubicBezTo>
                  <a:pt x="168390" y="58730"/>
                  <a:pt x="161590" y="83795"/>
                  <a:pt x="147991" y="116593"/>
                </a:cubicBezTo>
                <a:cubicBezTo>
                  <a:pt x="134392" y="149391"/>
                  <a:pt x="113460" y="187789"/>
                  <a:pt x="85195" y="231786"/>
                </a:cubicBezTo>
                <a:cubicBezTo>
                  <a:pt x="85595" y="233119"/>
                  <a:pt x="86061" y="234552"/>
                  <a:pt x="86595" y="236086"/>
                </a:cubicBezTo>
                <a:cubicBezTo>
                  <a:pt x="87128" y="237619"/>
                  <a:pt x="87395" y="239052"/>
                  <a:pt x="87395" y="240385"/>
                </a:cubicBezTo>
                <a:cubicBezTo>
                  <a:pt x="87395" y="240652"/>
                  <a:pt x="87195" y="241152"/>
                  <a:pt x="86795" y="241885"/>
                </a:cubicBezTo>
                <a:cubicBezTo>
                  <a:pt x="86395" y="242619"/>
                  <a:pt x="85928" y="243385"/>
                  <a:pt x="85395" y="244185"/>
                </a:cubicBezTo>
                <a:cubicBezTo>
                  <a:pt x="84861" y="244985"/>
                  <a:pt x="84528" y="245518"/>
                  <a:pt x="84395" y="245785"/>
                </a:cubicBezTo>
                <a:lnTo>
                  <a:pt x="69796" y="269784"/>
                </a:lnTo>
                <a:cubicBezTo>
                  <a:pt x="68196" y="272583"/>
                  <a:pt x="66529" y="273983"/>
                  <a:pt x="64796" y="273983"/>
                </a:cubicBezTo>
                <a:cubicBezTo>
                  <a:pt x="63196" y="273983"/>
                  <a:pt x="61863" y="273450"/>
                  <a:pt x="60796" y="272383"/>
                </a:cubicBezTo>
                <a:lnTo>
                  <a:pt x="48397" y="263384"/>
                </a:lnTo>
                <a:cubicBezTo>
                  <a:pt x="46530" y="261784"/>
                  <a:pt x="45597" y="260117"/>
                  <a:pt x="45597" y="258384"/>
                </a:cubicBezTo>
                <a:cubicBezTo>
                  <a:pt x="45597" y="256651"/>
                  <a:pt x="48730" y="250651"/>
                  <a:pt x="54997" y="240385"/>
                </a:cubicBezTo>
                <a:cubicBezTo>
                  <a:pt x="59530" y="233052"/>
                  <a:pt x="65629" y="222986"/>
                  <a:pt x="73295" y="210187"/>
                </a:cubicBezTo>
                <a:cubicBezTo>
                  <a:pt x="80962" y="197388"/>
                  <a:pt x="87128" y="186855"/>
                  <a:pt x="91794" y="178589"/>
                </a:cubicBezTo>
                <a:cubicBezTo>
                  <a:pt x="96461" y="170323"/>
                  <a:pt x="102160" y="159490"/>
                  <a:pt x="108893" y="146091"/>
                </a:cubicBezTo>
                <a:cubicBezTo>
                  <a:pt x="115626" y="132692"/>
                  <a:pt x="121792" y="119593"/>
                  <a:pt x="127392" y="106793"/>
                </a:cubicBezTo>
                <a:cubicBezTo>
                  <a:pt x="140325" y="77329"/>
                  <a:pt x="146791" y="58530"/>
                  <a:pt x="146791" y="50397"/>
                </a:cubicBezTo>
                <a:cubicBezTo>
                  <a:pt x="146791" y="40798"/>
                  <a:pt x="143058" y="35998"/>
                  <a:pt x="135592" y="35998"/>
                </a:cubicBezTo>
                <a:cubicBezTo>
                  <a:pt x="129992" y="35998"/>
                  <a:pt x="122026" y="38831"/>
                  <a:pt x="111693" y="44497"/>
                </a:cubicBezTo>
                <a:cubicBezTo>
                  <a:pt x="101360" y="50164"/>
                  <a:pt x="90661" y="57596"/>
                  <a:pt x="79595" y="66796"/>
                </a:cubicBezTo>
                <a:cubicBezTo>
                  <a:pt x="68529" y="75995"/>
                  <a:pt x="59330" y="85595"/>
                  <a:pt x="51997" y="95594"/>
                </a:cubicBezTo>
                <a:cubicBezTo>
                  <a:pt x="44664" y="105594"/>
                  <a:pt x="40997" y="114393"/>
                  <a:pt x="40997" y="121993"/>
                </a:cubicBezTo>
                <a:cubicBezTo>
                  <a:pt x="40997" y="123193"/>
                  <a:pt x="41331" y="124092"/>
                  <a:pt x="41997" y="124692"/>
                </a:cubicBezTo>
                <a:cubicBezTo>
                  <a:pt x="42664" y="125292"/>
                  <a:pt x="43864" y="125592"/>
                  <a:pt x="45597" y="125592"/>
                </a:cubicBezTo>
                <a:cubicBezTo>
                  <a:pt x="48797" y="125592"/>
                  <a:pt x="53997" y="123726"/>
                  <a:pt x="61196" y="119993"/>
                </a:cubicBezTo>
                <a:cubicBezTo>
                  <a:pt x="64396" y="118393"/>
                  <a:pt x="65996" y="118659"/>
                  <a:pt x="65996" y="120793"/>
                </a:cubicBezTo>
                <a:cubicBezTo>
                  <a:pt x="65996" y="122926"/>
                  <a:pt x="60930" y="128426"/>
                  <a:pt x="50797" y="137292"/>
                </a:cubicBezTo>
                <a:cubicBezTo>
                  <a:pt x="40664" y="146158"/>
                  <a:pt x="33198" y="150591"/>
                  <a:pt x="28398" y="150591"/>
                </a:cubicBezTo>
                <a:cubicBezTo>
                  <a:pt x="24265" y="150591"/>
                  <a:pt x="18499" y="147024"/>
                  <a:pt x="11099" y="139891"/>
                </a:cubicBezTo>
                <a:cubicBezTo>
                  <a:pt x="3700" y="132759"/>
                  <a:pt x="0" y="126259"/>
                  <a:pt x="0" y="120393"/>
                </a:cubicBezTo>
                <a:cubicBezTo>
                  <a:pt x="0" y="118126"/>
                  <a:pt x="2066" y="112726"/>
                  <a:pt x="6200" y="104194"/>
                </a:cubicBezTo>
                <a:cubicBezTo>
                  <a:pt x="10333" y="95661"/>
                  <a:pt x="15999" y="86028"/>
                  <a:pt x="23198" y="75295"/>
                </a:cubicBezTo>
                <a:cubicBezTo>
                  <a:pt x="30398" y="64563"/>
                  <a:pt x="37998" y="55263"/>
                  <a:pt x="45997" y="47397"/>
                </a:cubicBezTo>
                <a:cubicBezTo>
                  <a:pt x="55197" y="38198"/>
                  <a:pt x="65696" y="29998"/>
                  <a:pt x="77495" y="22799"/>
                </a:cubicBezTo>
                <a:cubicBezTo>
                  <a:pt x="89294" y="15599"/>
                  <a:pt x="100627" y="9999"/>
                  <a:pt x="111493" y="6000"/>
                </a:cubicBezTo>
                <a:cubicBezTo>
                  <a:pt x="122359" y="2000"/>
                  <a:pt x="131125" y="0"/>
                  <a:pt x="137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Brush Script MT" panose="03060802040406070304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5083CC-E840-4318-8D66-73066B291140}"/>
              </a:ext>
            </a:extLst>
          </p:cNvPr>
          <p:cNvGrpSpPr/>
          <p:nvPr/>
        </p:nvGrpSpPr>
        <p:grpSpPr>
          <a:xfrm>
            <a:off x="1556427" y="4451531"/>
            <a:ext cx="1440000" cy="1440000"/>
            <a:chOff x="3881335" y="3393302"/>
            <a:chExt cx="1440000" cy="144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76326D8-1D5D-47B0-B83E-AB9A08F9B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1335" y="3393302"/>
              <a:ext cx="1440000" cy="14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12A68381-8267-43C3-A15F-A5BF35D664DB}"/>
                </a:ext>
              </a:extLst>
            </p:cNvPr>
            <p:cNvSpPr/>
            <p:nvPr/>
          </p:nvSpPr>
          <p:spPr>
            <a:xfrm flipV="1">
              <a:off x="3881335" y="3393302"/>
              <a:ext cx="1440000" cy="1440000"/>
            </a:xfrm>
            <a:prstGeom prst="arc">
              <a:avLst>
                <a:gd name="adj1" fmla="val 10609962"/>
                <a:gd name="adj2" fmla="val 1006678"/>
              </a:avLst>
            </a:prstGeom>
            <a:ln w="127000" cap="rnd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E8BF09-5530-424E-8F1C-B25FBF4F82CF}"/>
              </a:ext>
            </a:extLst>
          </p:cNvPr>
          <p:cNvGrpSpPr/>
          <p:nvPr/>
        </p:nvGrpSpPr>
        <p:grpSpPr>
          <a:xfrm>
            <a:off x="3450078" y="3874357"/>
            <a:ext cx="1440000" cy="1440000"/>
            <a:chOff x="3881335" y="3393302"/>
            <a:chExt cx="1440000" cy="1440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7E6B291-81B8-45D9-9BC4-49197D488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1335" y="3393302"/>
              <a:ext cx="1440000" cy="144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3B185A20-2729-4DF3-9B8F-3D2B875CB147}"/>
                </a:ext>
              </a:extLst>
            </p:cNvPr>
            <p:cNvSpPr/>
            <p:nvPr/>
          </p:nvSpPr>
          <p:spPr>
            <a:xfrm flipV="1">
              <a:off x="3881335" y="3393302"/>
              <a:ext cx="1440000" cy="1440000"/>
            </a:xfrm>
            <a:prstGeom prst="arc">
              <a:avLst>
                <a:gd name="adj1" fmla="val 10609962"/>
                <a:gd name="adj2" fmla="val 1006678"/>
              </a:avLst>
            </a:prstGeom>
            <a:ln w="127000" cap="rnd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0C7F82-8E63-4CE3-A1D5-B4CD3133D60A}"/>
              </a:ext>
            </a:extLst>
          </p:cNvPr>
          <p:cNvGrpSpPr/>
          <p:nvPr/>
        </p:nvGrpSpPr>
        <p:grpSpPr>
          <a:xfrm>
            <a:off x="5343729" y="3297183"/>
            <a:ext cx="1440000" cy="1440000"/>
            <a:chOff x="3881335" y="3393302"/>
            <a:chExt cx="1440000" cy="144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344A597-35F0-4A9B-A963-4E1589AD7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1335" y="3393302"/>
              <a:ext cx="1440000" cy="144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8131B996-A898-4B84-A103-DC8445A5D118}"/>
                </a:ext>
              </a:extLst>
            </p:cNvPr>
            <p:cNvSpPr/>
            <p:nvPr/>
          </p:nvSpPr>
          <p:spPr>
            <a:xfrm flipV="1">
              <a:off x="3881335" y="3393302"/>
              <a:ext cx="1440000" cy="1440000"/>
            </a:xfrm>
            <a:prstGeom prst="arc">
              <a:avLst>
                <a:gd name="adj1" fmla="val 10609962"/>
                <a:gd name="adj2" fmla="val 1006678"/>
              </a:avLst>
            </a:prstGeom>
            <a:ln w="127000" cap="rnd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B60828-2D38-444F-9205-474B87F9F7CC}"/>
              </a:ext>
            </a:extLst>
          </p:cNvPr>
          <p:cNvGrpSpPr/>
          <p:nvPr/>
        </p:nvGrpSpPr>
        <p:grpSpPr>
          <a:xfrm>
            <a:off x="7237380" y="2720009"/>
            <a:ext cx="1440000" cy="1440000"/>
            <a:chOff x="3881335" y="3393302"/>
            <a:chExt cx="1440000" cy="1440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DB90B1E-65CB-4DC6-A10F-B69231237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1335" y="3393302"/>
              <a:ext cx="1440000" cy="14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EAF82308-D05B-4EB5-854E-0652E50DFE07}"/>
                </a:ext>
              </a:extLst>
            </p:cNvPr>
            <p:cNvSpPr/>
            <p:nvPr/>
          </p:nvSpPr>
          <p:spPr>
            <a:xfrm flipV="1">
              <a:off x="3881335" y="3393302"/>
              <a:ext cx="1440000" cy="1440000"/>
            </a:xfrm>
            <a:prstGeom prst="arc">
              <a:avLst>
                <a:gd name="adj1" fmla="val 10609962"/>
                <a:gd name="adj2" fmla="val 1006678"/>
              </a:avLst>
            </a:prstGeom>
            <a:ln w="127000" cap="rnd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F5EB9B-9786-49FC-B836-4AB8896D2C77}"/>
              </a:ext>
            </a:extLst>
          </p:cNvPr>
          <p:cNvGrpSpPr/>
          <p:nvPr/>
        </p:nvGrpSpPr>
        <p:grpSpPr>
          <a:xfrm>
            <a:off x="9131031" y="2142835"/>
            <a:ext cx="1440000" cy="1440000"/>
            <a:chOff x="3881335" y="3393302"/>
            <a:chExt cx="1440000" cy="144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200CE5-1EFF-41D6-88E3-DBD5CF7A8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1335" y="3393302"/>
              <a:ext cx="1440000" cy="144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E84B29FE-EE70-43A8-85CA-CDAEA6D7A63F}"/>
                </a:ext>
              </a:extLst>
            </p:cNvPr>
            <p:cNvSpPr/>
            <p:nvPr/>
          </p:nvSpPr>
          <p:spPr>
            <a:xfrm flipV="1">
              <a:off x="3881335" y="3393302"/>
              <a:ext cx="1440000" cy="1440000"/>
            </a:xfrm>
            <a:prstGeom prst="arc">
              <a:avLst>
                <a:gd name="adj1" fmla="val 10609962"/>
                <a:gd name="adj2" fmla="val 1006678"/>
              </a:avLst>
            </a:prstGeom>
            <a:ln w="1270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A2A04DAA-520B-4993-B5FF-8C82BBA3264C}"/>
              </a:ext>
            </a:extLst>
          </p:cNvPr>
          <p:cNvSpPr/>
          <p:nvPr/>
        </p:nvSpPr>
        <p:spPr>
          <a:xfrm flipH="1">
            <a:off x="7726866" y="3298862"/>
            <a:ext cx="461027" cy="38031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9" name="Teardrop 1">
            <a:extLst>
              <a:ext uri="{FF2B5EF4-FFF2-40B4-BE49-F238E27FC236}">
                <a16:creationId xmlns:a16="http://schemas.microsoft.com/office/drawing/2014/main" id="{91B17C2A-9354-478A-B8C5-187A5049CDBD}"/>
              </a:ext>
            </a:extLst>
          </p:cNvPr>
          <p:cNvSpPr/>
          <p:nvPr/>
        </p:nvSpPr>
        <p:spPr>
          <a:xfrm rot="18805991">
            <a:off x="2062686" y="4960021"/>
            <a:ext cx="427480" cy="42301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Round Same Side Corner Rectangle 11">
            <a:extLst>
              <a:ext uri="{FF2B5EF4-FFF2-40B4-BE49-F238E27FC236}">
                <a16:creationId xmlns:a16="http://schemas.microsoft.com/office/drawing/2014/main" id="{BC9A34E5-69F5-4DEA-B460-6B44BF6B926F}"/>
              </a:ext>
            </a:extLst>
          </p:cNvPr>
          <p:cNvSpPr>
            <a:spLocks noChangeAspect="1"/>
          </p:cNvSpPr>
          <p:nvPr/>
        </p:nvSpPr>
        <p:spPr>
          <a:xfrm rot="9900000">
            <a:off x="5884103" y="3825220"/>
            <a:ext cx="452046" cy="38392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DC17D61E-F24D-4551-9D35-F1DC967749FD}"/>
              </a:ext>
            </a:extLst>
          </p:cNvPr>
          <p:cNvSpPr/>
          <p:nvPr/>
        </p:nvSpPr>
        <p:spPr>
          <a:xfrm>
            <a:off x="9647170" y="2720009"/>
            <a:ext cx="407722" cy="31318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 Same Side Corner Rectangle 36">
            <a:extLst>
              <a:ext uri="{FF2B5EF4-FFF2-40B4-BE49-F238E27FC236}">
                <a16:creationId xmlns:a16="http://schemas.microsoft.com/office/drawing/2014/main" id="{E838DC9D-F63E-458E-A2F4-C2604B215028}"/>
              </a:ext>
            </a:extLst>
          </p:cNvPr>
          <p:cNvSpPr>
            <a:spLocks noChangeAspect="1"/>
          </p:cNvSpPr>
          <p:nvPr/>
        </p:nvSpPr>
        <p:spPr>
          <a:xfrm>
            <a:off x="3954640" y="4424028"/>
            <a:ext cx="430876" cy="34065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3" name="Group 63">
            <a:extLst>
              <a:ext uri="{FF2B5EF4-FFF2-40B4-BE49-F238E27FC236}">
                <a16:creationId xmlns:a16="http://schemas.microsoft.com/office/drawing/2014/main" id="{B5516A20-4DFF-4900-8184-B7B8B73C0B93}"/>
              </a:ext>
            </a:extLst>
          </p:cNvPr>
          <p:cNvGrpSpPr/>
          <p:nvPr/>
        </p:nvGrpSpPr>
        <p:grpSpPr>
          <a:xfrm>
            <a:off x="9131031" y="3907049"/>
            <a:ext cx="1440000" cy="1264481"/>
            <a:chOff x="6210998" y="1433695"/>
            <a:chExt cx="2688349" cy="12644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4F37ED-2F90-4313-A87A-88297CC87685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9E8E04-CB9A-412E-A78F-2836C7C97F9A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63">
            <a:extLst>
              <a:ext uri="{FF2B5EF4-FFF2-40B4-BE49-F238E27FC236}">
                <a16:creationId xmlns:a16="http://schemas.microsoft.com/office/drawing/2014/main" id="{BCAA942F-7DDD-462D-88AF-AB8197C95602}"/>
              </a:ext>
            </a:extLst>
          </p:cNvPr>
          <p:cNvGrpSpPr/>
          <p:nvPr/>
        </p:nvGrpSpPr>
        <p:grpSpPr>
          <a:xfrm>
            <a:off x="7243386" y="4451531"/>
            <a:ext cx="1440000" cy="1264481"/>
            <a:chOff x="6210998" y="1433695"/>
            <a:chExt cx="2688349" cy="12644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711C65-39B6-434E-85FA-F12235536368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18A49E-BC5A-4F76-B1A1-5826FEC188C2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63">
            <a:extLst>
              <a:ext uri="{FF2B5EF4-FFF2-40B4-BE49-F238E27FC236}">
                <a16:creationId xmlns:a16="http://schemas.microsoft.com/office/drawing/2014/main" id="{FD925453-7F6F-40CD-8F65-8FE7785B2D47}"/>
              </a:ext>
            </a:extLst>
          </p:cNvPr>
          <p:cNvGrpSpPr/>
          <p:nvPr/>
        </p:nvGrpSpPr>
        <p:grpSpPr>
          <a:xfrm>
            <a:off x="5355742" y="4996013"/>
            <a:ext cx="1440000" cy="1264481"/>
            <a:chOff x="6210998" y="1433695"/>
            <a:chExt cx="2688349" cy="126448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265F8A-3DA6-431C-A6F2-FEE5E9B0C228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2E1EE4-3EB5-4782-92EC-7008C4FF2533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63">
            <a:extLst>
              <a:ext uri="{FF2B5EF4-FFF2-40B4-BE49-F238E27FC236}">
                <a16:creationId xmlns:a16="http://schemas.microsoft.com/office/drawing/2014/main" id="{3E43801B-9F6B-44FE-87BA-47306DCD7522}"/>
              </a:ext>
            </a:extLst>
          </p:cNvPr>
          <p:cNvGrpSpPr/>
          <p:nvPr/>
        </p:nvGrpSpPr>
        <p:grpSpPr>
          <a:xfrm>
            <a:off x="3468098" y="2379143"/>
            <a:ext cx="1440000" cy="1264481"/>
            <a:chOff x="6210998" y="1433695"/>
            <a:chExt cx="2688349" cy="12644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1FD540-0F34-43A8-8773-E588DE0F8531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62CDBE-9E20-4EB4-A82A-481F950D205F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3">
            <a:extLst>
              <a:ext uri="{FF2B5EF4-FFF2-40B4-BE49-F238E27FC236}">
                <a16:creationId xmlns:a16="http://schemas.microsoft.com/office/drawing/2014/main" id="{75BDADF2-3169-41C0-8D39-764E0F3014D3}"/>
              </a:ext>
            </a:extLst>
          </p:cNvPr>
          <p:cNvGrpSpPr/>
          <p:nvPr/>
        </p:nvGrpSpPr>
        <p:grpSpPr>
          <a:xfrm>
            <a:off x="1580454" y="2923625"/>
            <a:ext cx="1440000" cy="1264481"/>
            <a:chOff x="6210998" y="1433695"/>
            <a:chExt cx="2688349" cy="12644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1F3565-827D-4B9B-8592-7A7128BAD768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C4C118-825E-4514-A1E1-7C64DC8C71C1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609F7DC9-B425-477B-9A35-698603D7FCE4}"/>
              </a:ext>
            </a:extLst>
          </p:cNvPr>
          <p:cNvGrpSpPr/>
          <p:nvPr/>
        </p:nvGrpSpPr>
        <p:grpSpPr>
          <a:xfrm>
            <a:off x="743853" y="1485921"/>
            <a:ext cx="3312400" cy="5001422"/>
            <a:chOff x="995292" y="1865570"/>
            <a:chExt cx="2809521" cy="4242123"/>
          </a:xfrm>
        </p:grpSpPr>
        <p:sp>
          <p:nvSpPr>
            <p:cNvPr id="4" name="Up Arrow 3">
              <a:extLst>
                <a:ext uri="{FF2B5EF4-FFF2-40B4-BE49-F238E27FC236}">
                  <a16:creationId xmlns:a16="http://schemas.microsoft.com/office/drawing/2014/main" id="{DDD171CA-025A-429A-9D5F-0012642B87E7}"/>
                </a:ext>
              </a:extLst>
            </p:cNvPr>
            <p:cNvSpPr/>
            <p:nvPr/>
          </p:nvSpPr>
          <p:spPr>
            <a:xfrm rot="10800000">
              <a:off x="1792302" y="4544909"/>
              <a:ext cx="1215499" cy="1562784"/>
            </a:xfrm>
            <a:prstGeom prst="upArrow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" name="Group 15">
              <a:extLst>
                <a:ext uri="{FF2B5EF4-FFF2-40B4-BE49-F238E27FC236}">
                  <a16:creationId xmlns:a16="http://schemas.microsoft.com/office/drawing/2014/main" id="{02758FA6-FA33-44C0-88F3-6D8ED50BC1E8}"/>
                </a:ext>
              </a:extLst>
            </p:cNvPr>
            <p:cNvGrpSpPr/>
            <p:nvPr/>
          </p:nvGrpSpPr>
          <p:grpSpPr>
            <a:xfrm>
              <a:off x="995292" y="2879956"/>
              <a:ext cx="2809521" cy="2213351"/>
              <a:chOff x="1806022" y="2656735"/>
              <a:chExt cx="3988343" cy="3142032"/>
            </a:xfrm>
          </p:grpSpPr>
          <p:sp>
            <p:nvSpPr>
              <p:cNvPr id="7" name="Oval 9">
                <a:extLst>
                  <a:ext uri="{FF2B5EF4-FFF2-40B4-BE49-F238E27FC236}">
                    <a16:creationId xmlns:a16="http://schemas.microsoft.com/office/drawing/2014/main" id="{DF0F76D4-76D7-4430-AEFA-57A621B4F54E}"/>
                  </a:ext>
                </a:extLst>
              </p:cNvPr>
              <p:cNvSpPr/>
              <p:nvPr/>
            </p:nvSpPr>
            <p:spPr>
              <a:xfrm>
                <a:off x="1978223" y="2781114"/>
                <a:ext cx="3643942" cy="1270086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13">
                <a:extLst>
                  <a:ext uri="{FF2B5EF4-FFF2-40B4-BE49-F238E27FC236}">
                    <a16:creationId xmlns:a16="http://schemas.microsoft.com/office/drawing/2014/main" id="{83125417-3DBD-49DF-B316-2BFF394B3C30}"/>
                  </a:ext>
                </a:extLst>
              </p:cNvPr>
              <p:cNvSpPr/>
              <p:nvPr/>
            </p:nvSpPr>
            <p:spPr>
              <a:xfrm>
                <a:off x="1806022" y="2656735"/>
                <a:ext cx="3988343" cy="3142032"/>
              </a:xfrm>
              <a:custGeom>
                <a:avLst/>
                <a:gdLst>
                  <a:gd name="connsiteX0" fmla="*/ 2388104 w 4776206"/>
                  <a:gd name="connsiteY0" fmla="*/ 148949 h 3762713"/>
                  <a:gd name="connsiteX1" fmla="*/ 206218 w 4776206"/>
                  <a:gd name="connsiteY1" fmla="*/ 909440 h 3762713"/>
                  <a:gd name="connsiteX2" fmla="*/ 2388104 w 4776206"/>
                  <a:gd name="connsiteY2" fmla="*/ 1669931 h 3762713"/>
                  <a:gd name="connsiteX3" fmla="*/ 4569990 w 4776206"/>
                  <a:gd name="connsiteY3" fmla="*/ 909440 h 3762713"/>
                  <a:gd name="connsiteX4" fmla="*/ 2388104 w 4776206"/>
                  <a:gd name="connsiteY4" fmla="*/ 148949 h 3762713"/>
                  <a:gd name="connsiteX5" fmla="*/ 2388103 w 4776206"/>
                  <a:gd name="connsiteY5" fmla="*/ 0 h 3762713"/>
                  <a:gd name="connsiteX6" fmla="*/ 4776206 w 4776206"/>
                  <a:gd name="connsiteY6" fmla="*/ 918941 h 3762713"/>
                  <a:gd name="connsiteX7" fmla="*/ 4763876 w 4776206"/>
                  <a:gd name="connsiteY7" fmla="*/ 1012898 h 3762713"/>
                  <a:gd name="connsiteX8" fmla="*/ 4757696 w 4776206"/>
                  <a:gd name="connsiteY8" fmla="*/ 1028481 h 3762713"/>
                  <a:gd name="connsiteX9" fmla="*/ 4659107 w 4776206"/>
                  <a:gd name="connsiteY9" fmla="*/ 1202441 h 3762713"/>
                  <a:gd name="connsiteX10" fmla="*/ 3006423 w 4776206"/>
                  <a:gd name="connsiteY10" fmla="*/ 3657627 h 3762713"/>
                  <a:gd name="connsiteX11" fmla="*/ 3000542 w 4776206"/>
                  <a:gd name="connsiteY11" fmla="*/ 3657627 h 3762713"/>
                  <a:gd name="connsiteX12" fmla="*/ 2997113 w 4776206"/>
                  <a:gd name="connsiteY12" fmla="*/ 3664350 h 3762713"/>
                  <a:gd name="connsiteX13" fmla="*/ 2386594 w 4776206"/>
                  <a:gd name="connsiteY13" fmla="*/ 3762713 h 3762713"/>
                  <a:gd name="connsiteX14" fmla="*/ 1776075 w 4776206"/>
                  <a:gd name="connsiteY14" fmla="*/ 3664350 h 3762713"/>
                  <a:gd name="connsiteX15" fmla="*/ 1772646 w 4776206"/>
                  <a:gd name="connsiteY15" fmla="*/ 3657627 h 3762713"/>
                  <a:gd name="connsiteX16" fmla="*/ 1769783 w 4776206"/>
                  <a:gd name="connsiteY16" fmla="*/ 3657627 h 3762713"/>
                  <a:gd name="connsiteX17" fmla="*/ 117099 w 4776206"/>
                  <a:gd name="connsiteY17" fmla="*/ 1202441 h 3762713"/>
                  <a:gd name="connsiteX18" fmla="*/ 18511 w 4776206"/>
                  <a:gd name="connsiteY18" fmla="*/ 1028481 h 3762713"/>
                  <a:gd name="connsiteX19" fmla="*/ 12330 w 4776206"/>
                  <a:gd name="connsiteY19" fmla="*/ 1012898 h 3762713"/>
                  <a:gd name="connsiteX20" fmla="*/ 0 w 4776206"/>
                  <a:gd name="connsiteY20" fmla="*/ 918941 h 3762713"/>
                  <a:gd name="connsiteX21" fmla="*/ 2388103 w 4776206"/>
                  <a:gd name="connsiteY21" fmla="*/ 0 h 376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776206" h="3762713">
                    <a:moveTo>
                      <a:pt x="2388104" y="148949"/>
                    </a:moveTo>
                    <a:cubicBezTo>
                      <a:pt x="1183082" y="148949"/>
                      <a:pt x="206218" y="489432"/>
                      <a:pt x="206218" y="909440"/>
                    </a:cubicBezTo>
                    <a:cubicBezTo>
                      <a:pt x="206218" y="1329448"/>
                      <a:pt x="1183082" y="1669931"/>
                      <a:pt x="2388104" y="1669931"/>
                    </a:cubicBezTo>
                    <a:cubicBezTo>
                      <a:pt x="3593126" y="1669931"/>
                      <a:pt x="4569990" y="1329448"/>
                      <a:pt x="4569990" y="909440"/>
                    </a:cubicBezTo>
                    <a:cubicBezTo>
                      <a:pt x="4569990" y="489432"/>
                      <a:pt x="3593126" y="148949"/>
                      <a:pt x="2388104" y="148949"/>
                    </a:cubicBezTo>
                    <a:close/>
                    <a:moveTo>
                      <a:pt x="2388103" y="0"/>
                    </a:moveTo>
                    <a:cubicBezTo>
                      <a:pt x="3707016" y="0"/>
                      <a:pt x="4776206" y="411424"/>
                      <a:pt x="4776206" y="918941"/>
                    </a:cubicBezTo>
                    <a:cubicBezTo>
                      <a:pt x="4776206" y="950661"/>
                      <a:pt x="4772029" y="982005"/>
                      <a:pt x="4763876" y="1012898"/>
                    </a:cubicBezTo>
                    <a:lnTo>
                      <a:pt x="4757696" y="1028481"/>
                    </a:lnTo>
                    <a:lnTo>
                      <a:pt x="4659107" y="1202441"/>
                    </a:lnTo>
                    <a:lnTo>
                      <a:pt x="3006423" y="3657627"/>
                    </a:lnTo>
                    <a:lnTo>
                      <a:pt x="3000542" y="3657627"/>
                    </a:lnTo>
                    <a:lnTo>
                      <a:pt x="2997113" y="3664350"/>
                    </a:lnTo>
                    <a:cubicBezTo>
                      <a:pt x="2939004" y="3720486"/>
                      <a:pt x="2687745" y="3762713"/>
                      <a:pt x="2386594" y="3762713"/>
                    </a:cubicBezTo>
                    <a:cubicBezTo>
                      <a:pt x="2085443" y="3762713"/>
                      <a:pt x="1834184" y="3720486"/>
                      <a:pt x="1776075" y="3664350"/>
                    </a:cubicBezTo>
                    <a:lnTo>
                      <a:pt x="1772646" y="3657627"/>
                    </a:lnTo>
                    <a:lnTo>
                      <a:pt x="1769783" y="3657627"/>
                    </a:lnTo>
                    <a:lnTo>
                      <a:pt x="117099" y="1202441"/>
                    </a:lnTo>
                    <a:lnTo>
                      <a:pt x="18511" y="1028481"/>
                    </a:lnTo>
                    <a:lnTo>
                      <a:pt x="12330" y="1012898"/>
                    </a:lnTo>
                    <a:cubicBezTo>
                      <a:pt x="4177" y="982005"/>
                      <a:pt x="0" y="950661"/>
                      <a:pt x="0" y="918941"/>
                    </a:cubicBezTo>
                    <a:cubicBezTo>
                      <a:pt x="0" y="411424"/>
                      <a:pt x="1069190" y="0"/>
                      <a:pt x="2388103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Up Arrow 4">
              <a:extLst>
                <a:ext uri="{FF2B5EF4-FFF2-40B4-BE49-F238E27FC236}">
                  <a16:creationId xmlns:a16="http://schemas.microsoft.com/office/drawing/2014/main" id="{DBC6389C-BC89-41CB-B805-281E5C1EFD95}"/>
                </a:ext>
              </a:extLst>
            </p:cNvPr>
            <p:cNvSpPr/>
            <p:nvPr/>
          </p:nvSpPr>
          <p:spPr>
            <a:xfrm rot="10800000">
              <a:off x="1792303" y="1865570"/>
              <a:ext cx="1215499" cy="1562784"/>
            </a:xfrm>
            <a:prstGeom prst="up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6874E86-1399-4265-8E7F-CAED23B44613}"/>
              </a:ext>
            </a:extLst>
          </p:cNvPr>
          <p:cNvSpPr txBox="1"/>
          <p:nvPr/>
        </p:nvSpPr>
        <p:spPr>
          <a:xfrm>
            <a:off x="3292884" y="172570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F5391-6631-41C7-9668-755EA81F6231}"/>
              </a:ext>
            </a:extLst>
          </p:cNvPr>
          <p:cNvSpPr txBox="1"/>
          <p:nvPr/>
        </p:nvSpPr>
        <p:spPr>
          <a:xfrm>
            <a:off x="3292884" y="2185007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2F135-7850-4E4D-9DA7-98BF3E74F253}"/>
              </a:ext>
            </a:extLst>
          </p:cNvPr>
          <p:cNvSpPr txBox="1"/>
          <p:nvPr/>
        </p:nvSpPr>
        <p:spPr>
          <a:xfrm>
            <a:off x="3292884" y="482972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8BC48-80FC-4EE1-971F-6BCDB5530CBD}"/>
              </a:ext>
            </a:extLst>
          </p:cNvPr>
          <p:cNvSpPr txBox="1"/>
          <p:nvPr/>
        </p:nvSpPr>
        <p:spPr>
          <a:xfrm>
            <a:off x="3292884" y="5289033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E8B1B-B348-4953-ACA0-26D33F0F9DCB}"/>
              </a:ext>
            </a:extLst>
          </p:cNvPr>
          <p:cNvSpPr txBox="1"/>
          <p:nvPr/>
        </p:nvSpPr>
        <p:spPr>
          <a:xfrm>
            <a:off x="6091466" y="3864192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45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647E4-63FD-4BD0-A8F7-FC5687B43A8E}"/>
              </a:ext>
            </a:extLst>
          </p:cNvPr>
          <p:cNvSpPr txBox="1"/>
          <p:nvPr/>
        </p:nvSpPr>
        <p:spPr>
          <a:xfrm>
            <a:off x="7386280" y="3779454"/>
            <a:ext cx="4314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7AA0F-553E-4E0E-8840-18A679A8CFAE}"/>
              </a:ext>
            </a:extLst>
          </p:cNvPr>
          <p:cNvSpPr txBox="1"/>
          <p:nvPr/>
        </p:nvSpPr>
        <p:spPr>
          <a:xfrm>
            <a:off x="6091465" y="4723109"/>
            <a:ext cx="5609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B2996-20B4-48A8-927D-0A1AC6E9A1A7}"/>
              </a:ext>
            </a:extLst>
          </p:cNvPr>
          <p:cNvSpPr txBox="1"/>
          <p:nvPr/>
        </p:nvSpPr>
        <p:spPr>
          <a:xfrm>
            <a:off x="7468386" y="1929644"/>
            <a:ext cx="42326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F58B6-3585-440A-823A-F6A11B6B9717}"/>
              </a:ext>
            </a:extLst>
          </p:cNvPr>
          <p:cNvSpPr txBox="1"/>
          <p:nvPr/>
        </p:nvSpPr>
        <p:spPr>
          <a:xfrm>
            <a:off x="4787394" y="1632976"/>
            <a:ext cx="196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EE4CB-7681-497A-87E6-50B3E594EB7E}"/>
              </a:ext>
            </a:extLst>
          </p:cNvPr>
          <p:cNvSpPr txBox="1"/>
          <p:nvPr/>
        </p:nvSpPr>
        <p:spPr>
          <a:xfrm>
            <a:off x="3760936" y="5572357"/>
            <a:ext cx="196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7628710" y="2501864"/>
            <a:ext cx="2778034" cy="2254868"/>
            <a:chOff x="6665543" y="2380271"/>
            <a:chExt cx="2747269" cy="22548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380271"/>
              <a:ext cx="274726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Break 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968162"/>
              <a:ext cx="2747236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 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36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10CDD2-03D5-4FA3-82E7-D187E8C49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A3A80389-0E5E-4D63-8741-062BE65990C0}"/>
              </a:ext>
            </a:extLst>
          </p:cNvPr>
          <p:cNvSpPr/>
          <p:nvPr/>
        </p:nvSpPr>
        <p:spPr>
          <a:xfrm>
            <a:off x="9619607" y="2436973"/>
            <a:ext cx="1751546" cy="1751546"/>
          </a:xfrm>
          <a:prstGeom prst="ellipse">
            <a:avLst/>
          </a:prstGeom>
          <a:solidFill>
            <a:schemeClr val="accent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0D440-83A3-45DD-B475-BA4A7F528EC8}"/>
              </a:ext>
            </a:extLst>
          </p:cNvPr>
          <p:cNvSpPr txBox="1"/>
          <p:nvPr/>
        </p:nvSpPr>
        <p:spPr>
          <a:xfrm>
            <a:off x="707938" y="4551214"/>
            <a:ext cx="735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60FD7-19E1-4100-8482-6820A9E7736D}"/>
              </a:ext>
            </a:extLst>
          </p:cNvPr>
          <p:cNvSpPr txBox="1"/>
          <p:nvPr/>
        </p:nvSpPr>
        <p:spPr>
          <a:xfrm>
            <a:off x="707939" y="3645024"/>
            <a:ext cx="594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Here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27C76113-EF1A-40E1-BCB1-7F97A284DE81}"/>
              </a:ext>
            </a:extLst>
          </p:cNvPr>
          <p:cNvSpPr/>
          <p:nvPr/>
        </p:nvSpPr>
        <p:spPr>
          <a:xfrm>
            <a:off x="6096000" y="5745854"/>
            <a:ext cx="2592288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3D91EB73-DD43-4432-9EF9-6D3BFEB58EC8}"/>
              </a:ext>
            </a:extLst>
          </p:cNvPr>
          <p:cNvSpPr/>
          <p:nvPr/>
        </p:nvSpPr>
        <p:spPr>
          <a:xfrm>
            <a:off x="0" y="5745854"/>
            <a:ext cx="6096000" cy="620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26FCA0-C1C1-4934-81D6-E20AFF5EF659}"/>
              </a:ext>
            </a:extLst>
          </p:cNvPr>
          <p:cNvSpPr txBox="1"/>
          <p:nvPr/>
        </p:nvSpPr>
        <p:spPr>
          <a:xfrm>
            <a:off x="707939" y="5825366"/>
            <a:ext cx="511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40BF2-268D-496D-AF36-88F9D7B42C36}"/>
              </a:ext>
            </a:extLst>
          </p:cNvPr>
          <p:cNvSpPr txBox="1"/>
          <p:nvPr/>
        </p:nvSpPr>
        <p:spPr>
          <a:xfrm>
            <a:off x="6888088" y="590947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DBFB4C50-9932-4FF6-856F-D5DC1CB00D37}"/>
              </a:ext>
            </a:extLst>
          </p:cNvPr>
          <p:cNvSpPr/>
          <p:nvPr/>
        </p:nvSpPr>
        <p:spPr>
          <a:xfrm rot="16200000" flipH="1">
            <a:off x="10005748" y="2800953"/>
            <a:ext cx="987004" cy="9295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Oval 32">
            <a:extLst>
              <a:ext uri="{FF2B5EF4-FFF2-40B4-BE49-F238E27FC236}">
                <a16:creationId xmlns:a16="http://schemas.microsoft.com/office/drawing/2014/main" id="{1C48EBF6-367C-4572-99B7-1AB4BACA9110}"/>
              </a:ext>
            </a:extLst>
          </p:cNvPr>
          <p:cNvSpPr/>
          <p:nvPr/>
        </p:nvSpPr>
        <p:spPr>
          <a:xfrm>
            <a:off x="6529322" y="5883933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B53B9867-17ED-4FE1-BFC2-A43645A8230B}"/>
              </a:ext>
            </a:extLst>
          </p:cNvPr>
          <p:cNvSpPr/>
          <p:nvPr/>
        </p:nvSpPr>
        <p:spPr>
          <a:xfrm>
            <a:off x="5504391" y="5006071"/>
            <a:ext cx="948735" cy="9487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id="{7C966706-4439-46BD-A494-D5C0C04DF553}"/>
              </a:ext>
            </a:extLst>
          </p:cNvPr>
          <p:cNvSpPr/>
          <p:nvPr/>
        </p:nvSpPr>
        <p:spPr>
          <a:xfrm>
            <a:off x="6858942" y="5006071"/>
            <a:ext cx="948735" cy="948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64">
            <a:extLst>
              <a:ext uri="{FF2B5EF4-FFF2-40B4-BE49-F238E27FC236}">
                <a16:creationId xmlns:a16="http://schemas.microsoft.com/office/drawing/2014/main" id="{27F3FF39-C593-4BF9-96A3-47BE566171E6}"/>
              </a:ext>
            </a:extLst>
          </p:cNvPr>
          <p:cNvSpPr/>
          <p:nvPr/>
        </p:nvSpPr>
        <p:spPr>
          <a:xfrm>
            <a:off x="8213493" y="5006071"/>
            <a:ext cx="948735" cy="948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65">
            <a:extLst>
              <a:ext uri="{FF2B5EF4-FFF2-40B4-BE49-F238E27FC236}">
                <a16:creationId xmlns:a16="http://schemas.microsoft.com/office/drawing/2014/main" id="{DB57470A-0C54-4737-9809-3AC231680303}"/>
              </a:ext>
            </a:extLst>
          </p:cNvPr>
          <p:cNvSpPr/>
          <p:nvPr/>
        </p:nvSpPr>
        <p:spPr>
          <a:xfrm>
            <a:off x="9568043" y="5006071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66">
            <a:extLst>
              <a:ext uri="{FF2B5EF4-FFF2-40B4-BE49-F238E27FC236}">
                <a16:creationId xmlns:a16="http://schemas.microsoft.com/office/drawing/2014/main" id="{9F131DE6-88B9-4D0C-B334-07ECED1A9DD8}"/>
              </a:ext>
            </a:extLst>
          </p:cNvPr>
          <p:cNvGrpSpPr/>
          <p:nvPr/>
        </p:nvGrpSpPr>
        <p:grpSpPr>
          <a:xfrm>
            <a:off x="6229314" y="1749633"/>
            <a:ext cx="5121557" cy="699456"/>
            <a:chOff x="270023" y="1671304"/>
            <a:chExt cx="3384594" cy="7064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A78AEA-7972-4061-9A5B-1F76349A9EE9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138787-8505-4868-AE64-7F717153FAF6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77">
            <a:extLst>
              <a:ext uri="{FF2B5EF4-FFF2-40B4-BE49-F238E27FC236}">
                <a16:creationId xmlns:a16="http://schemas.microsoft.com/office/drawing/2014/main" id="{DF19388C-3CBF-4C05-80FF-BF5B79FD4FFF}"/>
              </a:ext>
            </a:extLst>
          </p:cNvPr>
          <p:cNvGrpSpPr/>
          <p:nvPr/>
        </p:nvGrpSpPr>
        <p:grpSpPr>
          <a:xfrm>
            <a:off x="6229314" y="2560677"/>
            <a:ext cx="5121557" cy="699456"/>
            <a:chOff x="270023" y="1671304"/>
            <a:chExt cx="3384594" cy="7064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1FFB97-581F-41B7-8D91-29FC7A5E0458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B900D7-1A04-4664-A718-D94258819150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80">
            <a:extLst>
              <a:ext uri="{FF2B5EF4-FFF2-40B4-BE49-F238E27FC236}">
                <a16:creationId xmlns:a16="http://schemas.microsoft.com/office/drawing/2014/main" id="{E189DCA2-72C6-4A91-96EE-E49998252F12}"/>
              </a:ext>
            </a:extLst>
          </p:cNvPr>
          <p:cNvGrpSpPr/>
          <p:nvPr/>
        </p:nvGrpSpPr>
        <p:grpSpPr>
          <a:xfrm>
            <a:off x="6229314" y="3371721"/>
            <a:ext cx="5121557" cy="699456"/>
            <a:chOff x="270023" y="1671304"/>
            <a:chExt cx="3384594" cy="7064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E9E671-0399-4416-B827-59272EAAC673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F07366-6C60-41DE-AC99-CA9F4F6A8A0D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83">
            <a:extLst>
              <a:ext uri="{FF2B5EF4-FFF2-40B4-BE49-F238E27FC236}">
                <a16:creationId xmlns:a16="http://schemas.microsoft.com/office/drawing/2014/main" id="{F574970A-FC64-4845-A3A9-46163A4C04AD}"/>
              </a:ext>
            </a:extLst>
          </p:cNvPr>
          <p:cNvGrpSpPr/>
          <p:nvPr/>
        </p:nvGrpSpPr>
        <p:grpSpPr>
          <a:xfrm>
            <a:off x="6229314" y="4182765"/>
            <a:ext cx="5121557" cy="699456"/>
            <a:chOff x="270023" y="1671304"/>
            <a:chExt cx="3384594" cy="7064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065C19-470C-4249-825D-F7FCDDC4085D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85A656-4ACF-4046-8449-F22FE7AAB4ED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6D380AB-B4AE-422F-BC37-B6AC0EB00CE4}"/>
              </a:ext>
            </a:extLst>
          </p:cNvPr>
          <p:cNvSpPr txBox="1"/>
          <p:nvPr/>
        </p:nvSpPr>
        <p:spPr>
          <a:xfrm>
            <a:off x="962300" y="1517502"/>
            <a:ext cx="3807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High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Straight Connector 20">
            <a:extLst>
              <a:ext uri="{FF2B5EF4-FFF2-40B4-BE49-F238E27FC236}">
                <a16:creationId xmlns:a16="http://schemas.microsoft.com/office/drawing/2014/main" id="{8B87F490-FD12-4C51-936D-2E9325E19DBB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0">
            <a:extLst>
              <a:ext uri="{FF2B5EF4-FFF2-40B4-BE49-F238E27FC236}">
                <a16:creationId xmlns:a16="http://schemas.microsoft.com/office/drawing/2014/main" id="{AD981633-8B02-464F-A76E-B3AE2473FF15}"/>
              </a:ext>
            </a:extLst>
          </p:cNvPr>
          <p:cNvSpPr/>
          <p:nvPr/>
        </p:nvSpPr>
        <p:spPr>
          <a:xfrm>
            <a:off x="9887877" y="533639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171BBC8F-7CC2-4006-B654-B4EDD6A6CC50}"/>
              </a:ext>
            </a:extLst>
          </p:cNvPr>
          <p:cNvSpPr/>
          <p:nvPr/>
        </p:nvSpPr>
        <p:spPr>
          <a:xfrm>
            <a:off x="5838837" y="535073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CD6519BF-C3F0-4C34-9C0A-8750ADB6B699}"/>
              </a:ext>
            </a:extLst>
          </p:cNvPr>
          <p:cNvSpPr/>
          <p:nvPr/>
        </p:nvSpPr>
        <p:spPr>
          <a:xfrm rot="2700000">
            <a:off x="8554900" y="524245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3BD97F72-BE4B-40C4-BE3E-50EC0E095AB7}"/>
              </a:ext>
            </a:extLst>
          </p:cNvPr>
          <p:cNvSpPr/>
          <p:nvPr/>
        </p:nvSpPr>
        <p:spPr>
          <a:xfrm>
            <a:off x="7168577" y="531480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52A6DF5E-2A49-47AF-82C8-C0DCE6D38F69}"/>
              </a:ext>
            </a:extLst>
          </p:cNvPr>
          <p:cNvSpPr/>
          <p:nvPr/>
        </p:nvSpPr>
        <p:spPr>
          <a:xfrm>
            <a:off x="1589469" y="2971459"/>
            <a:ext cx="3470412" cy="3038163"/>
          </a:xfrm>
          <a:custGeom>
            <a:avLst/>
            <a:gdLst>
              <a:gd name="connsiteX0" fmla="*/ 477511 w 1196514"/>
              <a:gd name="connsiteY0" fmla="*/ 368706 h 1047485"/>
              <a:gd name="connsiteX1" fmla="*/ 341439 w 1196514"/>
              <a:gd name="connsiteY1" fmla="*/ 453628 h 1047485"/>
              <a:gd name="connsiteX2" fmla="*/ 341103 w 1196514"/>
              <a:gd name="connsiteY2" fmla="*/ 460997 h 1047485"/>
              <a:gd name="connsiteX3" fmla="*/ 373194 w 1196514"/>
              <a:gd name="connsiteY3" fmla="*/ 490545 h 1047485"/>
              <a:gd name="connsiteX4" fmla="*/ 390860 w 1196514"/>
              <a:gd name="connsiteY4" fmla="*/ 505138 h 1047485"/>
              <a:gd name="connsiteX5" fmla="*/ 404590 w 1196514"/>
              <a:gd name="connsiteY5" fmla="*/ 486488 h 1047485"/>
              <a:gd name="connsiteX6" fmla="*/ 478855 w 1196514"/>
              <a:gd name="connsiteY6" fmla="*/ 370075 h 1047485"/>
              <a:gd name="connsiteX7" fmla="*/ 477511 w 1196514"/>
              <a:gd name="connsiteY7" fmla="*/ 368706 h 1047485"/>
              <a:gd name="connsiteX8" fmla="*/ 237819 w 1196514"/>
              <a:gd name="connsiteY8" fmla="*/ 176300 h 1047485"/>
              <a:gd name="connsiteX9" fmla="*/ 228194 w 1196514"/>
              <a:gd name="connsiteY9" fmla="*/ 183717 h 1047485"/>
              <a:gd name="connsiteX10" fmla="*/ 183668 w 1196514"/>
              <a:gd name="connsiteY10" fmla="*/ 279248 h 1047485"/>
              <a:gd name="connsiteX11" fmla="*/ 173899 w 1196514"/>
              <a:gd name="connsiteY11" fmla="*/ 303683 h 1047485"/>
              <a:gd name="connsiteX12" fmla="*/ 192838 w 1196514"/>
              <a:gd name="connsiteY12" fmla="*/ 323581 h 1047485"/>
              <a:gd name="connsiteX13" fmla="*/ 203063 w 1196514"/>
              <a:gd name="connsiteY13" fmla="*/ 323101 h 1047485"/>
              <a:gd name="connsiteX14" fmla="*/ 282368 w 1196514"/>
              <a:gd name="connsiteY14" fmla="*/ 237603 h 1047485"/>
              <a:gd name="connsiteX15" fmla="*/ 338967 w 1196514"/>
              <a:gd name="connsiteY15" fmla="*/ 176468 h 1047485"/>
              <a:gd name="connsiteX16" fmla="*/ 237819 w 1196514"/>
              <a:gd name="connsiteY16" fmla="*/ 176300 h 1047485"/>
              <a:gd name="connsiteX17" fmla="*/ 394317 w 1196514"/>
              <a:gd name="connsiteY17" fmla="*/ 96995 h 1047485"/>
              <a:gd name="connsiteX18" fmla="*/ 432986 w 1196514"/>
              <a:gd name="connsiteY18" fmla="*/ 115141 h 1047485"/>
              <a:gd name="connsiteX19" fmla="*/ 581347 w 1196514"/>
              <a:gd name="connsiteY19" fmla="*/ 289929 h 1047485"/>
              <a:gd name="connsiteX20" fmla="*/ 585500 w 1196514"/>
              <a:gd name="connsiteY20" fmla="*/ 347008 h 1047485"/>
              <a:gd name="connsiteX21" fmla="*/ 453820 w 1196514"/>
              <a:gd name="connsiteY21" fmla="*/ 552688 h 1047485"/>
              <a:gd name="connsiteX22" fmla="*/ 455812 w 1196514"/>
              <a:gd name="connsiteY22" fmla="*/ 567545 h 1047485"/>
              <a:gd name="connsiteX23" fmla="*/ 727932 w 1196514"/>
              <a:gd name="connsiteY23" fmla="*/ 819958 h 1047485"/>
              <a:gd name="connsiteX24" fmla="*/ 738445 w 1196514"/>
              <a:gd name="connsiteY24" fmla="*/ 818614 h 1047485"/>
              <a:gd name="connsiteX25" fmla="*/ 755967 w 1196514"/>
              <a:gd name="connsiteY25" fmla="*/ 796628 h 1047485"/>
              <a:gd name="connsiteX26" fmla="*/ 840409 w 1196514"/>
              <a:gd name="connsiteY26" fmla="*/ 757575 h 1047485"/>
              <a:gd name="connsiteX27" fmla="*/ 915634 w 1196514"/>
              <a:gd name="connsiteY27" fmla="*/ 784938 h 1047485"/>
              <a:gd name="connsiteX28" fmla="*/ 931091 w 1196514"/>
              <a:gd name="connsiteY28" fmla="*/ 798236 h 1047485"/>
              <a:gd name="connsiteX29" fmla="*/ 978473 w 1196514"/>
              <a:gd name="connsiteY29" fmla="*/ 828143 h 1047485"/>
              <a:gd name="connsiteX30" fmla="*/ 1050073 w 1196514"/>
              <a:gd name="connsiteY30" fmla="*/ 919258 h 1047485"/>
              <a:gd name="connsiteX31" fmla="*/ 1052570 w 1196514"/>
              <a:gd name="connsiteY31" fmla="*/ 934500 h 1047485"/>
              <a:gd name="connsiteX32" fmla="*/ 1077148 w 1196514"/>
              <a:gd name="connsiteY32" fmla="*/ 968296 h 1047485"/>
              <a:gd name="connsiteX33" fmla="*/ 1114425 w 1196514"/>
              <a:gd name="connsiteY33" fmla="*/ 977464 h 1047485"/>
              <a:gd name="connsiteX34" fmla="*/ 1189097 w 1196514"/>
              <a:gd name="connsiteY34" fmla="*/ 1029622 h 1047485"/>
              <a:gd name="connsiteX35" fmla="*/ 1196514 w 1196514"/>
              <a:gd name="connsiteY35" fmla="*/ 1047409 h 1047485"/>
              <a:gd name="connsiteX36" fmla="*/ 1186169 w 1196514"/>
              <a:gd name="connsiteY36" fmla="*/ 1047409 h 1047485"/>
              <a:gd name="connsiteX37" fmla="*/ 457204 w 1196514"/>
              <a:gd name="connsiteY37" fmla="*/ 1047409 h 1047485"/>
              <a:gd name="connsiteX38" fmla="*/ 452356 w 1196514"/>
              <a:gd name="connsiteY38" fmla="*/ 1047385 h 1047485"/>
              <a:gd name="connsiteX39" fmla="*/ 445875 w 1196514"/>
              <a:gd name="connsiteY39" fmla="*/ 1044985 h 1047485"/>
              <a:gd name="connsiteX40" fmla="*/ 451083 w 1196514"/>
              <a:gd name="connsiteY40" fmla="*/ 1039344 h 1047485"/>
              <a:gd name="connsiteX41" fmla="*/ 510899 w 1196514"/>
              <a:gd name="connsiteY41" fmla="*/ 1000387 h 1047485"/>
              <a:gd name="connsiteX42" fmla="*/ 550888 w 1196514"/>
              <a:gd name="connsiteY42" fmla="*/ 951686 h 1047485"/>
              <a:gd name="connsiteX43" fmla="*/ 584131 w 1196514"/>
              <a:gd name="connsiteY43" fmla="*/ 916642 h 1047485"/>
              <a:gd name="connsiteX44" fmla="*/ 627024 w 1196514"/>
              <a:gd name="connsiteY44" fmla="*/ 903848 h 1047485"/>
              <a:gd name="connsiteX45" fmla="*/ 710554 w 1196514"/>
              <a:gd name="connsiteY45" fmla="*/ 858627 h 1047485"/>
              <a:gd name="connsiteX46" fmla="*/ 709666 w 1196514"/>
              <a:gd name="connsiteY46" fmla="*/ 847658 h 1047485"/>
              <a:gd name="connsiteX47" fmla="*/ 423168 w 1196514"/>
              <a:gd name="connsiteY47" fmla="*/ 582187 h 1047485"/>
              <a:gd name="connsiteX48" fmla="*/ 412127 w 1196514"/>
              <a:gd name="connsiteY48" fmla="*/ 577075 h 1047485"/>
              <a:gd name="connsiteX49" fmla="*/ 379387 w 1196514"/>
              <a:gd name="connsiteY49" fmla="*/ 547431 h 1047485"/>
              <a:gd name="connsiteX50" fmla="*/ 375379 w 1196514"/>
              <a:gd name="connsiteY50" fmla="*/ 537902 h 1047485"/>
              <a:gd name="connsiteX51" fmla="*/ 371803 w 1196514"/>
              <a:gd name="connsiteY51" fmla="*/ 534614 h 1047485"/>
              <a:gd name="connsiteX52" fmla="*/ 336470 w 1196514"/>
              <a:gd name="connsiteY52" fmla="*/ 504106 h 1047485"/>
              <a:gd name="connsiteX53" fmla="*/ 355385 w 1196514"/>
              <a:gd name="connsiteY53" fmla="*/ 534902 h 1047485"/>
              <a:gd name="connsiteX54" fmla="*/ 463037 w 1196514"/>
              <a:gd name="connsiteY54" fmla="*/ 708682 h 1047485"/>
              <a:gd name="connsiteX55" fmla="*/ 463469 w 1196514"/>
              <a:gd name="connsiteY55" fmla="*/ 721811 h 1047485"/>
              <a:gd name="connsiteX56" fmla="*/ 326773 w 1196514"/>
              <a:gd name="connsiteY56" fmla="*/ 1006964 h 1047485"/>
              <a:gd name="connsiteX57" fmla="*/ 269911 w 1196514"/>
              <a:gd name="connsiteY57" fmla="*/ 1045321 h 1047485"/>
              <a:gd name="connsiteX58" fmla="*/ 213288 w 1196514"/>
              <a:gd name="connsiteY58" fmla="*/ 964239 h 1047485"/>
              <a:gd name="connsiteX59" fmla="*/ 271375 w 1196514"/>
              <a:gd name="connsiteY59" fmla="*/ 840913 h 1047485"/>
              <a:gd name="connsiteX60" fmla="*/ 324685 w 1196514"/>
              <a:gd name="connsiteY60" fmla="*/ 730284 h 1047485"/>
              <a:gd name="connsiteX61" fmla="*/ 323557 w 1196514"/>
              <a:gd name="connsiteY61" fmla="*/ 714490 h 1047485"/>
              <a:gd name="connsiteX62" fmla="*/ 229250 w 1196514"/>
              <a:gd name="connsiteY62" fmla="*/ 562073 h 1047485"/>
              <a:gd name="connsiteX63" fmla="*/ 195046 w 1196514"/>
              <a:gd name="connsiteY63" fmla="*/ 534158 h 1047485"/>
              <a:gd name="connsiteX64" fmla="*/ 188925 w 1196514"/>
              <a:gd name="connsiteY64" fmla="*/ 530077 h 1047485"/>
              <a:gd name="connsiteX65" fmla="*/ 185349 w 1196514"/>
              <a:gd name="connsiteY65" fmla="*/ 636121 h 1047485"/>
              <a:gd name="connsiteX66" fmla="*/ 182757 w 1196514"/>
              <a:gd name="connsiteY66" fmla="*/ 720611 h 1047485"/>
              <a:gd name="connsiteX67" fmla="*/ 168955 w 1196514"/>
              <a:gd name="connsiteY67" fmla="*/ 785874 h 1047485"/>
              <a:gd name="connsiteX68" fmla="*/ 121117 w 1196514"/>
              <a:gd name="connsiteY68" fmla="*/ 993354 h 1047485"/>
              <a:gd name="connsiteX69" fmla="*/ 80025 w 1196514"/>
              <a:gd name="connsiteY69" fmla="*/ 1041912 h 1047485"/>
              <a:gd name="connsiteX70" fmla="*/ 1584 w 1196514"/>
              <a:gd name="connsiteY70" fmla="*/ 970984 h 1047485"/>
              <a:gd name="connsiteX71" fmla="*/ 55902 w 1196514"/>
              <a:gd name="connsiteY71" fmla="*/ 735205 h 1047485"/>
              <a:gd name="connsiteX72" fmla="*/ 62383 w 1196514"/>
              <a:gd name="connsiteY72" fmla="*/ 689239 h 1047485"/>
              <a:gd name="connsiteX73" fmla="*/ 68287 w 1196514"/>
              <a:gd name="connsiteY73" fmla="*/ 492057 h 1047485"/>
              <a:gd name="connsiteX74" fmla="*/ 89578 w 1196514"/>
              <a:gd name="connsiteY74" fmla="*/ 444699 h 1047485"/>
              <a:gd name="connsiteX75" fmla="*/ 170515 w 1196514"/>
              <a:gd name="connsiteY75" fmla="*/ 358097 h 1047485"/>
              <a:gd name="connsiteX76" fmla="*/ 169891 w 1196514"/>
              <a:gd name="connsiteY76" fmla="*/ 347320 h 1047485"/>
              <a:gd name="connsiteX77" fmla="*/ 168475 w 1196514"/>
              <a:gd name="connsiteY77" fmla="*/ 345976 h 1047485"/>
              <a:gd name="connsiteX78" fmla="*/ 145672 w 1196514"/>
              <a:gd name="connsiteY78" fmla="*/ 343024 h 1047485"/>
              <a:gd name="connsiteX79" fmla="*/ 102467 w 1196514"/>
              <a:gd name="connsiteY79" fmla="*/ 340791 h 1047485"/>
              <a:gd name="connsiteX80" fmla="*/ 89770 w 1196514"/>
              <a:gd name="connsiteY80" fmla="*/ 299026 h 1047485"/>
              <a:gd name="connsiteX81" fmla="*/ 90946 w 1196514"/>
              <a:gd name="connsiteY81" fmla="*/ 295354 h 1047485"/>
              <a:gd name="connsiteX82" fmla="*/ 83913 w 1196514"/>
              <a:gd name="connsiteY82" fmla="*/ 267535 h 1047485"/>
              <a:gd name="connsiteX83" fmla="*/ 72872 w 1196514"/>
              <a:gd name="connsiteY83" fmla="*/ 256661 h 1047485"/>
              <a:gd name="connsiteX84" fmla="*/ 73448 w 1196514"/>
              <a:gd name="connsiteY84" fmla="*/ 235611 h 1047485"/>
              <a:gd name="connsiteX85" fmla="*/ 94378 w 1196514"/>
              <a:gd name="connsiteY85" fmla="*/ 233163 h 1047485"/>
              <a:gd name="connsiteX86" fmla="*/ 112596 w 1196514"/>
              <a:gd name="connsiteY86" fmla="*/ 248476 h 1047485"/>
              <a:gd name="connsiteX87" fmla="*/ 173131 w 1196514"/>
              <a:gd name="connsiteY87" fmla="*/ 117685 h 1047485"/>
              <a:gd name="connsiteX88" fmla="*/ 202871 w 1196514"/>
              <a:gd name="connsiteY88" fmla="*/ 98483 h 1047485"/>
              <a:gd name="connsiteX89" fmla="*/ 394317 w 1196514"/>
              <a:gd name="connsiteY89" fmla="*/ 96995 h 1047485"/>
              <a:gd name="connsiteX90" fmla="*/ 614951 w 1196514"/>
              <a:gd name="connsiteY90" fmla="*/ 0 h 1047485"/>
              <a:gd name="connsiteX91" fmla="*/ 725676 w 1196514"/>
              <a:gd name="connsiteY91" fmla="*/ 111277 h 1047485"/>
              <a:gd name="connsiteX92" fmla="*/ 614495 w 1196514"/>
              <a:gd name="connsiteY92" fmla="*/ 221762 h 1047485"/>
              <a:gd name="connsiteX93" fmla="*/ 503890 w 1196514"/>
              <a:gd name="connsiteY93" fmla="*/ 110797 h 1047485"/>
              <a:gd name="connsiteX94" fmla="*/ 614951 w 1196514"/>
              <a:gd name="connsiteY94" fmla="*/ 0 h 104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196514" h="1047485">
                <a:moveTo>
                  <a:pt x="477511" y="368706"/>
                </a:moveTo>
                <a:cubicBezTo>
                  <a:pt x="432169" y="397054"/>
                  <a:pt x="386876" y="425473"/>
                  <a:pt x="341439" y="453628"/>
                </a:cubicBezTo>
                <a:cubicBezTo>
                  <a:pt x="336686" y="456556"/>
                  <a:pt x="337622" y="457901"/>
                  <a:pt x="341103" y="460997"/>
                </a:cubicBezTo>
                <a:cubicBezTo>
                  <a:pt x="351952" y="470670"/>
                  <a:pt x="362417" y="480799"/>
                  <a:pt x="373194" y="490545"/>
                </a:cubicBezTo>
                <a:cubicBezTo>
                  <a:pt x="379075" y="495897"/>
                  <a:pt x="384908" y="506266"/>
                  <a:pt x="390860" y="505138"/>
                </a:cubicBezTo>
                <a:cubicBezTo>
                  <a:pt x="396429" y="504082"/>
                  <a:pt x="400270" y="493233"/>
                  <a:pt x="404590" y="486488"/>
                </a:cubicBezTo>
                <a:cubicBezTo>
                  <a:pt x="429409" y="447723"/>
                  <a:pt x="454108" y="408887"/>
                  <a:pt x="478855" y="370075"/>
                </a:cubicBezTo>
                <a:cubicBezTo>
                  <a:pt x="478399" y="369618"/>
                  <a:pt x="477966" y="369163"/>
                  <a:pt x="477511" y="368706"/>
                </a:cubicBezTo>
                <a:close/>
                <a:moveTo>
                  <a:pt x="237819" y="176300"/>
                </a:moveTo>
                <a:cubicBezTo>
                  <a:pt x="231818" y="176228"/>
                  <a:pt x="230138" y="179516"/>
                  <a:pt x="228194" y="183717"/>
                </a:cubicBezTo>
                <a:cubicBezTo>
                  <a:pt x="213384" y="215569"/>
                  <a:pt x="198478" y="247372"/>
                  <a:pt x="183668" y="279248"/>
                </a:cubicBezTo>
                <a:cubicBezTo>
                  <a:pt x="179900" y="287409"/>
                  <a:pt x="172243" y="296698"/>
                  <a:pt x="173899" y="303683"/>
                </a:cubicBezTo>
                <a:cubicBezTo>
                  <a:pt x="175723" y="311364"/>
                  <a:pt x="186573" y="316669"/>
                  <a:pt x="192838" y="323581"/>
                </a:cubicBezTo>
                <a:cubicBezTo>
                  <a:pt x="197038" y="328214"/>
                  <a:pt x="199199" y="327326"/>
                  <a:pt x="203063" y="323101"/>
                </a:cubicBezTo>
                <a:cubicBezTo>
                  <a:pt x="229346" y="294442"/>
                  <a:pt x="255917" y="266094"/>
                  <a:pt x="282368" y="237603"/>
                </a:cubicBezTo>
                <a:cubicBezTo>
                  <a:pt x="301234" y="217297"/>
                  <a:pt x="320052" y="196943"/>
                  <a:pt x="338967" y="176468"/>
                </a:cubicBezTo>
                <a:cubicBezTo>
                  <a:pt x="304499" y="176468"/>
                  <a:pt x="271159" y="176660"/>
                  <a:pt x="237819" y="176300"/>
                </a:cubicBezTo>
                <a:close/>
                <a:moveTo>
                  <a:pt x="394317" y="96995"/>
                </a:moveTo>
                <a:cubicBezTo>
                  <a:pt x="410495" y="96755"/>
                  <a:pt x="422664" y="102876"/>
                  <a:pt x="432986" y="115141"/>
                </a:cubicBezTo>
                <a:cubicBezTo>
                  <a:pt x="482239" y="173588"/>
                  <a:pt x="531733" y="231819"/>
                  <a:pt x="581347" y="289929"/>
                </a:cubicBezTo>
                <a:cubicBezTo>
                  <a:pt x="597957" y="309371"/>
                  <a:pt x="599469" y="325141"/>
                  <a:pt x="585500" y="347008"/>
                </a:cubicBezTo>
                <a:cubicBezTo>
                  <a:pt x="541694" y="415632"/>
                  <a:pt x="497937" y="484280"/>
                  <a:pt x="453820" y="552688"/>
                </a:cubicBezTo>
                <a:cubicBezTo>
                  <a:pt x="449643" y="559192"/>
                  <a:pt x="450171" y="562337"/>
                  <a:pt x="455812" y="567545"/>
                </a:cubicBezTo>
                <a:cubicBezTo>
                  <a:pt x="546711" y="651483"/>
                  <a:pt x="637393" y="735637"/>
                  <a:pt x="727932" y="819958"/>
                </a:cubicBezTo>
                <a:cubicBezTo>
                  <a:pt x="733117" y="824759"/>
                  <a:pt x="734941" y="823679"/>
                  <a:pt x="738445" y="818614"/>
                </a:cubicBezTo>
                <a:cubicBezTo>
                  <a:pt x="743774" y="810933"/>
                  <a:pt x="749798" y="803685"/>
                  <a:pt x="755967" y="796628"/>
                </a:cubicBezTo>
                <a:cubicBezTo>
                  <a:pt x="778314" y="771137"/>
                  <a:pt x="806469" y="760024"/>
                  <a:pt x="840409" y="757575"/>
                </a:cubicBezTo>
                <a:cubicBezTo>
                  <a:pt x="870749" y="755391"/>
                  <a:pt x="894799" y="763984"/>
                  <a:pt x="915634" y="784938"/>
                </a:cubicBezTo>
                <a:cubicBezTo>
                  <a:pt x="920410" y="789739"/>
                  <a:pt x="926123" y="793603"/>
                  <a:pt x="931091" y="798236"/>
                </a:cubicBezTo>
                <a:cubicBezTo>
                  <a:pt x="945013" y="811222"/>
                  <a:pt x="959799" y="821375"/>
                  <a:pt x="978473" y="828143"/>
                </a:cubicBezTo>
                <a:cubicBezTo>
                  <a:pt x="1020190" y="843289"/>
                  <a:pt x="1040016" y="878021"/>
                  <a:pt x="1050073" y="919258"/>
                </a:cubicBezTo>
                <a:cubicBezTo>
                  <a:pt x="1051297" y="924250"/>
                  <a:pt x="1052641" y="929435"/>
                  <a:pt x="1052570" y="934500"/>
                </a:cubicBezTo>
                <a:cubicBezTo>
                  <a:pt x="1052354" y="952094"/>
                  <a:pt x="1063827" y="960734"/>
                  <a:pt x="1077148" y="968296"/>
                </a:cubicBezTo>
                <a:cubicBezTo>
                  <a:pt x="1088742" y="974872"/>
                  <a:pt x="1101535" y="977657"/>
                  <a:pt x="1114425" y="977464"/>
                </a:cubicBezTo>
                <a:cubicBezTo>
                  <a:pt x="1152181" y="976936"/>
                  <a:pt x="1175416" y="996187"/>
                  <a:pt x="1189097" y="1029622"/>
                </a:cubicBezTo>
                <a:cubicBezTo>
                  <a:pt x="1191402" y="1035215"/>
                  <a:pt x="1193754" y="1040784"/>
                  <a:pt x="1196514" y="1047409"/>
                </a:cubicBezTo>
                <a:cubicBezTo>
                  <a:pt x="1192362" y="1047409"/>
                  <a:pt x="1189265" y="1047409"/>
                  <a:pt x="1186169" y="1047409"/>
                </a:cubicBezTo>
                <a:cubicBezTo>
                  <a:pt x="943189" y="1047409"/>
                  <a:pt x="700185" y="1047409"/>
                  <a:pt x="457204" y="1047409"/>
                </a:cubicBezTo>
                <a:cubicBezTo>
                  <a:pt x="455596" y="1047409"/>
                  <a:pt x="453964" y="1047553"/>
                  <a:pt x="452356" y="1047385"/>
                </a:cubicBezTo>
                <a:cubicBezTo>
                  <a:pt x="450003" y="1047121"/>
                  <a:pt x="446739" y="1048657"/>
                  <a:pt x="445875" y="1044985"/>
                </a:cubicBezTo>
                <a:cubicBezTo>
                  <a:pt x="444915" y="1040880"/>
                  <a:pt x="448539" y="1040448"/>
                  <a:pt x="451083" y="1039344"/>
                </a:cubicBezTo>
                <a:cubicBezTo>
                  <a:pt x="473238" y="1029743"/>
                  <a:pt x="493353" y="1017021"/>
                  <a:pt x="510899" y="1000387"/>
                </a:cubicBezTo>
                <a:cubicBezTo>
                  <a:pt x="526261" y="985842"/>
                  <a:pt x="538334" y="968584"/>
                  <a:pt x="550888" y="951686"/>
                </a:cubicBezTo>
                <a:cubicBezTo>
                  <a:pt x="560561" y="938676"/>
                  <a:pt x="570378" y="925787"/>
                  <a:pt x="584131" y="916642"/>
                </a:cubicBezTo>
                <a:cubicBezTo>
                  <a:pt x="597117" y="908024"/>
                  <a:pt x="611519" y="902816"/>
                  <a:pt x="627024" y="903848"/>
                </a:cubicBezTo>
                <a:cubicBezTo>
                  <a:pt x="664661" y="906344"/>
                  <a:pt x="690176" y="887670"/>
                  <a:pt x="710554" y="858627"/>
                </a:cubicBezTo>
                <a:cubicBezTo>
                  <a:pt x="713746" y="854066"/>
                  <a:pt x="714082" y="851738"/>
                  <a:pt x="709666" y="847658"/>
                </a:cubicBezTo>
                <a:cubicBezTo>
                  <a:pt x="614063" y="759304"/>
                  <a:pt x="518604" y="670733"/>
                  <a:pt x="423168" y="582187"/>
                </a:cubicBezTo>
                <a:cubicBezTo>
                  <a:pt x="419976" y="579235"/>
                  <a:pt x="416687" y="577458"/>
                  <a:pt x="412127" y="577075"/>
                </a:cubicBezTo>
                <a:cubicBezTo>
                  <a:pt x="395997" y="575682"/>
                  <a:pt x="382508" y="563321"/>
                  <a:pt x="379387" y="547431"/>
                </a:cubicBezTo>
                <a:cubicBezTo>
                  <a:pt x="378691" y="543927"/>
                  <a:pt x="378547" y="540350"/>
                  <a:pt x="375379" y="537902"/>
                </a:cubicBezTo>
                <a:cubicBezTo>
                  <a:pt x="374083" y="536918"/>
                  <a:pt x="372978" y="535718"/>
                  <a:pt x="371803" y="534614"/>
                </a:cubicBezTo>
                <a:cubicBezTo>
                  <a:pt x="360473" y="524124"/>
                  <a:pt x="349144" y="513635"/>
                  <a:pt x="336470" y="504106"/>
                </a:cubicBezTo>
                <a:cubicBezTo>
                  <a:pt x="342783" y="514379"/>
                  <a:pt x="349048" y="524652"/>
                  <a:pt x="355385" y="534902"/>
                </a:cubicBezTo>
                <a:cubicBezTo>
                  <a:pt x="391221" y="592844"/>
                  <a:pt x="427033" y="650835"/>
                  <a:pt x="463037" y="708682"/>
                </a:cubicBezTo>
                <a:cubicBezTo>
                  <a:pt x="465965" y="713362"/>
                  <a:pt x="465845" y="716891"/>
                  <a:pt x="463469" y="721811"/>
                </a:cubicBezTo>
                <a:cubicBezTo>
                  <a:pt x="417768" y="816790"/>
                  <a:pt x="372258" y="911865"/>
                  <a:pt x="326773" y="1006964"/>
                </a:cubicBezTo>
                <a:cubicBezTo>
                  <a:pt x="315300" y="1030967"/>
                  <a:pt x="296794" y="1044912"/>
                  <a:pt x="269911" y="1045321"/>
                </a:cubicBezTo>
                <a:cubicBezTo>
                  <a:pt x="228362" y="1045945"/>
                  <a:pt x="197086" y="1002331"/>
                  <a:pt x="213288" y="964239"/>
                </a:cubicBezTo>
                <a:cubicBezTo>
                  <a:pt x="231074" y="922450"/>
                  <a:pt x="251812" y="881934"/>
                  <a:pt x="271375" y="840913"/>
                </a:cubicBezTo>
                <a:cubicBezTo>
                  <a:pt x="289017" y="803972"/>
                  <a:pt x="306683" y="767056"/>
                  <a:pt x="324685" y="730284"/>
                </a:cubicBezTo>
                <a:cubicBezTo>
                  <a:pt x="327613" y="724284"/>
                  <a:pt x="327061" y="720107"/>
                  <a:pt x="323557" y="714490"/>
                </a:cubicBezTo>
                <a:cubicBezTo>
                  <a:pt x="291897" y="663821"/>
                  <a:pt x="260550" y="612959"/>
                  <a:pt x="229250" y="562073"/>
                </a:cubicBezTo>
                <a:cubicBezTo>
                  <a:pt x="221041" y="548727"/>
                  <a:pt x="206279" y="543663"/>
                  <a:pt x="195046" y="534158"/>
                </a:cubicBezTo>
                <a:cubicBezTo>
                  <a:pt x="193606" y="532933"/>
                  <a:pt x="191901" y="532045"/>
                  <a:pt x="188925" y="530077"/>
                </a:cubicBezTo>
                <a:cubicBezTo>
                  <a:pt x="187701" y="566321"/>
                  <a:pt x="186429" y="601221"/>
                  <a:pt x="185349" y="636121"/>
                </a:cubicBezTo>
                <a:cubicBezTo>
                  <a:pt x="184461" y="664277"/>
                  <a:pt x="184653" y="692504"/>
                  <a:pt x="182757" y="720611"/>
                </a:cubicBezTo>
                <a:cubicBezTo>
                  <a:pt x="181268" y="742862"/>
                  <a:pt x="173851" y="764176"/>
                  <a:pt x="168955" y="785874"/>
                </a:cubicBezTo>
                <a:cubicBezTo>
                  <a:pt x="153305" y="855099"/>
                  <a:pt x="136983" y="924179"/>
                  <a:pt x="121117" y="993354"/>
                </a:cubicBezTo>
                <a:cubicBezTo>
                  <a:pt x="115741" y="1016757"/>
                  <a:pt x="103283" y="1034183"/>
                  <a:pt x="80025" y="1041912"/>
                </a:cubicBezTo>
                <a:cubicBezTo>
                  <a:pt x="34635" y="1056986"/>
                  <a:pt x="-8930" y="1017837"/>
                  <a:pt x="1584" y="970984"/>
                </a:cubicBezTo>
                <a:cubicBezTo>
                  <a:pt x="19250" y="892279"/>
                  <a:pt x="37588" y="813742"/>
                  <a:pt x="55902" y="735205"/>
                </a:cubicBezTo>
                <a:cubicBezTo>
                  <a:pt x="59454" y="720035"/>
                  <a:pt x="61926" y="704841"/>
                  <a:pt x="62383" y="689239"/>
                </a:cubicBezTo>
                <a:cubicBezTo>
                  <a:pt x="64255" y="623496"/>
                  <a:pt x="66511" y="557800"/>
                  <a:pt x="68287" y="492057"/>
                </a:cubicBezTo>
                <a:cubicBezTo>
                  <a:pt x="68791" y="473070"/>
                  <a:pt x="76928" y="458117"/>
                  <a:pt x="89578" y="444699"/>
                </a:cubicBezTo>
                <a:cubicBezTo>
                  <a:pt x="116653" y="415944"/>
                  <a:pt x="143344" y="386780"/>
                  <a:pt x="170515" y="358097"/>
                </a:cubicBezTo>
                <a:cubicBezTo>
                  <a:pt x="174908" y="353441"/>
                  <a:pt x="175292" y="350656"/>
                  <a:pt x="169891" y="347320"/>
                </a:cubicBezTo>
                <a:cubicBezTo>
                  <a:pt x="169339" y="346984"/>
                  <a:pt x="168907" y="346456"/>
                  <a:pt x="168475" y="345976"/>
                </a:cubicBezTo>
                <a:cubicBezTo>
                  <a:pt x="161754" y="338439"/>
                  <a:pt x="156377" y="333830"/>
                  <a:pt x="145672" y="343024"/>
                </a:cubicBezTo>
                <a:cubicBezTo>
                  <a:pt x="133671" y="353321"/>
                  <a:pt x="114853" y="350680"/>
                  <a:pt x="102467" y="340791"/>
                </a:cubicBezTo>
                <a:cubicBezTo>
                  <a:pt x="89890" y="330758"/>
                  <a:pt x="84969" y="314532"/>
                  <a:pt x="89770" y="299026"/>
                </a:cubicBezTo>
                <a:cubicBezTo>
                  <a:pt x="90154" y="297802"/>
                  <a:pt x="90490" y="296554"/>
                  <a:pt x="90946" y="295354"/>
                </a:cubicBezTo>
                <a:cubicBezTo>
                  <a:pt x="96827" y="279464"/>
                  <a:pt x="96827" y="279488"/>
                  <a:pt x="83913" y="267535"/>
                </a:cubicBezTo>
                <a:cubicBezTo>
                  <a:pt x="80120" y="264030"/>
                  <a:pt x="76016" y="260694"/>
                  <a:pt x="72872" y="256661"/>
                </a:cubicBezTo>
                <a:cubicBezTo>
                  <a:pt x="67447" y="249749"/>
                  <a:pt x="67423" y="242236"/>
                  <a:pt x="73448" y="235611"/>
                </a:cubicBezTo>
                <a:cubicBezTo>
                  <a:pt x="79520" y="228914"/>
                  <a:pt x="87129" y="228146"/>
                  <a:pt x="94378" y="233163"/>
                </a:cubicBezTo>
                <a:cubicBezTo>
                  <a:pt x="100715" y="237531"/>
                  <a:pt x="106259" y="243052"/>
                  <a:pt x="112596" y="248476"/>
                </a:cubicBezTo>
                <a:cubicBezTo>
                  <a:pt x="132999" y="204767"/>
                  <a:pt x="154001" y="161634"/>
                  <a:pt x="173131" y="117685"/>
                </a:cubicBezTo>
                <a:cubicBezTo>
                  <a:pt x="179468" y="103116"/>
                  <a:pt x="186885" y="98363"/>
                  <a:pt x="202871" y="98483"/>
                </a:cubicBezTo>
                <a:cubicBezTo>
                  <a:pt x="266670" y="99011"/>
                  <a:pt x="330494" y="97883"/>
                  <a:pt x="394317" y="96995"/>
                </a:cubicBezTo>
                <a:close/>
                <a:moveTo>
                  <a:pt x="614951" y="0"/>
                </a:moveTo>
                <a:cubicBezTo>
                  <a:pt x="675894" y="96"/>
                  <a:pt x="725796" y="50262"/>
                  <a:pt x="725676" y="111277"/>
                </a:cubicBezTo>
                <a:cubicBezTo>
                  <a:pt x="725532" y="172629"/>
                  <a:pt x="676039" y="221810"/>
                  <a:pt x="614495" y="221762"/>
                </a:cubicBezTo>
                <a:cubicBezTo>
                  <a:pt x="553048" y="221714"/>
                  <a:pt x="503818" y="172317"/>
                  <a:pt x="503890" y="110797"/>
                </a:cubicBezTo>
                <a:cubicBezTo>
                  <a:pt x="503962" y="49734"/>
                  <a:pt x="553912" y="-96"/>
                  <a:pt x="614951" y="0"/>
                </a:cubicBezTo>
                <a:close/>
              </a:path>
            </a:pathLst>
          </a:custGeom>
          <a:solidFill>
            <a:schemeClr val="accent5"/>
          </a:solidFill>
          <a:ln w="66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6B134735-4864-4E4D-85E8-36C25F1ECEC6}"/>
              </a:ext>
            </a:extLst>
          </p:cNvPr>
          <p:cNvSpPr/>
          <p:nvPr/>
        </p:nvSpPr>
        <p:spPr>
          <a:xfrm>
            <a:off x="695796" y="5420632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2EF91B9-1009-48CF-B5F6-3B82CD866F0D}"/>
              </a:ext>
            </a:extLst>
          </p:cNvPr>
          <p:cNvSpPr/>
          <p:nvPr/>
        </p:nvSpPr>
        <p:spPr>
          <a:xfrm rot="18600000">
            <a:off x="2583673" y="5089960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B5C92498-80CD-45F6-A22C-B8CD2F5A5663}"/>
              </a:ext>
            </a:extLst>
          </p:cNvPr>
          <p:cNvSpPr/>
          <p:nvPr/>
        </p:nvSpPr>
        <p:spPr>
          <a:xfrm>
            <a:off x="3287132" y="4759076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52168B55-9E00-4E53-A5A4-5CAADE736367}"/>
              </a:ext>
            </a:extLst>
          </p:cNvPr>
          <p:cNvSpPr/>
          <p:nvPr/>
        </p:nvSpPr>
        <p:spPr>
          <a:xfrm>
            <a:off x="5878468" y="4097520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209FEFB5-040E-40B6-8D68-172B531228E7}"/>
              </a:ext>
            </a:extLst>
          </p:cNvPr>
          <p:cNvSpPr/>
          <p:nvPr/>
        </p:nvSpPr>
        <p:spPr>
          <a:xfrm>
            <a:off x="8493475" y="3435964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1809F197-7FCC-4547-BAEA-3B9684323C03}"/>
              </a:ext>
            </a:extLst>
          </p:cNvPr>
          <p:cNvSpPr/>
          <p:nvPr/>
        </p:nvSpPr>
        <p:spPr>
          <a:xfrm rot="18600000">
            <a:off x="5168875" y="4425318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FABA97D2-4E11-4FFF-A973-E47F4BE02901}"/>
              </a:ext>
            </a:extLst>
          </p:cNvPr>
          <p:cNvSpPr/>
          <p:nvPr/>
        </p:nvSpPr>
        <p:spPr>
          <a:xfrm rot="18600000">
            <a:off x="7776060" y="3772669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35">
            <a:extLst>
              <a:ext uri="{FF2B5EF4-FFF2-40B4-BE49-F238E27FC236}">
                <a16:creationId xmlns:a16="http://schemas.microsoft.com/office/drawing/2014/main" id="{C044F4D6-5E63-459F-8129-AECF39D37A7D}"/>
              </a:ext>
            </a:extLst>
          </p:cNvPr>
          <p:cNvGrpSpPr/>
          <p:nvPr/>
        </p:nvGrpSpPr>
        <p:grpSpPr>
          <a:xfrm>
            <a:off x="8772996" y="1676278"/>
            <a:ext cx="1377485" cy="1377485"/>
            <a:chOff x="683568" y="2000250"/>
            <a:chExt cx="1858067" cy="1858067"/>
          </a:xfrm>
        </p:grpSpPr>
        <p:grpSp>
          <p:nvGrpSpPr>
            <p:cNvPr id="11" name="Group 36">
              <a:extLst>
                <a:ext uri="{FF2B5EF4-FFF2-40B4-BE49-F238E27FC236}">
                  <a16:creationId xmlns:a16="http://schemas.microsoft.com/office/drawing/2014/main" id="{1BA7AE92-13E9-4A2F-A54D-7495984B27BC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14" name="Oval 39">
                <a:extLst>
                  <a:ext uri="{FF2B5EF4-FFF2-40B4-BE49-F238E27FC236}">
                    <a16:creationId xmlns:a16="http://schemas.microsoft.com/office/drawing/2014/main" id="{43C9FFAD-B3B1-46FF-ACF2-93A1A3035896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" name="Oval 40">
                <a:extLst>
                  <a:ext uri="{FF2B5EF4-FFF2-40B4-BE49-F238E27FC236}">
                    <a16:creationId xmlns:a16="http://schemas.microsoft.com/office/drawing/2014/main" id="{07296228-242D-4015-835B-20708310234B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2" name="Pie 37">
              <a:extLst>
                <a:ext uri="{FF2B5EF4-FFF2-40B4-BE49-F238E27FC236}">
                  <a16:creationId xmlns:a16="http://schemas.microsoft.com/office/drawing/2014/main" id="{E123F193-A85A-4952-BD5C-D6FCD352B26D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19058730"/>
                <a:gd name="adj2" fmla="val 16200000"/>
              </a:avLst>
            </a:prstGeom>
            <a:solidFill>
              <a:schemeClr val="accent4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71A8AE-C9B4-46BD-ABA7-34320D92DFA8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85%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B32BC41-2B88-4B92-B126-4202BA6DBC46}"/>
              </a:ext>
            </a:extLst>
          </p:cNvPr>
          <p:cNvSpPr txBox="1"/>
          <p:nvPr/>
        </p:nvSpPr>
        <p:spPr>
          <a:xfrm>
            <a:off x="8847931" y="3114919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7A001C09-CB68-483C-A4E8-AC7249571BD8}"/>
              </a:ext>
            </a:extLst>
          </p:cNvPr>
          <p:cNvGrpSpPr/>
          <p:nvPr/>
        </p:nvGrpSpPr>
        <p:grpSpPr>
          <a:xfrm>
            <a:off x="900387" y="3674214"/>
            <a:ext cx="1377485" cy="1377485"/>
            <a:chOff x="683568" y="2000250"/>
            <a:chExt cx="1858067" cy="1858067"/>
          </a:xfrm>
        </p:grpSpPr>
        <p:grpSp>
          <p:nvGrpSpPr>
            <p:cNvPr id="18" name="Group 7">
              <a:extLst>
                <a:ext uri="{FF2B5EF4-FFF2-40B4-BE49-F238E27FC236}">
                  <a16:creationId xmlns:a16="http://schemas.microsoft.com/office/drawing/2014/main" id="{3E4C1D70-3935-41C5-9897-82ECACC9A1B4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21" name="Oval 10">
                <a:extLst>
                  <a:ext uri="{FF2B5EF4-FFF2-40B4-BE49-F238E27FC236}">
                    <a16:creationId xmlns:a16="http://schemas.microsoft.com/office/drawing/2014/main" id="{9600DD83-3D6F-4C48-8000-315C2D3CBD48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Oval 11">
                <a:extLst>
                  <a:ext uri="{FF2B5EF4-FFF2-40B4-BE49-F238E27FC236}">
                    <a16:creationId xmlns:a16="http://schemas.microsoft.com/office/drawing/2014/main" id="{7E2946E1-E908-4158-A8D5-C934782F4497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9" name="Pie 8">
              <a:extLst>
                <a:ext uri="{FF2B5EF4-FFF2-40B4-BE49-F238E27FC236}">
                  <a16:creationId xmlns:a16="http://schemas.microsoft.com/office/drawing/2014/main" id="{16652D7F-178C-4A03-BFAB-94D9E9D85D68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/>
            </a:prstGeom>
            <a:solidFill>
              <a:schemeClr val="accent1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82B06A-3FB7-484C-B0C0-9E9A9C336B2F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75%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13395B4-7E80-4644-AE9A-E99A456C13F2}"/>
              </a:ext>
            </a:extLst>
          </p:cNvPr>
          <p:cNvSpPr txBox="1"/>
          <p:nvPr/>
        </p:nvSpPr>
        <p:spPr>
          <a:xfrm>
            <a:off x="975322" y="5112855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3C9CB6EC-E597-4047-A858-30CEF1ECBFB3}"/>
              </a:ext>
            </a:extLst>
          </p:cNvPr>
          <p:cNvGrpSpPr/>
          <p:nvPr/>
        </p:nvGrpSpPr>
        <p:grpSpPr>
          <a:xfrm>
            <a:off x="3524590" y="3008236"/>
            <a:ext cx="1377485" cy="1377485"/>
            <a:chOff x="683568" y="2000250"/>
            <a:chExt cx="1858067" cy="1858067"/>
          </a:xfrm>
        </p:grpSpPr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23D41FC1-4CCA-47E0-BCAD-A6219D25CC8C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28" name="Oval 19">
                <a:extLst>
                  <a:ext uri="{FF2B5EF4-FFF2-40B4-BE49-F238E27FC236}">
                    <a16:creationId xmlns:a16="http://schemas.microsoft.com/office/drawing/2014/main" id="{6F6360A5-18EE-4DC3-B4B2-10FB0EE67AF4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Oval 20">
                <a:extLst>
                  <a:ext uri="{FF2B5EF4-FFF2-40B4-BE49-F238E27FC236}">
                    <a16:creationId xmlns:a16="http://schemas.microsoft.com/office/drawing/2014/main" id="{ADFD778E-8AA7-4554-8BF9-C4EC369EEE03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6" name="Pie 17">
              <a:extLst>
                <a:ext uri="{FF2B5EF4-FFF2-40B4-BE49-F238E27FC236}">
                  <a16:creationId xmlns:a16="http://schemas.microsoft.com/office/drawing/2014/main" id="{0550FEB3-B987-4F86-AF5C-B21727525232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8660819"/>
                <a:gd name="adj2" fmla="val 16200000"/>
              </a:avLst>
            </a:prstGeom>
            <a:solidFill>
              <a:schemeClr val="accent2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C80E73-8FF6-4570-AFD5-3E753D2053F3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35%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CC23D6D-7B4F-49EE-BBDA-0610CEC85889}"/>
              </a:ext>
            </a:extLst>
          </p:cNvPr>
          <p:cNvSpPr txBox="1"/>
          <p:nvPr/>
        </p:nvSpPr>
        <p:spPr>
          <a:xfrm>
            <a:off x="3599526" y="4446320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1" name="Group 25">
            <a:extLst>
              <a:ext uri="{FF2B5EF4-FFF2-40B4-BE49-F238E27FC236}">
                <a16:creationId xmlns:a16="http://schemas.microsoft.com/office/drawing/2014/main" id="{9231CEDE-9C9D-46DE-9768-2C714410751E}"/>
              </a:ext>
            </a:extLst>
          </p:cNvPr>
          <p:cNvGrpSpPr/>
          <p:nvPr/>
        </p:nvGrpSpPr>
        <p:grpSpPr>
          <a:xfrm>
            <a:off x="6148793" y="2342257"/>
            <a:ext cx="1377485" cy="1377485"/>
            <a:chOff x="683568" y="2000250"/>
            <a:chExt cx="1858067" cy="1858067"/>
          </a:xfrm>
        </p:grpSpPr>
        <p:grpSp>
          <p:nvGrpSpPr>
            <p:cNvPr id="32" name="Group 26">
              <a:extLst>
                <a:ext uri="{FF2B5EF4-FFF2-40B4-BE49-F238E27FC236}">
                  <a16:creationId xmlns:a16="http://schemas.microsoft.com/office/drawing/2014/main" id="{6F066EA9-D07A-4D4C-BB83-4E3046F66CEC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35" name="Oval 29">
                <a:extLst>
                  <a:ext uri="{FF2B5EF4-FFF2-40B4-BE49-F238E27FC236}">
                    <a16:creationId xmlns:a16="http://schemas.microsoft.com/office/drawing/2014/main" id="{9C29A9CD-80BE-4D48-83B0-B3D6018D53F7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6" name="Oval 30">
                <a:extLst>
                  <a:ext uri="{FF2B5EF4-FFF2-40B4-BE49-F238E27FC236}">
                    <a16:creationId xmlns:a16="http://schemas.microsoft.com/office/drawing/2014/main" id="{EDC88A3F-C722-4EB3-B4A2-A8D70E726D0A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3" name="Pie 27">
              <a:extLst>
                <a:ext uri="{FF2B5EF4-FFF2-40B4-BE49-F238E27FC236}">
                  <a16:creationId xmlns:a16="http://schemas.microsoft.com/office/drawing/2014/main" id="{3EDB9412-5B1F-4D45-9AB8-30D2F9A2EC6F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5375902"/>
                <a:gd name="adj2" fmla="val 16200000"/>
              </a:avLst>
            </a:prstGeom>
            <a:solidFill>
              <a:schemeClr val="accent3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64635D-83E9-4170-A78F-CDBC0F89758F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50%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8595F88-9776-4811-9A70-A38884572FCE}"/>
              </a:ext>
            </a:extLst>
          </p:cNvPr>
          <p:cNvSpPr txBox="1"/>
          <p:nvPr/>
        </p:nvSpPr>
        <p:spPr>
          <a:xfrm>
            <a:off x="6223729" y="3800841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961473-5214-4FD7-845B-3C394EDB0231}"/>
              </a:ext>
            </a:extLst>
          </p:cNvPr>
          <p:cNvSpPr txBox="1"/>
          <p:nvPr/>
        </p:nvSpPr>
        <p:spPr>
          <a:xfrm>
            <a:off x="988903" y="5554775"/>
            <a:ext cx="158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4BA444-B2D0-4717-8CBA-145E7B5DBC96}"/>
              </a:ext>
            </a:extLst>
          </p:cNvPr>
          <p:cNvSpPr txBox="1"/>
          <p:nvPr/>
        </p:nvSpPr>
        <p:spPr>
          <a:xfrm>
            <a:off x="3815961" y="4893220"/>
            <a:ext cx="158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C3BE6A-CDB5-4F80-B157-F342ABCD917F}"/>
              </a:ext>
            </a:extLst>
          </p:cNvPr>
          <p:cNvSpPr txBox="1"/>
          <p:nvPr/>
        </p:nvSpPr>
        <p:spPr>
          <a:xfrm>
            <a:off x="6401164" y="4224960"/>
            <a:ext cx="158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14AC3B-59C8-4ED8-8718-BB59095315BD}"/>
              </a:ext>
            </a:extLst>
          </p:cNvPr>
          <p:cNvSpPr txBox="1"/>
          <p:nvPr/>
        </p:nvSpPr>
        <p:spPr>
          <a:xfrm>
            <a:off x="9116617" y="3539038"/>
            <a:ext cx="158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E7087CD-4CB3-4A9C-8BED-DCAF0EAD6C34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78731DEA-36E0-4EAC-B0FC-62B294954831}"/>
              </a:ext>
            </a:extLst>
          </p:cNvPr>
          <p:cNvSpPr/>
          <p:nvPr/>
        </p:nvSpPr>
        <p:spPr>
          <a:xfrm>
            <a:off x="840121" y="3789040"/>
            <a:ext cx="556818" cy="556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98D3674E-7E06-4FA5-B925-90EAAE4324B2}"/>
              </a:ext>
            </a:extLst>
          </p:cNvPr>
          <p:cNvSpPr/>
          <p:nvPr/>
        </p:nvSpPr>
        <p:spPr>
          <a:xfrm>
            <a:off x="840121" y="4509120"/>
            <a:ext cx="556818" cy="556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E1736664-3F95-457F-814E-1FA90E9822A2}"/>
              </a:ext>
            </a:extLst>
          </p:cNvPr>
          <p:cNvSpPr/>
          <p:nvPr/>
        </p:nvSpPr>
        <p:spPr>
          <a:xfrm>
            <a:off x="840121" y="5229200"/>
            <a:ext cx="556818" cy="556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62560BFA-FC1F-474E-BFE2-0AABB7AA8E62}"/>
              </a:ext>
            </a:extLst>
          </p:cNvPr>
          <p:cNvSpPr/>
          <p:nvPr/>
        </p:nvSpPr>
        <p:spPr>
          <a:xfrm>
            <a:off x="840121" y="5949280"/>
            <a:ext cx="556818" cy="556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4156C-300F-458C-A328-FB5A8325765A}"/>
              </a:ext>
            </a:extLst>
          </p:cNvPr>
          <p:cNvSpPr txBox="1"/>
          <p:nvPr/>
        </p:nvSpPr>
        <p:spPr>
          <a:xfrm>
            <a:off x="880553" y="38711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AAF60-AA9A-4A20-BF2B-4A1AD37DCCDD}"/>
              </a:ext>
            </a:extLst>
          </p:cNvPr>
          <p:cNvSpPr txBox="1"/>
          <p:nvPr/>
        </p:nvSpPr>
        <p:spPr>
          <a:xfrm>
            <a:off x="880553" y="459120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F6A8D-AE49-472E-874B-ACC8BEC00C43}"/>
              </a:ext>
            </a:extLst>
          </p:cNvPr>
          <p:cNvSpPr txBox="1"/>
          <p:nvPr/>
        </p:nvSpPr>
        <p:spPr>
          <a:xfrm>
            <a:off x="880553" y="531128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9B2D8-5CA5-4A5C-B589-34B0C9BB8055}"/>
              </a:ext>
            </a:extLst>
          </p:cNvPr>
          <p:cNvSpPr txBox="1"/>
          <p:nvPr/>
        </p:nvSpPr>
        <p:spPr>
          <a:xfrm>
            <a:off x="880553" y="60313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67C0C5C-13DD-456D-802B-FD2C8984C2FE}"/>
              </a:ext>
            </a:extLst>
          </p:cNvPr>
          <p:cNvGrpSpPr/>
          <p:nvPr/>
        </p:nvGrpSpPr>
        <p:grpSpPr>
          <a:xfrm>
            <a:off x="1521924" y="4420681"/>
            <a:ext cx="4921731" cy="738664"/>
            <a:chOff x="2551705" y="4283314"/>
            <a:chExt cx="2357003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094A97-124D-47D8-BEF7-68F97715A701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9436E4-1287-47C3-B720-D76D9CB650E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25">
            <a:extLst>
              <a:ext uri="{FF2B5EF4-FFF2-40B4-BE49-F238E27FC236}">
                <a16:creationId xmlns:a16="http://schemas.microsoft.com/office/drawing/2014/main" id="{45B8386F-B8CE-4B47-808C-13FBC96E1D77}"/>
              </a:ext>
            </a:extLst>
          </p:cNvPr>
          <p:cNvGrpSpPr/>
          <p:nvPr/>
        </p:nvGrpSpPr>
        <p:grpSpPr>
          <a:xfrm>
            <a:off x="1521924" y="3701843"/>
            <a:ext cx="4921731" cy="738664"/>
            <a:chOff x="2551705" y="4283314"/>
            <a:chExt cx="2357003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BD8C9-65B3-4821-9F36-0E713EE77225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A8BEB7-89D8-4D07-9B04-E57DC442ED8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28">
            <a:extLst>
              <a:ext uri="{FF2B5EF4-FFF2-40B4-BE49-F238E27FC236}">
                <a16:creationId xmlns:a16="http://schemas.microsoft.com/office/drawing/2014/main" id="{0C202AD8-F57A-4522-B9E3-5511DBD9861C}"/>
              </a:ext>
            </a:extLst>
          </p:cNvPr>
          <p:cNvGrpSpPr/>
          <p:nvPr/>
        </p:nvGrpSpPr>
        <p:grpSpPr>
          <a:xfrm>
            <a:off x="1521924" y="5139519"/>
            <a:ext cx="4921731" cy="738664"/>
            <a:chOff x="2551705" y="4283314"/>
            <a:chExt cx="2357003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3AA980-E794-483A-980A-25F09F49D6F4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148AB4-06F6-48BF-A8B8-837B4A2C44C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789AAB3F-6B86-4B1D-9868-0E8418BC86E0}"/>
              </a:ext>
            </a:extLst>
          </p:cNvPr>
          <p:cNvGrpSpPr/>
          <p:nvPr/>
        </p:nvGrpSpPr>
        <p:grpSpPr>
          <a:xfrm>
            <a:off x="1521924" y="5858357"/>
            <a:ext cx="4921731" cy="738664"/>
            <a:chOff x="2551705" y="4283314"/>
            <a:chExt cx="2357003" cy="738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F124F9-5FC8-4C78-8EDB-C0C77D9C736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46B9C3-4B55-4DD1-AEDC-004AB88C288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Oval 34">
            <a:extLst>
              <a:ext uri="{FF2B5EF4-FFF2-40B4-BE49-F238E27FC236}">
                <a16:creationId xmlns:a16="http://schemas.microsoft.com/office/drawing/2014/main" id="{441A4B5F-25C4-4CBB-A53A-CFAB3C8D3FF2}"/>
              </a:ext>
            </a:extLst>
          </p:cNvPr>
          <p:cNvSpPr/>
          <p:nvPr/>
        </p:nvSpPr>
        <p:spPr>
          <a:xfrm>
            <a:off x="6797553" y="2364404"/>
            <a:ext cx="2642381" cy="26423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35">
            <a:extLst>
              <a:ext uri="{FF2B5EF4-FFF2-40B4-BE49-F238E27FC236}">
                <a16:creationId xmlns:a16="http://schemas.microsoft.com/office/drawing/2014/main" id="{36E34043-DA8A-4F64-890F-1591C0B1AE6C}"/>
              </a:ext>
            </a:extLst>
          </p:cNvPr>
          <p:cNvSpPr/>
          <p:nvPr/>
        </p:nvSpPr>
        <p:spPr>
          <a:xfrm>
            <a:off x="8830585" y="1626220"/>
            <a:ext cx="1820258" cy="18202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5B447F69-CB3A-471B-B13D-E81EC4739DC0}"/>
              </a:ext>
            </a:extLst>
          </p:cNvPr>
          <p:cNvSpPr/>
          <p:nvPr/>
        </p:nvSpPr>
        <p:spPr>
          <a:xfrm>
            <a:off x="8572453" y="868482"/>
            <a:ext cx="698295" cy="698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39">
            <a:extLst>
              <a:ext uri="{FF2B5EF4-FFF2-40B4-BE49-F238E27FC236}">
                <a16:creationId xmlns:a16="http://schemas.microsoft.com/office/drawing/2014/main" id="{98D71093-1830-481F-856C-2A55C966BBC5}"/>
              </a:ext>
            </a:extLst>
          </p:cNvPr>
          <p:cNvGrpSpPr/>
          <p:nvPr/>
        </p:nvGrpSpPr>
        <p:grpSpPr>
          <a:xfrm>
            <a:off x="7120192" y="3546478"/>
            <a:ext cx="1997102" cy="1048024"/>
            <a:chOff x="803640" y="3362835"/>
            <a:chExt cx="2059657" cy="104802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47C94E-DFCE-4869-9D44-618EECE6194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61E248-C27D-4B25-988C-4CEAADA0F7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43">
            <a:extLst>
              <a:ext uri="{FF2B5EF4-FFF2-40B4-BE49-F238E27FC236}">
                <a16:creationId xmlns:a16="http://schemas.microsoft.com/office/drawing/2014/main" id="{FB0011A6-729D-4B1D-84E3-5E1FB0626F48}"/>
              </a:ext>
            </a:extLst>
          </p:cNvPr>
          <p:cNvGrpSpPr/>
          <p:nvPr/>
        </p:nvGrpSpPr>
        <p:grpSpPr>
          <a:xfrm>
            <a:off x="8964839" y="2519550"/>
            <a:ext cx="1551750" cy="673514"/>
            <a:chOff x="2113657" y="4283314"/>
            <a:chExt cx="3647460" cy="6735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623D59-F6C3-44CA-93B6-2B5704A990E5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3D20E6-5882-4871-ABB9-580A4A5EE92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Oval 36">
            <a:extLst>
              <a:ext uri="{FF2B5EF4-FFF2-40B4-BE49-F238E27FC236}">
                <a16:creationId xmlns:a16="http://schemas.microsoft.com/office/drawing/2014/main" id="{934A8844-A114-4721-875E-E7498DF91562}"/>
              </a:ext>
            </a:extLst>
          </p:cNvPr>
          <p:cNvSpPr/>
          <p:nvPr/>
        </p:nvSpPr>
        <p:spPr>
          <a:xfrm>
            <a:off x="9278504" y="343506"/>
            <a:ext cx="542820" cy="542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4B56F66B-4877-46D3-9728-FD5B5BD2AEE4}"/>
              </a:ext>
            </a:extLst>
          </p:cNvPr>
          <p:cNvSpPr/>
          <p:nvPr/>
        </p:nvSpPr>
        <p:spPr>
          <a:xfrm>
            <a:off x="7861842" y="2975643"/>
            <a:ext cx="499643" cy="4176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B7F21BFD-4B36-40D0-8DA1-3FD3ED17E25E}"/>
              </a:ext>
            </a:extLst>
          </p:cNvPr>
          <p:cNvSpPr/>
          <p:nvPr/>
        </p:nvSpPr>
        <p:spPr>
          <a:xfrm>
            <a:off x="9529471" y="2074760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5F979A06-E310-4CBB-8530-4797700BB366}"/>
              </a:ext>
            </a:extLst>
          </p:cNvPr>
          <p:cNvSpPr>
            <a:spLocks noChangeAspect="1"/>
          </p:cNvSpPr>
          <p:nvPr/>
        </p:nvSpPr>
        <p:spPr>
          <a:xfrm>
            <a:off x="8756025" y="104509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5">
            <a:extLst>
              <a:ext uri="{FF2B5EF4-FFF2-40B4-BE49-F238E27FC236}">
                <a16:creationId xmlns:a16="http://schemas.microsoft.com/office/drawing/2014/main" id="{2EEA5706-6BE9-40C1-BA49-3762193BE63B}"/>
              </a:ext>
            </a:extLst>
          </p:cNvPr>
          <p:cNvSpPr/>
          <p:nvPr/>
        </p:nvSpPr>
        <p:spPr>
          <a:xfrm>
            <a:off x="418453" y="343506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39" name="직사각형 6">
            <a:extLst>
              <a:ext uri="{FF2B5EF4-FFF2-40B4-BE49-F238E27FC236}">
                <a16:creationId xmlns:a16="http://schemas.microsoft.com/office/drawing/2014/main" id="{0A25A0A0-4975-4E7A-B3C6-E7AF48B472C8}"/>
              </a:ext>
            </a:extLst>
          </p:cNvPr>
          <p:cNvSpPr/>
          <p:nvPr/>
        </p:nvSpPr>
        <p:spPr>
          <a:xfrm>
            <a:off x="1577445" y="912096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94B5A4C-B9A6-4FBA-827B-BA6ABE4EAE4F}"/>
              </a:ext>
            </a:extLst>
          </p:cNvPr>
          <p:cNvGrpSpPr/>
          <p:nvPr/>
        </p:nvGrpSpPr>
        <p:grpSpPr>
          <a:xfrm>
            <a:off x="1127549" y="2128042"/>
            <a:ext cx="9885338" cy="1366517"/>
            <a:chOff x="1127549" y="2128042"/>
            <a:chExt cx="9885338" cy="1366517"/>
          </a:xfrm>
        </p:grpSpPr>
        <p:sp>
          <p:nvSpPr>
            <p:cNvPr id="3" name="Rectangle 17">
              <a:extLst>
                <a:ext uri="{FF2B5EF4-FFF2-40B4-BE49-F238E27FC236}">
                  <a16:creationId xmlns:a16="http://schemas.microsoft.com/office/drawing/2014/main" id="{5E24146C-A75F-41EA-A019-D63668CD8AD9}"/>
                </a:ext>
              </a:extLst>
            </p:cNvPr>
            <p:cNvSpPr/>
            <p:nvPr/>
          </p:nvSpPr>
          <p:spPr>
            <a:xfrm>
              <a:off x="4640349" y="2445458"/>
              <a:ext cx="2476737" cy="7565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Rectangle 18">
              <a:extLst>
                <a:ext uri="{FF2B5EF4-FFF2-40B4-BE49-F238E27FC236}">
                  <a16:creationId xmlns:a16="http://schemas.microsoft.com/office/drawing/2014/main" id="{A3D7A3CB-2054-438E-9EBF-D777EC8BE415}"/>
                </a:ext>
              </a:extLst>
            </p:cNvPr>
            <p:cNvSpPr/>
            <p:nvPr/>
          </p:nvSpPr>
          <p:spPr>
            <a:xfrm>
              <a:off x="7013754" y="2445458"/>
              <a:ext cx="3332691" cy="7565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69F1117B-5CDA-4427-AD00-D8E99E9031C6}"/>
                </a:ext>
              </a:extLst>
            </p:cNvPr>
            <p:cNvSpPr/>
            <p:nvPr/>
          </p:nvSpPr>
          <p:spPr>
            <a:xfrm>
              <a:off x="1798793" y="2521592"/>
              <a:ext cx="3047527" cy="6804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28">
              <a:extLst>
                <a:ext uri="{FF2B5EF4-FFF2-40B4-BE49-F238E27FC236}">
                  <a16:creationId xmlns:a16="http://schemas.microsoft.com/office/drawing/2014/main" id="{8198F9E3-AC01-462F-848D-EDBAD8E5FDD5}"/>
                </a:ext>
              </a:extLst>
            </p:cNvPr>
            <p:cNvGrpSpPr/>
            <p:nvPr/>
          </p:nvGrpSpPr>
          <p:grpSpPr>
            <a:xfrm>
              <a:off x="1127549" y="2128042"/>
              <a:ext cx="1366517" cy="1366517"/>
              <a:chOff x="491147" y="1767507"/>
              <a:chExt cx="1228997" cy="1228997"/>
            </a:xfrm>
          </p:grpSpPr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1CC4282E-57EA-4296-8A21-BD6751ABD39B}"/>
                  </a:ext>
                </a:extLst>
              </p:cNvPr>
              <p:cNvSpPr/>
              <p:nvPr/>
            </p:nvSpPr>
            <p:spPr>
              <a:xfrm>
                <a:off x="491147" y="1767507"/>
                <a:ext cx="1228997" cy="12289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Oval 2">
                <a:extLst>
                  <a:ext uri="{FF2B5EF4-FFF2-40B4-BE49-F238E27FC236}">
                    <a16:creationId xmlns:a16="http://schemas.microsoft.com/office/drawing/2014/main" id="{F1FF76DF-ABCA-41E4-B0B4-25678CA2A1EF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9" name="Group 29">
              <a:extLst>
                <a:ext uri="{FF2B5EF4-FFF2-40B4-BE49-F238E27FC236}">
                  <a16:creationId xmlns:a16="http://schemas.microsoft.com/office/drawing/2014/main" id="{F621A728-F3AC-4263-BBB8-B5B6EB6D6AEC}"/>
                </a:ext>
              </a:extLst>
            </p:cNvPr>
            <p:cNvGrpSpPr/>
            <p:nvPr/>
          </p:nvGrpSpPr>
          <p:grpSpPr>
            <a:xfrm>
              <a:off x="3960403" y="2128042"/>
              <a:ext cx="1366517" cy="1366517"/>
              <a:chOff x="482036" y="1767507"/>
              <a:chExt cx="1228997" cy="1228997"/>
            </a:xfrm>
          </p:grpSpPr>
          <p:sp>
            <p:nvSpPr>
              <p:cNvPr id="10" name="Oval 30">
                <a:extLst>
                  <a:ext uri="{FF2B5EF4-FFF2-40B4-BE49-F238E27FC236}">
                    <a16:creationId xmlns:a16="http://schemas.microsoft.com/office/drawing/2014/main" id="{2A3DEC3B-2A11-4D9B-A4C6-EFE0366BFE88}"/>
                  </a:ext>
                </a:extLst>
              </p:cNvPr>
              <p:cNvSpPr/>
              <p:nvPr/>
            </p:nvSpPr>
            <p:spPr>
              <a:xfrm>
                <a:off x="482036" y="1767507"/>
                <a:ext cx="1228997" cy="12289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Oval 31">
                <a:extLst>
                  <a:ext uri="{FF2B5EF4-FFF2-40B4-BE49-F238E27FC236}">
                    <a16:creationId xmlns:a16="http://schemas.microsoft.com/office/drawing/2014/main" id="{737D3E2D-5BD5-4FEF-A884-DCAB3B37B38C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B7CC4C96-7F55-45A7-B7EA-22C8827B062B}"/>
                </a:ext>
              </a:extLst>
            </p:cNvPr>
            <p:cNvGrpSpPr/>
            <p:nvPr/>
          </p:nvGrpSpPr>
          <p:grpSpPr>
            <a:xfrm>
              <a:off x="6803387" y="2128042"/>
              <a:ext cx="1366517" cy="1366517"/>
              <a:chOff x="482036" y="1767507"/>
              <a:chExt cx="1228997" cy="1228997"/>
            </a:xfrm>
          </p:grpSpPr>
          <p:sp>
            <p:nvSpPr>
              <p:cNvPr id="13" name="Oval 33">
                <a:extLst>
                  <a:ext uri="{FF2B5EF4-FFF2-40B4-BE49-F238E27FC236}">
                    <a16:creationId xmlns:a16="http://schemas.microsoft.com/office/drawing/2014/main" id="{6A3F7F25-B99E-4D98-BE5A-3200A3A455FF}"/>
                  </a:ext>
                </a:extLst>
              </p:cNvPr>
              <p:cNvSpPr/>
              <p:nvPr/>
            </p:nvSpPr>
            <p:spPr>
              <a:xfrm>
                <a:off x="482036" y="1767507"/>
                <a:ext cx="1228997" cy="12289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34">
                <a:extLst>
                  <a:ext uri="{FF2B5EF4-FFF2-40B4-BE49-F238E27FC236}">
                    <a16:creationId xmlns:a16="http://schemas.microsoft.com/office/drawing/2014/main" id="{F7D22562-5317-40D7-9C06-BB83F5181B2E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5" name="Group 35">
              <a:extLst>
                <a:ext uri="{FF2B5EF4-FFF2-40B4-BE49-F238E27FC236}">
                  <a16:creationId xmlns:a16="http://schemas.microsoft.com/office/drawing/2014/main" id="{2B5F5673-AE70-45E3-8007-24A1249E1D88}"/>
                </a:ext>
              </a:extLst>
            </p:cNvPr>
            <p:cNvGrpSpPr/>
            <p:nvPr/>
          </p:nvGrpSpPr>
          <p:grpSpPr>
            <a:xfrm>
              <a:off x="9646370" y="2128042"/>
              <a:ext cx="1366517" cy="1366517"/>
              <a:chOff x="482036" y="1767507"/>
              <a:chExt cx="1228997" cy="1228997"/>
            </a:xfrm>
          </p:grpSpPr>
          <p:sp>
            <p:nvSpPr>
              <p:cNvPr id="16" name="Oval 36">
                <a:extLst>
                  <a:ext uri="{FF2B5EF4-FFF2-40B4-BE49-F238E27FC236}">
                    <a16:creationId xmlns:a16="http://schemas.microsoft.com/office/drawing/2014/main" id="{90E29B9C-EF13-4E2F-AA7B-273C1970E71E}"/>
                  </a:ext>
                </a:extLst>
              </p:cNvPr>
              <p:cNvSpPr/>
              <p:nvPr/>
            </p:nvSpPr>
            <p:spPr>
              <a:xfrm>
                <a:off x="482036" y="1767507"/>
                <a:ext cx="1228997" cy="12289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Oval 37">
                <a:extLst>
                  <a:ext uri="{FF2B5EF4-FFF2-40B4-BE49-F238E27FC236}">
                    <a16:creationId xmlns:a16="http://schemas.microsoft.com/office/drawing/2014/main" id="{97175D62-F2B9-4FCB-A4DF-372F8E26CFAD}"/>
                  </a:ext>
                </a:extLst>
              </p:cNvPr>
              <p:cNvSpPr/>
              <p:nvPr/>
            </p:nvSpPr>
            <p:spPr>
              <a:xfrm>
                <a:off x="631371" y="1907731"/>
                <a:ext cx="948548" cy="94854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8" name="Group 41">
            <a:extLst>
              <a:ext uri="{FF2B5EF4-FFF2-40B4-BE49-F238E27FC236}">
                <a16:creationId xmlns:a16="http://schemas.microsoft.com/office/drawing/2014/main" id="{A50B9B60-1FAB-4C11-A87F-98DF73A6B5EF}"/>
              </a:ext>
            </a:extLst>
          </p:cNvPr>
          <p:cNvGrpSpPr/>
          <p:nvPr/>
        </p:nvGrpSpPr>
        <p:grpSpPr>
          <a:xfrm>
            <a:off x="838146" y="3823692"/>
            <a:ext cx="1945320" cy="2213981"/>
            <a:chOff x="491147" y="3343901"/>
            <a:chExt cx="2064629" cy="22139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9D4A6A-13B5-41A7-9F1A-37A94D2ECD09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7E8F96-5972-4173-9EA0-7B8CB422AD71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42">
            <a:extLst>
              <a:ext uri="{FF2B5EF4-FFF2-40B4-BE49-F238E27FC236}">
                <a16:creationId xmlns:a16="http://schemas.microsoft.com/office/drawing/2014/main" id="{2957C078-A772-4177-A1AC-931CFF6E1E7F}"/>
              </a:ext>
            </a:extLst>
          </p:cNvPr>
          <p:cNvGrpSpPr/>
          <p:nvPr/>
        </p:nvGrpSpPr>
        <p:grpSpPr>
          <a:xfrm>
            <a:off x="3681130" y="3823692"/>
            <a:ext cx="1945320" cy="2213981"/>
            <a:chOff x="491147" y="3343901"/>
            <a:chExt cx="2064629" cy="22139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B6B0E7-C812-44E0-8288-D29074A40EF8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D38E79-5AE8-4207-91E3-8E3A68D168EC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45">
            <a:extLst>
              <a:ext uri="{FF2B5EF4-FFF2-40B4-BE49-F238E27FC236}">
                <a16:creationId xmlns:a16="http://schemas.microsoft.com/office/drawing/2014/main" id="{A7005D20-7ECB-44FF-AB05-81598CD9FB11}"/>
              </a:ext>
            </a:extLst>
          </p:cNvPr>
          <p:cNvGrpSpPr/>
          <p:nvPr/>
        </p:nvGrpSpPr>
        <p:grpSpPr>
          <a:xfrm>
            <a:off x="6524114" y="3823692"/>
            <a:ext cx="1945320" cy="2213981"/>
            <a:chOff x="491147" y="3343901"/>
            <a:chExt cx="2064629" cy="22139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F97729-2E38-4074-89C6-5A1BE477BE16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F8E721-D0DC-4252-823C-E4F5E78BF88B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48">
            <a:extLst>
              <a:ext uri="{FF2B5EF4-FFF2-40B4-BE49-F238E27FC236}">
                <a16:creationId xmlns:a16="http://schemas.microsoft.com/office/drawing/2014/main" id="{0D25043C-E292-4157-A61F-1257ECCB1CDC}"/>
              </a:ext>
            </a:extLst>
          </p:cNvPr>
          <p:cNvGrpSpPr/>
          <p:nvPr/>
        </p:nvGrpSpPr>
        <p:grpSpPr>
          <a:xfrm>
            <a:off x="9367097" y="3823692"/>
            <a:ext cx="1945320" cy="2213981"/>
            <a:chOff x="491147" y="3343901"/>
            <a:chExt cx="2064629" cy="22139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24C29F-87B6-439C-8590-5373A03ACC30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EFC5F0-959F-4CD3-876A-9DF71A2FE2B6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D71A6A9-5AA6-47FE-B55A-F5631F5E1772}"/>
              </a:ext>
            </a:extLst>
          </p:cNvPr>
          <p:cNvSpPr txBox="1"/>
          <p:nvPr/>
        </p:nvSpPr>
        <p:spPr>
          <a:xfrm>
            <a:off x="778493" y="18205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641EDE-2115-4203-AAF5-9B3B25893889}"/>
              </a:ext>
            </a:extLst>
          </p:cNvPr>
          <p:cNvSpPr txBox="1"/>
          <p:nvPr/>
        </p:nvSpPr>
        <p:spPr>
          <a:xfrm>
            <a:off x="3621477" y="18205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1F4ACD-FCB1-4761-8A25-DEC995FFAE6A}"/>
              </a:ext>
            </a:extLst>
          </p:cNvPr>
          <p:cNvSpPr txBox="1"/>
          <p:nvPr/>
        </p:nvSpPr>
        <p:spPr>
          <a:xfrm>
            <a:off x="6464461" y="18205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064AE6-72B4-469F-97C3-3EF374D1A3FD}"/>
              </a:ext>
            </a:extLst>
          </p:cNvPr>
          <p:cNvSpPr txBox="1"/>
          <p:nvPr/>
        </p:nvSpPr>
        <p:spPr>
          <a:xfrm>
            <a:off x="9307444" y="18205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45500BCA-EBE3-404B-84BD-B0CEE1E9D1E3}"/>
              </a:ext>
            </a:extLst>
          </p:cNvPr>
          <p:cNvSpPr/>
          <p:nvPr/>
        </p:nvSpPr>
        <p:spPr>
          <a:xfrm>
            <a:off x="1693413" y="264043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825F5304-B3B5-4ECD-98AC-2D15729C9C7E}"/>
              </a:ext>
            </a:extLst>
          </p:cNvPr>
          <p:cNvSpPr/>
          <p:nvPr/>
        </p:nvSpPr>
        <p:spPr>
          <a:xfrm rot="2700000">
            <a:off x="10248609" y="25500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FC642694-1ABA-43FE-9150-7F191C4C46EC}"/>
              </a:ext>
            </a:extLst>
          </p:cNvPr>
          <p:cNvSpPr/>
          <p:nvPr/>
        </p:nvSpPr>
        <p:spPr>
          <a:xfrm flipH="1">
            <a:off x="4454638" y="266946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80E1BD-6F9A-4C55-8DDD-B11C4EF07615}"/>
              </a:ext>
            </a:extLst>
          </p:cNvPr>
          <p:cNvSpPr/>
          <p:nvPr/>
        </p:nvSpPr>
        <p:spPr>
          <a:xfrm>
            <a:off x="7303564" y="264043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id="{D2295133-3269-4E75-A89E-C396710E7AC5}"/>
              </a:ext>
            </a:extLst>
          </p:cNvPr>
          <p:cNvSpPr/>
          <p:nvPr/>
        </p:nvSpPr>
        <p:spPr>
          <a:xfrm>
            <a:off x="4444723" y="2263361"/>
            <a:ext cx="3312368" cy="3312368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id="{F6CAAC17-3E6D-49FC-A1C7-9EB7C7476812}"/>
              </a:ext>
            </a:extLst>
          </p:cNvPr>
          <p:cNvSpPr/>
          <p:nvPr/>
        </p:nvSpPr>
        <p:spPr>
          <a:xfrm rot="19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31">
            <a:extLst>
              <a:ext uri="{FF2B5EF4-FFF2-40B4-BE49-F238E27FC236}">
                <a16:creationId xmlns:a16="http://schemas.microsoft.com/office/drawing/2014/main" id="{044C2661-1B69-4FBC-852D-54239C8D1524}"/>
              </a:ext>
            </a:extLst>
          </p:cNvPr>
          <p:cNvSpPr/>
          <p:nvPr/>
        </p:nvSpPr>
        <p:spPr>
          <a:xfrm rot="1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id="{D61E0358-C2EF-470F-8260-408C28FA13C4}"/>
              </a:ext>
            </a:extLst>
          </p:cNvPr>
          <p:cNvSpPr/>
          <p:nvPr/>
        </p:nvSpPr>
        <p:spPr>
          <a:xfrm rot="54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4">
            <a:extLst>
              <a:ext uri="{FF2B5EF4-FFF2-40B4-BE49-F238E27FC236}">
                <a16:creationId xmlns:a16="http://schemas.microsoft.com/office/drawing/2014/main" id="{BA918249-6D9C-4772-ACAB-B14DFD847677}"/>
              </a:ext>
            </a:extLst>
          </p:cNvPr>
          <p:cNvSpPr/>
          <p:nvPr/>
        </p:nvSpPr>
        <p:spPr>
          <a:xfrm>
            <a:off x="5596081" y="3343420"/>
            <a:ext cx="1018886" cy="1018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E1F216BC-676D-4B4E-8733-54736D5C32B3}"/>
              </a:ext>
            </a:extLst>
          </p:cNvPr>
          <p:cNvSpPr/>
          <p:nvPr/>
        </p:nvSpPr>
        <p:spPr>
          <a:xfrm>
            <a:off x="5930990" y="3611751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5F15B-637E-425B-A6AC-509FFE70A554}"/>
              </a:ext>
            </a:extLst>
          </p:cNvPr>
          <p:cNvSpPr txBox="1"/>
          <p:nvPr/>
        </p:nvSpPr>
        <p:spPr>
          <a:xfrm rot="3670087">
            <a:off x="4828498" y="2649008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A683D-5A2B-45ED-B059-7BD8CBE1C17E}"/>
              </a:ext>
            </a:extLst>
          </p:cNvPr>
          <p:cNvSpPr txBox="1"/>
          <p:nvPr/>
        </p:nvSpPr>
        <p:spPr>
          <a:xfrm rot="3670087">
            <a:off x="6011826" y="4728005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C9E21-1FDD-4541-A5F6-C6A76D7A80ED}"/>
              </a:ext>
            </a:extLst>
          </p:cNvPr>
          <p:cNvSpPr txBox="1"/>
          <p:nvPr/>
        </p:nvSpPr>
        <p:spPr>
          <a:xfrm rot="18136125">
            <a:off x="5985593" y="2663732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8452E-21C9-415C-A39A-D183415B38E5}"/>
              </a:ext>
            </a:extLst>
          </p:cNvPr>
          <p:cNvSpPr txBox="1"/>
          <p:nvPr/>
        </p:nvSpPr>
        <p:spPr>
          <a:xfrm rot="18136125">
            <a:off x="4783029" y="4759567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D7DEE-B4C7-4000-ABDC-270A604E0562}"/>
              </a:ext>
            </a:extLst>
          </p:cNvPr>
          <p:cNvSpPr txBox="1"/>
          <p:nvPr/>
        </p:nvSpPr>
        <p:spPr>
          <a:xfrm>
            <a:off x="6598750" y="3683116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EE78F8-429D-4F59-B0B2-D5ABA66DF10C}"/>
              </a:ext>
            </a:extLst>
          </p:cNvPr>
          <p:cNvSpPr txBox="1"/>
          <p:nvPr/>
        </p:nvSpPr>
        <p:spPr>
          <a:xfrm>
            <a:off x="4167975" y="3683533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" name="Group 63">
            <a:extLst>
              <a:ext uri="{FF2B5EF4-FFF2-40B4-BE49-F238E27FC236}">
                <a16:creationId xmlns:a16="http://schemas.microsoft.com/office/drawing/2014/main" id="{BD8D541F-BF22-498C-9CD3-5A546EC82391}"/>
              </a:ext>
            </a:extLst>
          </p:cNvPr>
          <p:cNvGrpSpPr/>
          <p:nvPr/>
        </p:nvGrpSpPr>
        <p:grpSpPr>
          <a:xfrm>
            <a:off x="7963744" y="1715669"/>
            <a:ext cx="2827389" cy="918329"/>
            <a:chOff x="6457218" y="1772816"/>
            <a:chExt cx="2291246" cy="918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FCE96-BF5C-44CC-99E8-6388D6E5D231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D433DF-85BC-4FD9-B905-92308740CACA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6">
            <a:extLst>
              <a:ext uri="{FF2B5EF4-FFF2-40B4-BE49-F238E27FC236}">
                <a16:creationId xmlns:a16="http://schemas.microsoft.com/office/drawing/2014/main" id="{FAE607B4-36C8-4C30-805B-40E300AB5402}"/>
              </a:ext>
            </a:extLst>
          </p:cNvPr>
          <p:cNvGrpSpPr/>
          <p:nvPr/>
        </p:nvGrpSpPr>
        <p:grpSpPr>
          <a:xfrm>
            <a:off x="8561169" y="3227837"/>
            <a:ext cx="2827389" cy="918329"/>
            <a:chOff x="6889266" y="3284984"/>
            <a:chExt cx="1998238" cy="918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67ED8D-3AC7-442C-88C1-D0FC7FD8297E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A1715E-C862-4927-B80D-8DA90DF6EF9D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9">
            <a:extLst>
              <a:ext uri="{FF2B5EF4-FFF2-40B4-BE49-F238E27FC236}">
                <a16:creationId xmlns:a16="http://schemas.microsoft.com/office/drawing/2014/main" id="{3C776184-E0C8-4919-9135-A0BF52487A32}"/>
              </a:ext>
            </a:extLst>
          </p:cNvPr>
          <p:cNvGrpSpPr/>
          <p:nvPr/>
        </p:nvGrpSpPr>
        <p:grpSpPr>
          <a:xfrm>
            <a:off x="8179768" y="5069881"/>
            <a:ext cx="2827389" cy="918329"/>
            <a:chOff x="6673242" y="5020022"/>
            <a:chExt cx="2291246" cy="918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C2C08D-9432-4954-8915-F3BAB36E26E3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3D566A-C582-4509-B13A-A70A17A9A278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2">
            <a:extLst>
              <a:ext uri="{FF2B5EF4-FFF2-40B4-BE49-F238E27FC236}">
                <a16:creationId xmlns:a16="http://schemas.microsoft.com/office/drawing/2014/main" id="{54C8292B-228B-4DE4-AA40-2943437321BB}"/>
              </a:ext>
            </a:extLst>
          </p:cNvPr>
          <p:cNvGrpSpPr/>
          <p:nvPr/>
        </p:nvGrpSpPr>
        <p:grpSpPr>
          <a:xfrm>
            <a:off x="1475370" y="1692794"/>
            <a:ext cx="2789947" cy="918329"/>
            <a:chOff x="467544" y="1749941"/>
            <a:chExt cx="2291246" cy="9183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7892DB-F8BC-4E48-B33D-BCA94B61DA91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C95050-F85D-4CB6-9081-069B2702BE2A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5">
            <a:extLst>
              <a:ext uri="{FF2B5EF4-FFF2-40B4-BE49-F238E27FC236}">
                <a16:creationId xmlns:a16="http://schemas.microsoft.com/office/drawing/2014/main" id="{96BC3509-5712-48F7-963F-524F357CF594}"/>
              </a:ext>
            </a:extLst>
          </p:cNvPr>
          <p:cNvGrpSpPr/>
          <p:nvPr/>
        </p:nvGrpSpPr>
        <p:grpSpPr>
          <a:xfrm>
            <a:off x="803442" y="3227837"/>
            <a:ext cx="2802170" cy="918329"/>
            <a:chOff x="242744" y="3314387"/>
            <a:chExt cx="2011990" cy="9183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963FC0-167E-4241-A899-D0D3530B611B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A2F5D4-167B-4E5B-B519-3BCDA646EF8C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8">
            <a:extLst>
              <a:ext uri="{FF2B5EF4-FFF2-40B4-BE49-F238E27FC236}">
                <a16:creationId xmlns:a16="http://schemas.microsoft.com/office/drawing/2014/main" id="{90D9A656-8144-4EED-9629-B1B679EF28B7}"/>
              </a:ext>
            </a:extLst>
          </p:cNvPr>
          <p:cNvGrpSpPr/>
          <p:nvPr/>
        </p:nvGrpSpPr>
        <p:grpSpPr>
          <a:xfrm>
            <a:off x="1247122" y="5069881"/>
            <a:ext cx="2802170" cy="918329"/>
            <a:chOff x="251520" y="4998238"/>
            <a:chExt cx="2291246" cy="9183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02A383-5631-42EA-844C-427D5D4FC3FC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B52B34-84C3-4550-8E25-5AE960C73846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C98A417-93FC-49B8-A44D-E4A8D04FCC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04AB5-0CC3-4AC8-8B81-536753DE9374}"/>
              </a:ext>
            </a:extLst>
          </p:cNvPr>
          <p:cNvSpPr txBox="1"/>
          <p:nvPr/>
        </p:nvSpPr>
        <p:spPr>
          <a:xfrm>
            <a:off x="2381294" y="1491710"/>
            <a:ext cx="2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7E719-B66C-4486-B666-89011FAA6FE6}"/>
              </a:ext>
            </a:extLst>
          </p:cNvPr>
          <p:cNvSpPr txBox="1"/>
          <p:nvPr/>
        </p:nvSpPr>
        <p:spPr>
          <a:xfrm>
            <a:off x="7604291" y="1491710"/>
            <a:ext cx="2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F9E6D78C-A507-4CAD-80B0-7F84B0DF3D57}"/>
              </a:ext>
            </a:extLst>
          </p:cNvPr>
          <p:cNvGrpSpPr/>
          <p:nvPr/>
        </p:nvGrpSpPr>
        <p:grpSpPr>
          <a:xfrm>
            <a:off x="1654637" y="5328001"/>
            <a:ext cx="3675000" cy="943300"/>
            <a:chOff x="4572001" y="2000094"/>
            <a:chExt cx="2586528" cy="9433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2798B1-2CA1-44FD-9805-D0696F718607}"/>
                </a:ext>
              </a:extLst>
            </p:cNvPr>
            <p:cNvSpPr txBox="1"/>
            <p:nvPr/>
          </p:nvSpPr>
          <p:spPr>
            <a:xfrm>
              <a:off x="4577084" y="2297063"/>
              <a:ext cx="2581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9A9A8A-1D7F-497D-84CF-E25F0FE83DE9}"/>
                </a:ext>
              </a:extLst>
            </p:cNvPr>
            <p:cNvSpPr txBox="1"/>
            <p:nvPr/>
          </p:nvSpPr>
          <p:spPr>
            <a:xfrm>
              <a:off x="4572001" y="2000094"/>
              <a:ext cx="258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Oval 3">
            <a:extLst>
              <a:ext uri="{FF2B5EF4-FFF2-40B4-BE49-F238E27FC236}">
                <a16:creationId xmlns:a16="http://schemas.microsoft.com/office/drawing/2014/main" id="{4AEA4499-F236-4640-BEAE-8F4FB71E8599}"/>
              </a:ext>
            </a:extLst>
          </p:cNvPr>
          <p:cNvSpPr/>
          <p:nvPr/>
        </p:nvSpPr>
        <p:spPr>
          <a:xfrm>
            <a:off x="3168101" y="4596985"/>
            <a:ext cx="648072" cy="64807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31">
            <a:extLst>
              <a:ext uri="{FF2B5EF4-FFF2-40B4-BE49-F238E27FC236}">
                <a16:creationId xmlns:a16="http://schemas.microsoft.com/office/drawing/2014/main" id="{715BD147-BE03-4363-9112-23107A07515F}"/>
              </a:ext>
            </a:extLst>
          </p:cNvPr>
          <p:cNvGrpSpPr/>
          <p:nvPr/>
        </p:nvGrpSpPr>
        <p:grpSpPr>
          <a:xfrm>
            <a:off x="6885605" y="5328001"/>
            <a:ext cx="3675000" cy="943300"/>
            <a:chOff x="4572001" y="2000094"/>
            <a:chExt cx="2586528" cy="9433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F2D457-B0D9-4B59-B347-B0D65FD0AB90}"/>
                </a:ext>
              </a:extLst>
            </p:cNvPr>
            <p:cNvSpPr txBox="1"/>
            <p:nvPr/>
          </p:nvSpPr>
          <p:spPr>
            <a:xfrm>
              <a:off x="4577084" y="2297063"/>
              <a:ext cx="2581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96BEF-812D-47D1-ADE1-6FEDA7B5A39B}"/>
                </a:ext>
              </a:extLst>
            </p:cNvPr>
            <p:cNvSpPr txBox="1"/>
            <p:nvPr/>
          </p:nvSpPr>
          <p:spPr>
            <a:xfrm>
              <a:off x="4572001" y="2000094"/>
              <a:ext cx="258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Oval 34">
            <a:extLst>
              <a:ext uri="{FF2B5EF4-FFF2-40B4-BE49-F238E27FC236}">
                <a16:creationId xmlns:a16="http://schemas.microsoft.com/office/drawing/2014/main" id="{42DE0EFA-3C91-4047-8796-FB4A810FB10F}"/>
              </a:ext>
            </a:extLst>
          </p:cNvPr>
          <p:cNvSpPr/>
          <p:nvPr/>
        </p:nvSpPr>
        <p:spPr>
          <a:xfrm>
            <a:off x="8399069" y="4596985"/>
            <a:ext cx="648072" cy="648072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1775DE66-AB18-40C7-80CE-93828AAB9890}"/>
              </a:ext>
            </a:extLst>
          </p:cNvPr>
          <p:cNvSpPr/>
          <p:nvPr/>
        </p:nvSpPr>
        <p:spPr>
          <a:xfrm>
            <a:off x="8547792" y="4786356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F0AA97C5-155F-416D-8F56-BE4B9DE2F39D}"/>
              </a:ext>
            </a:extLst>
          </p:cNvPr>
          <p:cNvSpPr/>
          <p:nvPr/>
        </p:nvSpPr>
        <p:spPr>
          <a:xfrm>
            <a:off x="3313898" y="4767203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368B6D-76DE-4258-B528-5C6D53BE48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5C97D07-7823-4FFF-8A65-EC79077E38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047">
            <a:extLst>
              <a:ext uri="{FF2B5EF4-FFF2-40B4-BE49-F238E27FC236}">
                <a16:creationId xmlns:a16="http://schemas.microsoft.com/office/drawing/2014/main" id="{D2E96E5B-C2AA-46F0-8ED2-A2E3C3C61D15}"/>
              </a:ext>
            </a:extLst>
          </p:cNvPr>
          <p:cNvSpPr/>
          <p:nvPr/>
        </p:nvSpPr>
        <p:spPr>
          <a:xfrm>
            <a:off x="0" y="5340626"/>
            <a:ext cx="12192000" cy="1517373"/>
          </a:xfrm>
          <a:prstGeom prst="rect">
            <a:avLst/>
          </a:prstGeom>
          <a:solidFill>
            <a:schemeClr val="accent6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2048">
            <a:extLst>
              <a:ext uri="{FF2B5EF4-FFF2-40B4-BE49-F238E27FC236}">
                <a16:creationId xmlns:a16="http://schemas.microsoft.com/office/drawing/2014/main" id="{E422F3A6-36BA-4965-92EA-F19246AAE510}"/>
              </a:ext>
            </a:extLst>
          </p:cNvPr>
          <p:cNvGrpSpPr/>
          <p:nvPr/>
        </p:nvGrpSpPr>
        <p:grpSpPr>
          <a:xfrm>
            <a:off x="1043966" y="5637067"/>
            <a:ext cx="10220237" cy="924491"/>
            <a:chOff x="251520" y="5713511"/>
            <a:chExt cx="7704529" cy="9244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747449-3960-4C83-A87A-0A6C7DE3A635}"/>
                </a:ext>
              </a:extLst>
            </p:cNvPr>
            <p:cNvSpPr txBox="1"/>
            <p:nvPr/>
          </p:nvSpPr>
          <p:spPr>
            <a:xfrm>
              <a:off x="251520" y="5713511"/>
              <a:ext cx="77045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12CE19-6273-447D-B331-49F7122F2156}"/>
                </a:ext>
              </a:extLst>
            </p:cNvPr>
            <p:cNvSpPr txBox="1"/>
            <p:nvPr/>
          </p:nvSpPr>
          <p:spPr>
            <a:xfrm>
              <a:off x="251520" y="5991671"/>
              <a:ext cx="7704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Right Arrow 3">
            <a:extLst>
              <a:ext uri="{FF2B5EF4-FFF2-40B4-BE49-F238E27FC236}">
                <a16:creationId xmlns:a16="http://schemas.microsoft.com/office/drawing/2014/main" id="{F66E1AE5-9672-4C3C-A41B-3C13380BAC5C}"/>
              </a:ext>
            </a:extLst>
          </p:cNvPr>
          <p:cNvSpPr/>
          <p:nvPr/>
        </p:nvSpPr>
        <p:spPr>
          <a:xfrm>
            <a:off x="2971012" y="2737234"/>
            <a:ext cx="7718341" cy="252000"/>
          </a:xfrm>
          <a:prstGeom prst="rightArrow">
            <a:avLst>
              <a:gd name="adj1" fmla="val 50000"/>
              <a:gd name="adj2" fmla="val 81225"/>
            </a:avLst>
          </a:prstGeom>
          <a:solidFill>
            <a:schemeClr val="bg1">
              <a:lumMod val="7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3CC95548-178E-418B-9159-37EA078A5C37}"/>
              </a:ext>
            </a:extLst>
          </p:cNvPr>
          <p:cNvSpPr/>
          <p:nvPr/>
        </p:nvSpPr>
        <p:spPr>
          <a:xfrm>
            <a:off x="1013228" y="1884342"/>
            <a:ext cx="1957784" cy="1957784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898D9-7D5C-43BB-BF1D-D5FD7A4AB2F4}"/>
              </a:ext>
            </a:extLst>
          </p:cNvPr>
          <p:cNvSpPr txBox="1"/>
          <p:nvPr/>
        </p:nvSpPr>
        <p:spPr>
          <a:xfrm rot="16200000">
            <a:off x="9936368" y="2642285"/>
            <a:ext cx="21433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8EB59-4C8B-4FF4-B5E1-9D70850982EF}"/>
              </a:ext>
            </a:extLst>
          </p:cNvPr>
          <p:cNvSpPr txBox="1"/>
          <p:nvPr/>
        </p:nvSpPr>
        <p:spPr>
          <a:xfrm>
            <a:off x="1488064" y="3099375"/>
            <a:ext cx="1008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C1FEC17B-D978-43ED-B7DD-B9834F184829}"/>
              </a:ext>
            </a:extLst>
          </p:cNvPr>
          <p:cNvSpPr/>
          <p:nvPr/>
        </p:nvSpPr>
        <p:spPr>
          <a:xfrm>
            <a:off x="9091832" y="2414886"/>
            <a:ext cx="916465" cy="916465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3F58605D-A2FC-4BBD-A108-6248B3D8EB09}"/>
              </a:ext>
            </a:extLst>
          </p:cNvPr>
          <p:cNvGrpSpPr/>
          <p:nvPr/>
        </p:nvGrpSpPr>
        <p:grpSpPr>
          <a:xfrm>
            <a:off x="8829081" y="3726249"/>
            <a:ext cx="1441967" cy="1478564"/>
            <a:chOff x="3921390" y="4148064"/>
            <a:chExt cx="1441967" cy="16382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F39B56-68E8-40AF-9380-5829DC10AF65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AD4B14-E6CD-4E01-AF18-46C0582ACECB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7">
            <a:extLst>
              <a:ext uri="{FF2B5EF4-FFF2-40B4-BE49-F238E27FC236}">
                <a16:creationId xmlns:a16="http://schemas.microsoft.com/office/drawing/2014/main" id="{04977AA1-E351-44B6-A878-F6C3061405DE}"/>
              </a:ext>
            </a:extLst>
          </p:cNvPr>
          <p:cNvSpPr/>
          <p:nvPr/>
        </p:nvSpPr>
        <p:spPr>
          <a:xfrm>
            <a:off x="7266824" y="2397060"/>
            <a:ext cx="916465" cy="916465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D0FE1B63-E7BC-4228-9307-7793CE7D3C7A}"/>
              </a:ext>
            </a:extLst>
          </p:cNvPr>
          <p:cNvGrpSpPr/>
          <p:nvPr/>
        </p:nvGrpSpPr>
        <p:grpSpPr>
          <a:xfrm>
            <a:off x="7004073" y="3726249"/>
            <a:ext cx="1441967" cy="1478564"/>
            <a:chOff x="3921390" y="4148064"/>
            <a:chExt cx="1441967" cy="16382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5D7C3B-A6A7-4139-9CA4-256F56F2BC2B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04BA42-F626-48F0-AE0A-5F12C77B7996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5">
            <a:extLst>
              <a:ext uri="{FF2B5EF4-FFF2-40B4-BE49-F238E27FC236}">
                <a16:creationId xmlns:a16="http://schemas.microsoft.com/office/drawing/2014/main" id="{2BD3B3A7-FAD6-4569-B14E-4277DCAFE928}"/>
              </a:ext>
            </a:extLst>
          </p:cNvPr>
          <p:cNvSpPr/>
          <p:nvPr/>
        </p:nvSpPr>
        <p:spPr>
          <a:xfrm>
            <a:off x="3616806" y="2397061"/>
            <a:ext cx="916465" cy="916465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6">
            <a:extLst>
              <a:ext uri="{FF2B5EF4-FFF2-40B4-BE49-F238E27FC236}">
                <a16:creationId xmlns:a16="http://schemas.microsoft.com/office/drawing/2014/main" id="{F3D09573-8CE8-482D-A352-6C1192FF121F}"/>
              </a:ext>
            </a:extLst>
          </p:cNvPr>
          <p:cNvGrpSpPr/>
          <p:nvPr/>
        </p:nvGrpSpPr>
        <p:grpSpPr>
          <a:xfrm>
            <a:off x="3354055" y="3726249"/>
            <a:ext cx="1441967" cy="1478564"/>
            <a:chOff x="2479422" y="4105902"/>
            <a:chExt cx="1441967" cy="163820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A4D61A-3287-4016-B279-25B75B1DFF20}"/>
                </a:ext>
              </a:extLst>
            </p:cNvPr>
            <p:cNvSpPr txBox="1"/>
            <p:nvPr/>
          </p:nvSpPr>
          <p:spPr>
            <a:xfrm>
              <a:off x="2479422" y="4105902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A3C987-2D1A-4A90-9813-B59721D4430A}"/>
                </a:ext>
              </a:extLst>
            </p:cNvPr>
            <p:cNvSpPr txBox="1"/>
            <p:nvPr/>
          </p:nvSpPr>
          <p:spPr>
            <a:xfrm>
              <a:off x="2479423" y="4414178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43">
            <a:extLst>
              <a:ext uri="{FF2B5EF4-FFF2-40B4-BE49-F238E27FC236}">
                <a16:creationId xmlns:a16="http://schemas.microsoft.com/office/drawing/2014/main" id="{9866906B-2CCB-4C10-9816-81E7A7CC6F43}"/>
              </a:ext>
            </a:extLst>
          </p:cNvPr>
          <p:cNvGrpSpPr/>
          <p:nvPr/>
        </p:nvGrpSpPr>
        <p:grpSpPr>
          <a:xfrm>
            <a:off x="3417556" y="1578632"/>
            <a:ext cx="1219148" cy="460680"/>
            <a:chOff x="3417556" y="1578632"/>
            <a:chExt cx="1219148" cy="460680"/>
          </a:xfrm>
        </p:grpSpPr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E8AB3054-2625-4D40-BB0C-5C210AA84061}"/>
                </a:ext>
              </a:extLst>
            </p:cNvPr>
            <p:cNvSpPr/>
            <p:nvPr/>
          </p:nvSpPr>
          <p:spPr>
            <a:xfrm>
              <a:off x="3417556" y="1578632"/>
              <a:ext cx="1219148" cy="460680"/>
            </a:xfrm>
            <a:prstGeom prst="wedgeRoundRectCallout">
              <a:avLst>
                <a:gd name="adj1" fmla="val -13801"/>
                <a:gd name="adj2" fmla="val 100638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5CE258-7F53-424B-B82B-F8F880B88FF7}"/>
                </a:ext>
              </a:extLst>
            </p:cNvPr>
            <p:cNvSpPr txBox="1"/>
            <p:nvPr/>
          </p:nvSpPr>
          <p:spPr>
            <a:xfrm>
              <a:off x="3427594" y="1638034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6">
            <a:extLst>
              <a:ext uri="{FF2B5EF4-FFF2-40B4-BE49-F238E27FC236}">
                <a16:creationId xmlns:a16="http://schemas.microsoft.com/office/drawing/2014/main" id="{1794E41E-83B0-445A-A4BB-E4FC8DA6A91F}"/>
              </a:ext>
            </a:extLst>
          </p:cNvPr>
          <p:cNvSpPr/>
          <p:nvPr/>
        </p:nvSpPr>
        <p:spPr>
          <a:xfrm>
            <a:off x="5441815" y="2397062"/>
            <a:ext cx="916465" cy="916465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D7E6CD29-AE7C-4340-B8C3-A53DA25F44D0}"/>
              </a:ext>
            </a:extLst>
          </p:cNvPr>
          <p:cNvGrpSpPr/>
          <p:nvPr/>
        </p:nvGrpSpPr>
        <p:grpSpPr>
          <a:xfrm>
            <a:off x="5179064" y="3726249"/>
            <a:ext cx="1441967" cy="1478564"/>
            <a:chOff x="3921390" y="4148064"/>
            <a:chExt cx="1441967" cy="16382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937261-A58F-40A2-B85F-70920757D74A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2ABF67-7562-4773-B690-B53579461806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Parallelogram 15">
            <a:extLst>
              <a:ext uri="{FF2B5EF4-FFF2-40B4-BE49-F238E27FC236}">
                <a16:creationId xmlns:a16="http://schemas.microsoft.com/office/drawing/2014/main" id="{A7978743-3F8F-48F2-9EA9-37D42B1CBE92}"/>
              </a:ext>
            </a:extLst>
          </p:cNvPr>
          <p:cNvSpPr/>
          <p:nvPr/>
        </p:nvSpPr>
        <p:spPr>
          <a:xfrm flipH="1">
            <a:off x="5704565" y="2660966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32">
            <a:extLst>
              <a:ext uri="{FF2B5EF4-FFF2-40B4-BE49-F238E27FC236}">
                <a16:creationId xmlns:a16="http://schemas.microsoft.com/office/drawing/2014/main" id="{B71B8E03-3A7F-4963-AF0D-DCED24AFDCEE}"/>
              </a:ext>
            </a:extLst>
          </p:cNvPr>
          <p:cNvSpPr/>
          <p:nvPr/>
        </p:nvSpPr>
        <p:spPr>
          <a:xfrm>
            <a:off x="3953598" y="270899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FE29D1F-E58F-42A7-BE6C-845A9175C21C}"/>
              </a:ext>
            </a:extLst>
          </p:cNvPr>
          <p:cNvSpPr/>
          <p:nvPr/>
        </p:nvSpPr>
        <p:spPr>
          <a:xfrm>
            <a:off x="1630440" y="2256232"/>
            <a:ext cx="750965" cy="7497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Chord 15">
            <a:extLst>
              <a:ext uri="{FF2B5EF4-FFF2-40B4-BE49-F238E27FC236}">
                <a16:creationId xmlns:a16="http://schemas.microsoft.com/office/drawing/2014/main" id="{E9B510FB-1C88-4893-AB0C-02AECE7E2E26}"/>
              </a:ext>
            </a:extLst>
          </p:cNvPr>
          <p:cNvSpPr/>
          <p:nvPr/>
        </p:nvSpPr>
        <p:spPr>
          <a:xfrm>
            <a:off x="9456352" y="265324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A1A2F12A-3D53-4389-959A-C64688DF080E}"/>
              </a:ext>
            </a:extLst>
          </p:cNvPr>
          <p:cNvSpPr/>
          <p:nvPr/>
        </p:nvSpPr>
        <p:spPr>
          <a:xfrm>
            <a:off x="7521668" y="274080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Group 44">
            <a:extLst>
              <a:ext uri="{FF2B5EF4-FFF2-40B4-BE49-F238E27FC236}">
                <a16:creationId xmlns:a16="http://schemas.microsoft.com/office/drawing/2014/main" id="{F80E732D-3A3E-42F5-8F16-3B528F086499}"/>
              </a:ext>
            </a:extLst>
          </p:cNvPr>
          <p:cNvGrpSpPr/>
          <p:nvPr/>
        </p:nvGrpSpPr>
        <p:grpSpPr>
          <a:xfrm>
            <a:off x="5257160" y="1578632"/>
            <a:ext cx="1219148" cy="460680"/>
            <a:chOff x="3417556" y="1578632"/>
            <a:chExt cx="1219148" cy="460680"/>
          </a:xfrm>
        </p:grpSpPr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C6A7D9FF-9A4B-491C-886D-B6219CEB514D}"/>
                </a:ext>
              </a:extLst>
            </p:cNvPr>
            <p:cNvSpPr/>
            <p:nvPr/>
          </p:nvSpPr>
          <p:spPr>
            <a:xfrm>
              <a:off x="3417556" y="1578632"/>
              <a:ext cx="1219148" cy="460680"/>
            </a:xfrm>
            <a:prstGeom prst="wedgeRoundRectCallout">
              <a:avLst>
                <a:gd name="adj1" fmla="val -13801"/>
                <a:gd name="adj2" fmla="val 100638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6DC885-FB00-44E8-A4DD-375C881FC3F7}"/>
                </a:ext>
              </a:extLst>
            </p:cNvPr>
            <p:cNvSpPr txBox="1"/>
            <p:nvPr/>
          </p:nvSpPr>
          <p:spPr>
            <a:xfrm>
              <a:off x="3427594" y="1638034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7">
            <a:extLst>
              <a:ext uri="{FF2B5EF4-FFF2-40B4-BE49-F238E27FC236}">
                <a16:creationId xmlns:a16="http://schemas.microsoft.com/office/drawing/2014/main" id="{88FCC3F1-1ED1-4023-8B3A-90F774D044DB}"/>
              </a:ext>
            </a:extLst>
          </p:cNvPr>
          <p:cNvGrpSpPr/>
          <p:nvPr/>
        </p:nvGrpSpPr>
        <p:grpSpPr>
          <a:xfrm>
            <a:off x="7096764" y="1578632"/>
            <a:ext cx="1219148" cy="460680"/>
            <a:chOff x="3417556" y="1578632"/>
            <a:chExt cx="1219148" cy="460680"/>
          </a:xfrm>
        </p:grpSpPr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16FC156-0016-4D89-8929-ADB8CAC14A07}"/>
                </a:ext>
              </a:extLst>
            </p:cNvPr>
            <p:cNvSpPr/>
            <p:nvPr/>
          </p:nvSpPr>
          <p:spPr>
            <a:xfrm>
              <a:off x="3417556" y="1578632"/>
              <a:ext cx="1219148" cy="460680"/>
            </a:xfrm>
            <a:prstGeom prst="wedgeRoundRectCallout">
              <a:avLst>
                <a:gd name="adj1" fmla="val -13801"/>
                <a:gd name="adj2" fmla="val 100638"/>
                <a:gd name="adj3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D55EB0-7142-4C09-8990-EAF389D99302}"/>
                </a:ext>
              </a:extLst>
            </p:cNvPr>
            <p:cNvSpPr txBox="1"/>
            <p:nvPr/>
          </p:nvSpPr>
          <p:spPr>
            <a:xfrm>
              <a:off x="3427594" y="1638034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50">
            <a:extLst>
              <a:ext uri="{FF2B5EF4-FFF2-40B4-BE49-F238E27FC236}">
                <a16:creationId xmlns:a16="http://schemas.microsoft.com/office/drawing/2014/main" id="{8754F36A-02CE-49CB-AC96-2CFCD23B24BE}"/>
              </a:ext>
            </a:extLst>
          </p:cNvPr>
          <p:cNvGrpSpPr/>
          <p:nvPr/>
        </p:nvGrpSpPr>
        <p:grpSpPr>
          <a:xfrm>
            <a:off x="8936369" y="1578632"/>
            <a:ext cx="1219148" cy="460680"/>
            <a:chOff x="3417556" y="1578632"/>
            <a:chExt cx="1219148" cy="460680"/>
          </a:xfrm>
        </p:grpSpPr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B833D011-862F-42CB-8C5B-6BDEE6506473}"/>
                </a:ext>
              </a:extLst>
            </p:cNvPr>
            <p:cNvSpPr/>
            <p:nvPr/>
          </p:nvSpPr>
          <p:spPr>
            <a:xfrm>
              <a:off x="3417556" y="1578632"/>
              <a:ext cx="1219148" cy="460680"/>
            </a:xfrm>
            <a:prstGeom prst="wedgeRoundRectCallout">
              <a:avLst>
                <a:gd name="adj1" fmla="val -13801"/>
                <a:gd name="adj2" fmla="val 100638"/>
                <a:gd name="adj3" fmla="val 1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D488E1-54D7-48C5-A677-FC55B50A1278}"/>
                </a:ext>
              </a:extLst>
            </p:cNvPr>
            <p:cNvSpPr txBox="1"/>
            <p:nvPr/>
          </p:nvSpPr>
          <p:spPr>
            <a:xfrm>
              <a:off x="3427594" y="1638034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10F003B-CDF8-4755-9033-BDE759D800E2}"/>
              </a:ext>
            </a:extLst>
          </p:cNvPr>
          <p:cNvGrpSpPr/>
          <p:nvPr/>
        </p:nvGrpSpPr>
        <p:grpSpPr>
          <a:xfrm flipV="1">
            <a:off x="9062116" y="2571834"/>
            <a:ext cx="2147470" cy="1535158"/>
            <a:chOff x="8567658" y="3512928"/>
            <a:chExt cx="2147470" cy="1535158"/>
          </a:xfrm>
          <a:solidFill>
            <a:schemeClr val="accent4"/>
          </a:solidFill>
        </p:grpSpPr>
        <p:sp>
          <p:nvSpPr>
            <p:cNvPr id="4" name="Pentagon 4">
              <a:extLst>
                <a:ext uri="{FF2B5EF4-FFF2-40B4-BE49-F238E27FC236}">
                  <a16:creationId xmlns:a16="http://schemas.microsoft.com/office/drawing/2014/main" id="{F70B1DA6-82A7-44E3-B2E1-35BB20A960D5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nut 5">
              <a:extLst>
                <a:ext uri="{FF2B5EF4-FFF2-40B4-BE49-F238E27FC236}">
                  <a16:creationId xmlns:a16="http://schemas.microsoft.com/office/drawing/2014/main" id="{B115D053-8630-4F3A-A99A-E340BA26F59B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D3CEF76-AE54-40CD-9DF7-AB83F7FDA1A2}"/>
              </a:ext>
            </a:extLst>
          </p:cNvPr>
          <p:cNvGrpSpPr/>
          <p:nvPr/>
        </p:nvGrpSpPr>
        <p:grpSpPr>
          <a:xfrm>
            <a:off x="7077230" y="3785352"/>
            <a:ext cx="2147470" cy="1535158"/>
            <a:chOff x="4559990" y="3542972"/>
            <a:chExt cx="2147470" cy="1535158"/>
          </a:xfrm>
          <a:solidFill>
            <a:schemeClr val="accent3"/>
          </a:solidFill>
        </p:grpSpPr>
        <p:sp>
          <p:nvSpPr>
            <p:cNvPr id="7" name="Pentagon 7">
              <a:extLst>
                <a:ext uri="{FF2B5EF4-FFF2-40B4-BE49-F238E27FC236}">
                  <a16:creationId xmlns:a16="http://schemas.microsoft.com/office/drawing/2014/main" id="{16AE414C-C021-4802-94C5-E1A2CA39A802}"/>
                </a:ext>
              </a:extLst>
            </p:cNvPr>
            <p:cNvSpPr/>
            <p:nvPr/>
          </p:nvSpPr>
          <p:spPr>
            <a:xfrm>
              <a:off x="4559990" y="3542972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onut 8">
              <a:extLst>
                <a:ext uri="{FF2B5EF4-FFF2-40B4-BE49-F238E27FC236}">
                  <a16:creationId xmlns:a16="http://schemas.microsoft.com/office/drawing/2014/main" id="{76381C4B-86BF-4D2D-AFCE-DA1D228EB258}"/>
                </a:ext>
              </a:extLst>
            </p:cNvPr>
            <p:cNvSpPr/>
            <p:nvPr/>
          </p:nvSpPr>
          <p:spPr>
            <a:xfrm>
              <a:off x="4824734" y="3626395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F1066F72-F630-4FF8-93AB-CC66C859634C}"/>
              </a:ext>
            </a:extLst>
          </p:cNvPr>
          <p:cNvGrpSpPr/>
          <p:nvPr/>
        </p:nvGrpSpPr>
        <p:grpSpPr>
          <a:xfrm flipV="1">
            <a:off x="5092344" y="2571834"/>
            <a:ext cx="2147470" cy="1535158"/>
            <a:chOff x="8567658" y="3512928"/>
            <a:chExt cx="2147470" cy="1535158"/>
          </a:xfrm>
          <a:solidFill>
            <a:schemeClr val="accent2"/>
          </a:solidFill>
        </p:grpSpPr>
        <p:sp>
          <p:nvSpPr>
            <p:cNvPr id="10" name="Pentagon 10">
              <a:extLst>
                <a:ext uri="{FF2B5EF4-FFF2-40B4-BE49-F238E27FC236}">
                  <a16:creationId xmlns:a16="http://schemas.microsoft.com/office/drawing/2014/main" id="{F06E12FE-5679-460A-BEAF-CAA109C33609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Donut 11">
              <a:extLst>
                <a:ext uri="{FF2B5EF4-FFF2-40B4-BE49-F238E27FC236}">
                  <a16:creationId xmlns:a16="http://schemas.microsoft.com/office/drawing/2014/main" id="{6A0BE344-E4CC-4770-A622-136FA454AD0C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50D10C6D-5EA7-40D2-AA73-3A0698A53055}"/>
              </a:ext>
            </a:extLst>
          </p:cNvPr>
          <p:cNvGrpSpPr/>
          <p:nvPr/>
        </p:nvGrpSpPr>
        <p:grpSpPr>
          <a:xfrm>
            <a:off x="3107458" y="3787688"/>
            <a:ext cx="2147470" cy="1535158"/>
            <a:chOff x="552322" y="3573016"/>
            <a:chExt cx="2147470" cy="1535158"/>
          </a:xfrm>
          <a:solidFill>
            <a:schemeClr val="accent1"/>
          </a:solidFill>
        </p:grpSpPr>
        <p:sp>
          <p:nvSpPr>
            <p:cNvPr id="13" name="Pentagon 13">
              <a:extLst>
                <a:ext uri="{FF2B5EF4-FFF2-40B4-BE49-F238E27FC236}">
                  <a16:creationId xmlns:a16="http://schemas.microsoft.com/office/drawing/2014/main" id="{9FE24F60-CE5F-47EA-96CE-2903D3D5FF6B}"/>
                </a:ext>
              </a:extLst>
            </p:cNvPr>
            <p:cNvSpPr/>
            <p:nvPr/>
          </p:nvSpPr>
          <p:spPr>
            <a:xfrm>
              <a:off x="552322" y="3573016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Donut 14">
              <a:extLst>
                <a:ext uri="{FF2B5EF4-FFF2-40B4-BE49-F238E27FC236}">
                  <a16:creationId xmlns:a16="http://schemas.microsoft.com/office/drawing/2014/main" id="{356FCCD1-F63A-4316-9449-0A29A790A7C3}"/>
                </a:ext>
              </a:extLst>
            </p:cNvPr>
            <p:cNvSpPr/>
            <p:nvPr/>
          </p:nvSpPr>
          <p:spPr>
            <a:xfrm>
              <a:off x="817066" y="3656439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13">
            <a:extLst>
              <a:ext uri="{FF2B5EF4-FFF2-40B4-BE49-F238E27FC236}">
                <a16:creationId xmlns:a16="http://schemas.microsoft.com/office/drawing/2014/main" id="{BF10A940-A49C-4BED-BA86-A4D5794A6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88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A2B8AC5-14C1-4A42-BB69-1184124225BF}"/>
              </a:ext>
            </a:extLst>
          </p:cNvPr>
          <p:cNvGrpSpPr/>
          <p:nvPr/>
        </p:nvGrpSpPr>
        <p:grpSpPr>
          <a:xfrm>
            <a:off x="9184128" y="4260488"/>
            <a:ext cx="1786710" cy="1749621"/>
            <a:chOff x="2543198" y="4388490"/>
            <a:chExt cx="2577763" cy="13691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2E41E9-EF53-43DE-89EA-7363425CA6D2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57D59A-BEBD-47CD-88B4-0CFCB66EFD61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6BD73427-3C05-4C60-9C94-7D0B814F5E3C}"/>
              </a:ext>
            </a:extLst>
          </p:cNvPr>
          <p:cNvGrpSpPr/>
          <p:nvPr/>
        </p:nvGrpSpPr>
        <p:grpSpPr>
          <a:xfrm>
            <a:off x="5200146" y="4260488"/>
            <a:ext cx="1786710" cy="1749621"/>
            <a:chOff x="2543198" y="4388490"/>
            <a:chExt cx="2577763" cy="13691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75C0E3-4951-4CB0-96CB-D3A489886A9C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B39FF-C87B-4536-9B94-FCCB00440A91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id="{44CC5F6F-1922-4844-A734-52A307FA9465}"/>
              </a:ext>
            </a:extLst>
          </p:cNvPr>
          <p:cNvGrpSpPr/>
          <p:nvPr/>
        </p:nvGrpSpPr>
        <p:grpSpPr>
          <a:xfrm>
            <a:off x="3208156" y="1850236"/>
            <a:ext cx="1786710" cy="1749621"/>
            <a:chOff x="2543198" y="4388490"/>
            <a:chExt cx="2577763" cy="13691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55507D-3617-4490-A23A-27BF42A0E65A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C6969F-7178-48A3-AAEA-0AEAC86AAD18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8">
            <a:extLst>
              <a:ext uri="{FF2B5EF4-FFF2-40B4-BE49-F238E27FC236}">
                <a16:creationId xmlns:a16="http://schemas.microsoft.com/office/drawing/2014/main" id="{FDBE3687-F3F8-42CA-A6F8-C1D8C99BE9E2}"/>
              </a:ext>
            </a:extLst>
          </p:cNvPr>
          <p:cNvGrpSpPr/>
          <p:nvPr/>
        </p:nvGrpSpPr>
        <p:grpSpPr>
          <a:xfrm>
            <a:off x="7192138" y="1850236"/>
            <a:ext cx="1786710" cy="1749621"/>
            <a:chOff x="2543198" y="4388490"/>
            <a:chExt cx="2577763" cy="13691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DEEB97-1EE0-4576-8505-0AE58238F51C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805B62-ACC1-45EB-B02D-770D43FFFFC5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C3A7D4E4-57D6-4BA6-848D-63F90F722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879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9FAD9A54-183E-44C7-AFD0-3EFBEAE1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870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912D5C86-7E91-48E4-B5C5-65A49E8A1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860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A301B1DF-7722-4258-B32E-D38B1BA2F297}"/>
              </a:ext>
            </a:extLst>
          </p:cNvPr>
          <p:cNvGrpSpPr/>
          <p:nvPr/>
        </p:nvGrpSpPr>
        <p:grpSpPr>
          <a:xfrm flipV="1">
            <a:off x="1118908" y="2571834"/>
            <a:ext cx="2147470" cy="1535158"/>
            <a:chOff x="8567658" y="3512928"/>
            <a:chExt cx="2147470" cy="1535158"/>
          </a:xfrm>
          <a:solidFill>
            <a:schemeClr val="accent2"/>
          </a:solidFill>
        </p:grpSpPr>
        <p:sp>
          <p:nvSpPr>
            <p:cNvPr id="32" name="Pentagon 10">
              <a:extLst>
                <a:ext uri="{FF2B5EF4-FFF2-40B4-BE49-F238E27FC236}">
                  <a16:creationId xmlns:a16="http://schemas.microsoft.com/office/drawing/2014/main" id="{A81EB886-3639-4BB5-BDF9-8A3F72416F2A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Donut 11">
              <a:extLst>
                <a:ext uri="{FF2B5EF4-FFF2-40B4-BE49-F238E27FC236}">
                  <a16:creationId xmlns:a16="http://schemas.microsoft.com/office/drawing/2014/main" id="{E7A9D377-C7E9-4997-B2A1-F9185DE71CDC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22">
            <a:extLst>
              <a:ext uri="{FF2B5EF4-FFF2-40B4-BE49-F238E27FC236}">
                <a16:creationId xmlns:a16="http://schemas.microsoft.com/office/drawing/2014/main" id="{73A80453-4785-4F89-B928-5BB777FE68BF}"/>
              </a:ext>
            </a:extLst>
          </p:cNvPr>
          <p:cNvGrpSpPr/>
          <p:nvPr/>
        </p:nvGrpSpPr>
        <p:grpSpPr>
          <a:xfrm>
            <a:off x="1216164" y="4230784"/>
            <a:ext cx="1786710" cy="1749621"/>
            <a:chOff x="2543198" y="4388490"/>
            <a:chExt cx="2577763" cy="136916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14F136-B373-452A-9A9A-82366F7D4E83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8D3CF6-6D90-4A51-B572-8F3B1B0331C2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81E4D52A-ADAD-4F2C-B03A-C01400901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897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99CD7056-63C0-4094-A93F-826000C73909}"/>
              </a:ext>
            </a:extLst>
          </p:cNvPr>
          <p:cNvSpPr/>
          <p:nvPr/>
        </p:nvSpPr>
        <p:spPr>
          <a:xfrm flipH="1">
            <a:off x="3886270" y="443915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Teardrop 1">
            <a:extLst>
              <a:ext uri="{FF2B5EF4-FFF2-40B4-BE49-F238E27FC236}">
                <a16:creationId xmlns:a16="http://schemas.microsoft.com/office/drawing/2014/main" id="{3BF59103-7822-4A1B-88AE-83687C3EE200}"/>
              </a:ext>
            </a:extLst>
          </p:cNvPr>
          <p:cNvSpPr/>
          <p:nvPr/>
        </p:nvSpPr>
        <p:spPr>
          <a:xfrm rot="18805991">
            <a:off x="7873220" y="4375980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ectangle 130">
            <a:extLst>
              <a:ext uri="{FF2B5EF4-FFF2-40B4-BE49-F238E27FC236}">
                <a16:creationId xmlns:a16="http://schemas.microsoft.com/office/drawing/2014/main" id="{1F3618EF-BC88-4E8C-9B09-732896D1161B}"/>
              </a:ext>
            </a:extLst>
          </p:cNvPr>
          <p:cNvSpPr/>
          <p:nvPr/>
        </p:nvSpPr>
        <p:spPr>
          <a:xfrm>
            <a:off x="5926802" y="312738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719C554E-EE08-418F-9598-48A469A4A50E}"/>
              </a:ext>
            </a:extLst>
          </p:cNvPr>
          <p:cNvSpPr/>
          <p:nvPr/>
        </p:nvSpPr>
        <p:spPr>
          <a:xfrm>
            <a:off x="1919014" y="307501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25">
            <a:extLst>
              <a:ext uri="{FF2B5EF4-FFF2-40B4-BE49-F238E27FC236}">
                <a16:creationId xmlns:a16="http://schemas.microsoft.com/office/drawing/2014/main" id="{2AA6F6D0-48D7-4260-B86F-49101AC491D2}"/>
              </a:ext>
            </a:extLst>
          </p:cNvPr>
          <p:cNvSpPr>
            <a:spLocks noChangeAspect="1"/>
          </p:cNvSpPr>
          <p:nvPr/>
        </p:nvSpPr>
        <p:spPr>
          <a:xfrm>
            <a:off x="9933596" y="3075629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880A06-2818-429D-8854-D3A1EF0F82D4}"/>
              </a:ext>
            </a:extLst>
          </p:cNvPr>
          <p:cNvSpPr/>
          <p:nvPr/>
        </p:nvSpPr>
        <p:spPr>
          <a:xfrm>
            <a:off x="0" y="0"/>
            <a:ext cx="3596640" cy="6858000"/>
          </a:xfrm>
          <a:prstGeom prst="rect">
            <a:avLst/>
          </a:prstGeom>
          <a:solidFill>
            <a:schemeClr val="accent6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8D9FBD-3E49-4E32-82B2-5393495F649A}"/>
              </a:ext>
            </a:extLst>
          </p:cNvPr>
          <p:cNvSpPr/>
          <p:nvPr/>
        </p:nvSpPr>
        <p:spPr>
          <a:xfrm>
            <a:off x="8595360" y="0"/>
            <a:ext cx="3596640" cy="6858000"/>
          </a:xfrm>
          <a:prstGeom prst="rect">
            <a:avLst/>
          </a:prstGeom>
          <a:solidFill>
            <a:schemeClr val="accent6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2CAC5E-8FE4-405B-A482-CAFCE7AA6C49}"/>
              </a:ext>
            </a:extLst>
          </p:cNvPr>
          <p:cNvGrpSpPr/>
          <p:nvPr/>
        </p:nvGrpSpPr>
        <p:grpSpPr>
          <a:xfrm>
            <a:off x="548154" y="885755"/>
            <a:ext cx="2500332" cy="5086491"/>
            <a:chOff x="614343" y="546197"/>
            <a:chExt cx="2500332" cy="50864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9E3807-3CFB-4A79-B48A-A7F9FF8A2AE8}"/>
                </a:ext>
              </a:extLst>
            </p:cNvPr>
            <p:cNvSpPr txBox="1"/>
            <p:nvPr/>
          </p:nvSpPr>
          <p:spPr>
            <a:xfrm>
              <a:off x="614343" y="1847036"/>
              <a:ext cx="1890731" cy="378565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I hope and I believe that this Template will your Time, Money and Reputation. Easy to change colors, photos and text.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F93613-559F-49F6-B797-BFA47B71B7CC}"/>
                </a:ext>
              </a:extLst>
            </p:cNvPr>
            <p:cNvSpPr/>
            <p:nvPr/>
          </p:nvSpPr>
          <p:spPr>
            <a:xfrm>
              <a:off x="614344" y="546197"/>
              <a:ext cx="25003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Images &amp; </a:t>
              </a:r>
              <a:br>
                <a:rPr lang="en-US" altLang="ko-KR" sz="36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</a:br>
              <a:r>
                <a:rPr lang="en-US" altLang="ko-KR" sz="36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E0DCC4-BCD0-4F88-9C89-C5A06A1D0352}"/>
              </a:ext>
            </a:extLst>
          </p:cNvPr>
          <p:cNvGrpSpPr/>
          <p:nvPr/>
        </p:nvGrpSpPr>
        <p:grpSpPr>
          <a:xfrm>
            <a:off x="9143514" y="885755"/>
            <a:ext cx="2500332" cy="5086491"/>
            <a:chOff x="9266309" y="646707"/>
            <a:chExt cx="2500332" cy="50864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782772-DED2-438B-8E93-62703838188E}"/>
                </a:ext>
              </a:extLst>
            </p:cNvPr>
            <p:cNvSpPr txBox="1"/>
            <p:nvPr/>
          </p:nvSpPr>
          <p:spPr>
            <a:xfrm>
              <a:off x="9266309" y="1947546"/>
              <a:ext cx="1890731" cy="378565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I hope and I believe that this Template will your Time, Money and Reputation. Easy to change colors, photos and text.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F4D7490-202A-4FB5-9FD2-8F9A3969D72D}"/>
                </a:ext>
              </a:extLst>
            </p:cNvPr>
            <p:cNvSpPr/>
            <p:nvPr/>
          </p:nvSpPr>
          <p:spPr>
            <a:xfrm>
              <a:off x="9266310" y="646707"/>
              <a:ext cx="25003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Images &amp; </a:t>
              </a:r>
              <a:br>
                <a:rPr lang="en-US" altLang="ko-KR" sz="36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</a:br>
              <a:r>
                <a:rPr lang="en-US" altLang="ko-KR" sz="36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63624" y="622742"/>
            <a:ext cx="334409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</a:t>
            </a:r>
          </a:p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9D26E8F1-A8F3-4073-9005-258B49125C6B}"/>
              </a:ext>
            </a:extLst>
          </p:cNvPr>
          <p:cNvGrpSpPr/>
          <p:nvPr/>
        </p:nvGrpSpPr>
        <p:grpSpPr>
          <a:xfrm>
            <a:off x="6096000" y="3491946"/>
            <a:ext cx="5408024" cy="1124044"/>
            <a:chOff x="5680459" y="1490186"/>
            <a:chExt cx="5408024" cy="11240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9BB38C-A76A-4A1B-9ADD-4893E1B75143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BFFD40-724A-4B79-8184-A6908F5817FF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4C500D-B926-4021-ACFA-70AAA8ED0E0E}"/>
                </a:ext>
              </a:extLst>
            </p:cNvPr>
            <p:cNvSpPr txBox="1"/>
            <p:nvPr/>
          </p:nvSpPr>
          <p:spPr>
            <a:xfrm>
              <a:off x="6444082" y="1536352"/>
              <a:ext cx="4644401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1495F6DA-3325-4A7F-A882-6EBC05AB0A1D}"/>
              </a:ext>
            </a:extLst>
          </p:cNvPr>
          <p:cNvGrpSpPr/>
          <p:nvPr/>
        </p:nvGrpSpPr>
        <p:grpSpPr>
          <a:xfrm>
            <a:off x="6096000" y="992074"/>
            <a:ext cx="5408024" cy="1124044"/>
            <a:chOff x="5680459" y="1490186"/>
            <a:chExt cx="5408024" cy="11240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40FD77-311E-47AF-B1F4-A020FEE05B8F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27898-A485-4B08-BD10-DCFD61522F1E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110972-2430-4803-B9B3-739056E499F1}"/>
                </a:ext>
              </a:extLst>
            </p:cNvPr>
            <p:cNvSpPr txBox="1"/>
            <p:nvPr/>
          </p:nvSpPr>
          <p:spPr>
            <a:xfrm>
              <a:off x="6444082" y="1536352"/>
              <a:ext cx="4644401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785BE506-6649-494F-99DB-812EAA418D6C}"/>
              </a:ext>
            </a:extLst>
          </p:cNvPr>
          <p:cNvGrpSpPr/>
          <p:nvPr/>
        </p:nvGrpSpPr>
        <p:grpSpPr>
          <a:xfrm>
            <a:off x="6096000" y="2242010"/>
            <a:ext cx="5408024" cy="1124044"/>
            <a:chOff x="5680459" y="1490186"/>
            <a:chExt cx="5408024" cy="11240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600E27-EC2E-4924-9649-600955F71A6A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D61DA9-7894-4B58-9D7F-7E57CC9DD329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DC8DBD-9A90-4846-8C7F-EF7BB44931E9}"/>
                </a:ext>
              </a:extLst>
            </p:cNvPr>
            <p:cNvSpPr txBox="1"/>
            <p:nvPr/>
          </p:nvSpPr>
          <p:spPr>
            <a:xfrm>
              <a:off x="6444082" y="1536352"/>
              <a:ext cx="4644401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77183058-8026-4F2F-91FA-5BC64EC1F6CD}"/>
              </a:ext>
            </a:extLst>
          </p:cNvPr>
          <p:cNvGrpSpPr/>
          <p:nvPr/>
        </p:nvGrpSpPr>
        <p:grpSpPr>
          <a:xfrm>
            <a:off x="6096000" y="4741883"/>
            <a:ext cx="5408024" cy="1124044"/>
            <a:chOff x="5680459" y="1490186"/>
            <a:chExt cx="5408024" cy="11240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DBF4A0-C34C-4D99-A86D-0E6E6003D24D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980C67-79A4-4B12-9FDD-44CBD8D27F05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B88855-C1C9-4D1F-A604-7D7E68ACE7A1}"/>
                </a:ext>
              </a:extLst>
            </p:cNvPr>
            <p:cNvSpPr txBox="1"/>
            <p:nvPr/>
          </p:nvSpPr>
          <p:spPr>
            <a:xfrm>
              <a:off x="6444082" y="1536352"/>
              <a:ext cx="4644401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2422BBA-AEAF-4BBF-9AA2-5CB8F7DA8707}"/>
              </a:ext>
            </a:extLst>
          </p:cNvPr>
          <p:cNvGrpSpPr/>
          <p:nvPr/>
        </p:nvGrpSpPr>
        <p:grpSpPr>
          <a:xfrm rot="10800000">
            <a:off x="3869422" y="1796658"/>
            <a:ext cx="4473380" cy="4483884"/>
            <a:chOff x="4539453" y="2476979"/>
            <a:chExt cx="3124199" cy="3131537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1BC25E77-9C4A-464C-BFF5-F9E3B6289C6E}"/>
                </a:ext>
              </a:extLst>
            </p:cNvPr>
            <p:cNvGrpSpPr/>
            <p:nvPr/>
          </p:nvGrpSpPr>
          <p:grpSpPr>
            <a:xfrm rot="2700000">
              <a:off x="4535784" y="2480648"/>
              <a:ext cx="3131537" cy="3124199"/>
              <a:chOff x="4526731" y="2480648"/>
              <a:chExt cx="3131537" cy="3124199"/>
            </a:xfrm>
          </p:grpSpPr>
          <p:sp>
            <p:nvSpPr>
              <p:cNvPr id="6" name="Partial Circle 2">
                <a:extLst>
                  <a:ext uri="{FF2B5EF4-FFF2-40B4-BE49-F238E27FC236}">
                    <a16:creationId xmlns:a16="http://schemas.microsoft.com/office/drawing/2014/main" id="{DC7CFDB6-450A-4BB6-B18B-B32934B33DFF}"/>
                  </a:ext>
                </a:extLst>
              </p:cNvPr>
              <p:cNvSpPr/>
              <p:nvPr/>
            </p:nvSpPr>
            <p:spPr>
              <a:xfrm>
                <a:off x="4526731" y="2480648"/>
                <a:ext cx="3060071" cy="3060071"/>
              </a:xfrm>
              <a:prstGeom prst="pie">
                <a:avLst>
                  <a:gd name="adj1" fmla="val 10833474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Partial Circle 3">
                <a:extLst>
                  <a:ext uri="{FF2B5EF4-FFF2-40B4-BE49-F238E27FC236}">
                    <a16:creationId xmlns:a16="http://schemas.microsoft.com/office/drawing/2014/main" id="{D5CFF8C7-F953-41C9-9A0B-9DFA49CFCE4F}"/>
                  </a:ext>
                </a:extLst>
              </p:cNvPr>
              <p:cNvSpPr/>
              <p:nvPr/>
            </p:nvSpPr>
            <p:spPr>
              <a:xfrm rot="5400000">
                <a:off x="4598197" y="2480648"/>
                <a:ext cx="3060071" cy="3060071"/>
              </a:xfrm>
              <a:prstGeom prst="pie">
                <a:avLst>
                  <a:gd name="adj1" fmla="val 10833474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Partial Circle 4">
                <a:extLst>
                  <a:ext uri="{FF2B5EF4-FFF2-40B4-BE49-F238E27FC236}">
                    <a16:creationId xmlns:a16="http://schemas.microsoft.com/office/drawing/2014/main" id="{B7312BBB-72AD-4296-8915-C404D331F0D5}"/>
                  </a:ext>
                </a:extLst>
              </p:cNvPr>
              <p:cNvSpPr/>
              <p:nvPr/>
            </p:nvSpPr>
            <p:spPr>
              <a:xfrm rot="10800000">
                <a:off x="4598197" y="2544776"/>
                <a:ext cx="3060071" cy="3060071"/>
              </a:xfrm>
              <a:prstGeom prst="pie">
                <a:avLst>
                  <a:gd name="adj1" fmla="val 10833474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Partial Circle 5">
                <a:extLst>
                  <a:ext uri="{FF2B5EF4-FFF2-40B4-BE49-F238E27FC236}">
                    <a16:creationId xmlns:a16="http://schemas.microsoft.com/office/drawing/2014/main" id="{978F81CE-8DE4-4A15-9175-DEB7FA600E78}"/>
                  </a:ext>
                </a:extLst>
              </p:cNvPr>
              <p:cNvSpPr/>
              <p:nvPr/>
            </p:nvSpPr>
            <p:spPr>
              <a:xfrm rot="16200000">
                <a:off x="4526731" y="2544776"/>
                <a:ext cx="3060071" cy="3060071"/>
              </a:xfrm>
              <a:prstGeom prst="pie">
                <a:avLst>
                  <a:gd name="adj1" fmla="val 10833474"/>
                  <a:gd name="adj2" fmla="val 162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5F540D4-CEC0-46D4-BB80-2D82B950E79C}"/>
                </a:ext>
              </a:extLst>
            </p:cNvPr>
            <p:cNvSpPr/>
            <p:nvPr/>
          </p:nvSpPr>
          <p:spPr>
            <a:xfrm>
              <a:off x="5458273" y="3399469"/>
              <a:ext cx="1286560" cy="128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C2DDCA1F-646E-4AD2-AE44-4ACB47AD6CF9}"/>
              </a:ext>
            </a:extLst>
          </p:cNvPr>
          <p:cNvGrpSpPr/>
          <p:nvPr/>
        </p:nvGrpSpPr>
        <p:grpSpPr>
          <a:xfrm>
            <a:off x="5378297" y="1990229"/>
            <a:ext cx="1444674" cy="944806"/>
            <a:chOff x="1356525" y="3068969"/>
            <a:chExt cx="1444674" cy="9448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35A09D-6CD2-4C98-92FB-C4895A7FFF1A}"/>
                </a:ext>
              </a:extLst>
            </p:cNvPr>
            <p:cNvSpPr txBox="1"/>
            <p:nvPr/>
          </p:nvSpPr>
          <p:spPr>
            <a:xfrm>
              <a:off x="1356525" y="3367444"/>
              <a:ext cx="1444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84DCA9-435F-4093-9155-59ACA9FB61F5}"/>
                </a:ext>
              </a:extLst>
            </p:cNvPr>
            <p:cNvSpPr txBox="1"/>
            <p:nvPr/>
          </p:nvSpPr>
          <p:spPr>
            <a:xfrm>
              <a:off x="1356525" y="3068969"/>
              <a:ext cx="144467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:a16="http://schemas.microsoft.com/office/drawing/2014/main" id="{059704D7-8193-40FB-9DF0-79CCE34C3FA3}"/>
              </a:ext>
            </a:extLst>
          </p:cNvPr>
          <p:cNvGrpSpPr/>
          <p:nvPr/>
        </p:nvGrpSpPr>
        <p:grpSpPr>
          <a:xfrm>
            <a:off x="5378297" y="5150462"/>
            <a:ext cx="1444674" cy="944806"/>
            <a:chOff x="1356525" y="3068969"/>
            <a:chExt cx="1444674" cy="9448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DAD304-F14F-415C-9A93-07408F473BC8}"/>
                </a:ext>
              </a:extLst>
            </p:cNvPr>
            <p:cNvSpPr txBox="1"/>
            <p:nvPr/>
          </p:nvSpPr>
          <p:spPr>
            <a:xfrm>
              <a:off x="1356525" y="3367444"/>
              <a:ext cx="1444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F0F726-AF84-466E-9054-3544190F1052}"/>
                </a:ext>
              </a:extLst>
            </p:cNvPr>
            <p:cNvSpPr txBox="1"/>
            <p:nvPr/>
          </p:nvSpPr>
          <p:spPr>
            <a:xfrm>
              <a:off x="1356525" y="3068969"/>
              <a:ext cx="144467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04856BC1-5072-44C0-A323-A39C78E4ACB2}"/>
              </a:ext>
            </a:extLst>
          </p:cNvPr>
          <p:cNvGrpSpPr/>
          <p:nvPr/>
        </p:nvGrpSpPr>
        <p:grpSpPr>
          <a:xfrm>
            <a:off x="7054350" y="3568483"/>
            <a:ext cx="1274840" cy="944806"/>
            <a:chOff x="1356525" y="3068969"/>
            <a:chExt cx="1444674" cy="94480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4D8D3B-B84D-46C3-86C1-F7252762AB64}"/>
                </a:ext>
              </a:extLst>
            </p:cNvPr>
            <p:cNvSpPr txBox="1"/>
            <p:nvPr/>
          </p:nvSpPr>
          <p:spPr>
            <a:xfrm>
              <a:off x="1356525" y="3367444"/>
              <a:ext cx="1444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83678A-A154-4527-B390-2714A9F41D44}"/>
                </a:ext>
              </a:extLst>
            </p:cNvPr>
            <p:cNvSpPr txBox="1"/>
            <p:nvPr/>
          </p:nvSpPr>
          <p:spPr>
            <a:xfrm>
              <a:off x="1356525" y="3068969"/>
              <a:ext cx="144467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E4F6CEA4-4726-4666-99E8-3E6C02FF69CB}"/>
              </a:ext>
            </a:extLst>
          </p:cNvPr>
          <p:cNvGrpSpPr/>
          <p:nvPr/>
        </p:nvGrpSpPr>
        <p:grpSpPr>
          <a:xfrm>
            <a:off x="3869422" y="3568483"/>
            <a:ext cx="1274840" cy="944806"/>
            <a:chOff x="1356525" y="3068969"/>
            <a:chExt cx="1444674" cy="9448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AD59C8-4CC3-4157-984F-60214E2E93AF}"/>
                </a:ext>
              </a:extLst>
            </p:cNvPr>
            <p:cNvSpPr txBox="1"/>
            <p:nvPr/>
          </p:nvSpPr>
          <p:spPr>
            <a:xfrm>
              <a:off x="1356525" y="3367444"/>
              <a:ext cx="1444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FA3EDF-0D1C-4FDF-9BD1-2394E09D44C2}"/>
                </a:ext>
              </a:extLst>
            </p:cNvPr>
            <p:cNvSpPr txBox="1"/>
            <p:nvPr/>
          </p:nvSpPr>
          <p:spPr>
            <a:xfrm>
              <a:off x="1356525" y="3068969"/>
              <a:ext cx="144467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Block Arc 14">
            <a:extLst>
              <a:ext uri="{FF2B5EF4-FFF2-40B4-BE49-F238E27FC236}">
                <a16:creationId xmlns:a16="http://schemas.microsoft.com/office/drawing/2014/main" id="{9CF5B448-AB27-4C91-9B38-DDD2B44601EF}"/>
              </a:ext>
            </a:extLst>
          </p:cNvPr>
          <p:cNvSpPr/>
          <p:nvPr/>
        </p:nvSpPr>
        <p:spPr>
          <a:xfrm rot="16200000">
            <a:off x="5655687" y="3596121"/>
            <a:ext cx="880626" cy="88120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23" name="그룹 6">
            <a:extLst>
              <a:ext uri="{FF2B5EF4-FFF2-40B4-BE49-F238E27FC236}">
                <a16:creationId xmlns:a16="http://schemas.microsoft.com/office/drawing/2014/main" id="{E1BCCA5B-1DB7-4FFB-BAB2-C401FFB91BF7}"/>
              </a:ext>
            </a:extLst>
          </p:cNvPr>
          <p:cNvGrpSpPr/>
          <p:nvPr/>
        </p:nvGrpSpPr>
        <p:grpSpPr>
          <a:xfrm>
            <a:off x="8445078" y="1782484"/>
            <a:ext cx="3110814" cy="1429668"/>
            <a:chOff x="8112224" y="1782483"/>
            <a:chExt cx="3296412" cy="1429668"/>
          </a:xfrm>
        </p:grpSpPr>
        <p:sp>
          <p:nvSpPr>
            <p:cNvPr id="24" name="Flowchart: Connector 27">
              <a:extLst>
                <a:ext uri="{FF2B5EF4-FFF2-40B4-BE49-F238E27FC236}">
                  <a16:creationId xmlns:a16="http://schemas.microsoft.com/office/drawing/2014/main" id="{418AD9F6-92B4-4B59-9850-604CB24622D1}"/>
                </a:ext>
              </a:extLst>
            </p:cNvPr>
            <p:cNvSpPr/>
            <p:nvPr/>
          </p:nvSpPr>
          <p:spPr>
            <a:xfrm>
              <a:off x="8112224" y="190792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B10F11-E78D-419A-9857-205EF313771F}"/>
                </a:ext>
              </a:extLst>
            </p:cNvPr>
            <p:cNvSpPr txBox="1"/>
            <p:nvPr/>
          </p:nvSpPr>
          <p:spPr>
            <a:xfrm>
              <a:off x="8330176" y="1782483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6" name="Flowchart: Connector 29">
              <a:extLst>
                <a:ext uri="{FF2B5EF4-FFF2-40B4-BE49-F238E27FC236}">
                  <a16:creationId xmlns:a16="http://schemas.microsoft.com/office/drawing/2014/main" id="{D15870A7-13AC-4F4E-B731-64BE706BB50C}"/>
                </a:ext>
              </a:extLst>
            </p:cNvPr>
            <p:cNvSpPr/>
            <p:nvPr/>
          </p:nvSpPr>
          <p:spPr>
            <a:xfrm>
              <a:off x="8112224" y="2405522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5BBF1E-BE5C-4CF0-9D5C-4D4A196DC129}"/>
                </a:ext>
              </a:extLst>
            </p:cNvPr>
            <p:cNvSpPr txBox="1"/>
            <p:nvPr/>
          </p:nvSpPr>
          <p:spPr>
            <a:xfrm>
              <a:off x="8330176" y="2280079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8" name="Flowchart: Connector 31">
              <a:extLst>
                <a:ext uri="{FF2B5EF4-FFF2-40B4-BE49-F238E27FC236}">
                  <a16:creationId xmlns:a16="http://schemas.microsoft.com/office/drawing/2014/main" id="{C9BE3B0D-8D18-448D-960C-A814BFCB230B}"/>
                </a:ext>
              </a:extLst>
            </p:cNvPr>
            <p:cNvSpPr/>
            <p:nvPr/>
          </p:nvSpPr>
          <p:spPr>
            <a:xfrm>
              <a:off x="8112224" y="2875929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73965D-A950-4105-90D5-F27A88BDB68B}"/>
                </a:ext>
              </a:extLst>
            </p:cNvPr>
            <p:cNvSpPr txBox="1"/>
            <p:nvPr/>
          </p:nvSpPr>
          <p:spPr>
            <a:xfrm>
              <a:off x="8330176" y="2750486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30" name="그룹 7">
            <a:extLst>
              <a:ext uri="{FF2B5EF4-FFF2-40B4-BE49-F238E27FC236}">
                <a16:creationId xmlns:a16="http://schemas.microsoft.com/office/drawing/2014/main" id="{A6A94ADE-F1B3-4998-8C6D-6778A4C1A4AD}"/>
              </a:ext>
            </a:extLst>
          </p:cNvPr>
          <p:cNvGrpSpPr/>
          <p:nvPr/>
        </p:nvGrpSpPr>
        <p:grpSpPr>
          <a:xfrm>
            <a:off x="8445078" y="4651923"/>
            <a:ext cx="3110814" cy="1429668"/>
            <a:chOff x="8112224" y="4651923"/>
            <a:chExt cx="3296412" cy="1429668"/>
          </a:xfrm>
        </p:grpSpPr>
        <p:sp>
          <p:nvSpPr>
            <p:cNvPr id="31" name="Flowchart: Connector 34">
              <a:extLst>
                <a:ext uri="{FF2B5EF4-FFF2-40B4-BE49-F238E27FC236}">
                  <a16:creationId xmlns:a16="http://schemas.microsoft.com/office/drawing/2014/main" id="{9CCCA70A-60F4-4676-9EE6-9E8EB12AFD04}"/>
                </a:ext>
              </a:extLst>
            </p:cNvPr>
            <p:cNvSpPr/>
            <p:nvPr/>
          </p:nvSpPr>
          <p:spPr>
            <a:xfrm>
              <a:off x="8112224" y="4777366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2AD050-8D02-4AAF-94AA-06B4609C34EC}"/>
                </a:ext>
              </a:extLst>
            </p:cNvPr>
            <p:cNvSpPr txBox="1"/>
            <p:nvPr/>
          </p:nvSpPr>
          <p:spPr>
            <a:xfrm>
              <a:off x="8330176" y="4651923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3" name="Flowchart: Connector 36">
              <a:extLst>
                <a:ext uri="{FF2B5EF4-FFF2-40B4-BE49-F238E27FC236}">
                  <a16:creationId xmlns:a16="http://schemas.microsoft.com/office/drawing/2014/main" id="{B23EC43B-E698-4195-8187-B06CBBA1856A}"/>
                </a:ext>
              </a:extLst>
            </p:cNvPr>
            <p:cNvSpPr/>
            <p:nvPr/>
          </p:nvSpPr>
          <p:spPr>
            <a:xfrm>
              <a:off x="8112224" y="5274962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CBFACB-44FF-415B-81FA-7ADDE8B97ED3}"/>
                </a:ext>
              </a:extLst>
            </p:cNvPr>
            <p:cNvSpPr txBox="1"/>
            <p:nvPr/>
          </p:nvSpPr>
          <p:spPr>
            <a:xfrm>
              <a:off x="8330176" y="5149519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5" name="Flowchart: Connector 38">
              <a:extLst>
                <a:ext uri="{FF2B5EF4-FFF2-40B4-BE49-F238E27FC236}">
                  <a16:creationId xmlns:a16="http://schemas.microsoft.com/office/drawing/2014/main" id="{EE06BA9E-9633-4C6A-8D35-CE9E34D8B567}"/>
                </a:ext>
              </a:extLst>
            </p:cNvPr>
            <p:cNvSpPr/>
            <p:nvPr/>
          </p:nvSpPr>
          <p:spPr>
            <a:xfrm>
              <a:off x="8112224" y="5745369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484255-608F-4D90-8049-DB26FB520C09}"/>
                </a:ext>
              </a:extLst>
            </p:cNvPr>
            <p:cNvSpPr txBox="1"/>
            <p:nvPr/>
          </p:nvSpPr>
          <p:spPr>
            <a:xfrm>
              <a:off x="8330176" y="5619926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37" name="그룹 5">
            <a:extLst>
              <a:ext uri="{FF2B5EF4-FFF2-40B4-BE49-F238E27FC236}">
                <a16:creationId xmlns:a16="http://schemas.microsoft.com/office/drawing/2014/main" id="{34561E1A-0ADE-4717-8DC2-F5FA6CFD27D7}"/>
              </a:ext>
            </a:extLst>
          </p:cNvPr>
          <p:cNvGrpSpPr/>
          <p:nvPr/>
        </p:nvGrpSpPr>
        <p:grpSpPr>
          <a:xfrm>
            <a:off x="636108" y="1782484"/>
            <a:ext cx="3106706" cy="1429668"/>
            <a:chOff x="783364" y="1782483"/>
            <a:chExt cx="3292059" cy="1429668"/>
          </a:xfrm>
        </p:grpSpPr>
        <p:sp>
          <p:nvSpPr>
            <p:cNvPr id="38" name="Flowchart: Connector 41">
              <a:extLst>
                <a:ext uri="{FF2B5EF4-FFF2-40B4-BE49-F238E27FC236}">
                  <a16:creationId xmlns:a16="http://schemas.microsoft.com/office/drawing/2014/main" id="{EB6D1D2C-1DC5-4121-8895-64F6A0F80DAE}"/>
                </a:ext>
              </a:extLst>
            </p:cNvPr>
            <p:cNvSpPr/>
            <p:nvPr/>
          </p:nvSpPr>
          <p:spPr>
            <a:xfrm>
              <a:off x="3895423" y="1907926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9F85FA-D278-4412-89F7-30D732A70751}"/>
                </a:ext>
              </a:extLst>
            </p:cNvPr>
            <p:cNvSpPr txBox="1"/>
            <p:nvPr/>
          </p:nvSpPr>
          <p:spPr>
            <a:xfrm>
              <a:off x="783364" y="1782483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0" name="Flowchart: Connector 43">
              <a:extLst>
                <a:ext uri="{FF2B5EF4-FFF2-40B4-BE49-F238E27FC236}">
                  <a16:creationId xmlns:a16="http://schemas.microsoft.com/office/drawing/2014/main" id="{86D7B76A-0CF9-41A7-955A-D32641722B81}"/>
                </a:ext>
              </a:extLst>
            </p:cNvPr>
            <p:cNvSpPr/>
            <p:nvPr/>
          </p:nvSpPr>
          <p:spPr>
            <a:xfrm>
              <a:off x="3895423" y="2405522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84B683-5AE3-4E61-891C-2DB4BB87B028}"/>
                </a:ext>
              </a:extLst>
            </p:cNvPr>
            <p:cNvSpPr txBox="1"/>
            <p:nvPr/>
          </p:nvSpPr>
          <p:spPr>
            <a:xfrm>
              <a:off x="783364" y="2280079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2" name="Flowchart: Connector 45">
              <a:extLst>
                <a:ext uri="{FF2B5EF4-FFF2-40B4-BE49-F238E27FC236}">
                  <a16:creationId xmlns:a16="http://schemas.microsoft.com/office/drawing/2014/main" id="{CF7A5FA7-AE97-46AC-AE25-DF95797357D7}"/>
                </a:ext>
              </a:extLst>
            </p:cNvPr>
            <p:cNvSpPr/>
            <p:nvPr/>
          </p:nvSpPr>
          <p:spPr>
            <a:xfrm>
              <a:off x="3895423" y="2875929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8E735C-3E9C-48B6-B2F3-9615BF1A4422}"/>
                </a:ext>
              </a:extLst>
            </p:cNvPr>
            <p:cNvSpPr txBox="1"/>
            <p:nvPr/>
          </p:nvSpPr>
          <p:spPr>
            <a:xfrm>
              <a:off x="783364" y="2750486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44" name="그룹 4">
            <a:extLst>
              <a:ext uri="{FF2B5EF4-FFF2-40B4-BE49-F238E27FC236}">
                <a16:creationId xmlns:a16="http://schemas.microsoft.com/office/drawing/2014/main" id="{58C990EA-2850-48DE-B41F-955F3A3493B9}"/>
              </a:ext>
            </a:extLst>
          </p:cNvPr>
          <p:cNvGrpSpPr/>
          <p:nvPr/>
        </p:nvGrpSpPr>
        <p:grpSpPr>
          <a:xfrm>
            <a:off x="636108" y="4651923"/>
            <a:ext cx="3106706" cy="1429668"/>
            <a:chOff x="783364" y="4651923"/>
            <a:chExt cx="3292059" cy="1429668"/>
          </a:xfrm>
        </p:grpSpPr>
        <p:sp>
          <p:nvSpPr>
            <p:cNvPr id="45" name="Flowchart: Connector 48">
              <a:extLst>
                <a:ext uri="{FF2B5EF4-FFF2-40B4-BE49-F238E27FC236}">
                  <a16:creationId xmlns:a16="http://schemas.microsoft.com/office/drawing/2014/main" id="{A77E07F9-EE74-40E4-9FF2-4381544CD608}"/>
                </a:ext>
              </a:extLst>
            </p:cNvPr>
            <p:cNvSpPr/>
            <p:nvPr/>
          </p:nvSpPr>
          <p:spPr>
            <a:xfrm>
              <a:off x="3895423" y="4777366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52583E-1B59-4922-9E09-8B4CB249C88A}"/>
                </a:ext>
              </a:extLst>
            </p:cNvPr>
            <p:cNvSpPr txBox="1"/>
            <p:nvPr/>
          </p:nvSpPr>
          <p:spPr>
            <a:xfrm>
              <a:off x="783364" y="4651923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7" name="Flowchart: Connector 50">
              <a:extLst>
                <a:ext uri="{FF2B5EF4-FFF2-40B4-BE49-F238E27FC236}">
                  <a16:creationId xmlns:a16="http://schemas.microsoft.com/office/drawing/2014/main" id="{10676588-8865-403A-AF09-46943264059C}"/>
                </a:ext>
              </a:extLst>
            </p:cNvPr>
            <p:cNvSpPr/>
            <p:nvPr/>
          </p:nvSpPr>
          <p:spPr>
            <a:xfrm>
              <a:off x="3895423" y="5274962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19AECE-E633-4645-A875-C5B47872D4D5}"/>
                </a:ext>
              </a:extLst>
            </p:cNvPr>
            <p:cNvSpPr txBox="1"/>
            <p:nvPr/>
          </p:nvSpPr>
          <p:spPr>
            <a:xfrm>
              <a:off x="783364" y="5149519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9" name="Flowchart: Connector 52">
              <a:extLst>
                <a:ext uri="{FF2B5EF4-FFF2-40B4-BE49-F238E27FC236}">
                  <a16:creationId xmlns:a16="http://schemas.microsoft.com/office/drawing/2014/main" id="{B9BDDE9A-C50A-4206-B1C5-94A3B3776112}"/>
                </a:ext>
              </a:extLst>
            </p:cNvPr>
            <p:cNvSpPr/>
            <p:nvPr/>
          </p:nvSpPr>
          <p:spPr>
            <a:xfrm>
              <a:off x="3895423" y="5745369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7DD8B3-ED81-4899-B4BE-F1C5C6270156}"/>
                </a:ext>
              </a:extLst>
            </p:cNvPr>
            <p:cNvSpPr txBox="1"/>
            <p:nvPr/>
          </p:nvSpPr>
          <p:spPr>
            <a:xfrm>
              <a:off x="783364" y="5619926"/>
              <a:ext cx="310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5" name="Table Placeholder 5">
            <a:extLst>
              <a:ext uri="{FF2B5EF4-FFF2-40B4-BE49-F238E27FC236}">
                <a16:creationId xmlns:a16="http://schemas.microsoft.com/office/drawing/2014/main" id="{D5B5966B-600E-44BF-88F9-3221E079F4B6}"/>
              </a:ext>
            </a:extLst>
          </p:cNvPr>
          <p:cNvGraphicFramePr>
            <a:graphicFrameLocks/>
          </p:cNvGraphicFramePr>
          <p:nvPr/>
        </p:nvGraphicFramePr>
        <p:xfrm>
          <a:off x="862363" y="1556572"/>
          <a:ext cx="10467275" cy="4572004"/>
        </p:xfrm>
        <a:graphic>
          <a:graphicData uri="http://schemas.openxmlformats.org/drawingml/2006/table">
            <a:tbl>
              <a:tblPr firstRow="1" lastCol="1" bandRow="1" bandCol="1">
                <a:tableStyleId>{F5AB1C69-6EDB-4FF4-983F-18BD219EF322}</a:tableStyleId>
              </a:tblPr>
              <a:tblGrid>
                <a:gridCol w="140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323617347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73733316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725669553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4286593148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575241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4007387873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163120081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34565618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898321756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123025674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5107587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1573561088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725451340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55320425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312285501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113940703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89446972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12044630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3025910940"/>
                    </a:ext>
                  </a:extLst>
                </a:gridCol>
              </a:tblGrid>
              <a:tr h="472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</a:rPr>
                        <a:t>JANUARY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11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12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algn="ctr"/>
                      <a:r>
                        <a:rPr lang="en-JM" sz="1200" baseline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01-03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cs typeface="Arial" pitchFamily="34" charset="0"/>
                        </a:rPr>
                        <a:t>Easy to change colors, photos and Text.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17646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03-04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04-05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cs typeface="Arial" pitchFamily="34" charset="0"/>
                        </a:rPr>
                        <a:t>Easy to change colors, photos and Tex.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62218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03-04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cs typeface="Arial" pitchFamily="34" charset="0"/>
                        </a:rPr>
                        <a:t>Easy to change colors, photos and Text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04-05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0602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01-03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cs typeface="Arial" pitchFamily="34" charset="0"/>
                        </a:rPr>
                        <a:t>Easy to change colors, photos and Text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48314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03-04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04-05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cs typeface="Arial" pitchFamily="34" charset="0"/>
                        </a:rPr>
                        <a:t>Easy to change colors, photos and Text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234853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01-03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0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FA0FE5-ECF2-40F4-BFBF-DC183629D6E5}"/>
              </a:ext>
            </a:extLst>
          </p:cNvPr>
          <p:cNvSpPr/>
          <p:nvPr/>
        </p:nvSpPr>
        <p:spPr>
          <a:xfrm>
            <a:off x="6962845" y="1025797"/>
            <a:ext cx="47433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7472C-F7A7-4260-88B4-09394EB64FA2}"/>
              </a:ext>
            </a:extLst>
          </p:cNvPr>
          <p:cNvSpPr txBox="1"/>
          <p:nvPr/>
        </p:nvSpPr>
        <p:spPr>
          <a:xfrm>
            <a:off x="8979205" y="5775752"/>
            <a:ext cx="2727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 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직사각형 2">
            <a:extLst>
              <a:ext uri="{FF2B5EF4-FFF2-40B4-BE49-F238E27FC236}">
                <a16:creationId xmlns:a16="http://schemas.microsoft.com/office/drawing/2014/main" id="{C7EFA2AC-269E-431F-942B-755D44F383FC}"/>
              </a:ext>
            </a:extLst>
          </p:cNvPr>
          <p:cNvSpPr/>
          <p:nvPr/>
        </p:nvSpPr>
        <p:spPr>
          <a:xfrm>
            <a:off x="603115" y="1222632"/>
            <a:ext cx="4506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6EBCB-4EF6-4D14-BA8A-F265EFD53DD8}"/>
              </a:ext>
            </a:extLst>
          </p:cNvPr>
          <p:cNvSpPr txBox="1"/>
          <p:nvPr/>
        </p:nvSpPr>
        <p:spPr>
          <a:xfrm>
            <a:off x="492684" y="3556082"/>
            <a:ext cx="4326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B972CB5-F49D-4DD9-A7E1-FF5B7084EF23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6F8CD3DE-CBE9-4397-A9D4-E4854B261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261179"/>
              </p:ext>
            </p:extLst>
          </p:nvPr>
        </p:nvGraphicFramePr>
        <p:xfrm>
          <a:off x="921728" y="1765810"/>
          <a:ext cx="10348546" cy="3438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C1DD1D8-5F75-4B12-8F34-B948BB03CB08}"/>
              </a:ext>
            </a:extLst>
          </p:cNvPr>
          <p:cNvSpPr txBox="1"/>
          <p:nvPr/>
        </p:nvSpPr>
        <p:spPr>
          <a:xfrm>
            <a:off x="1377718" y="5444181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607EDB-0386-4DBA-9D2A-F1FD4CB82C3F}"/>
              </a:ext>
            </a:extLst>
          </p:cNvPr>
          <p:cNvSpPr txBox="1"/>
          <p:nvPr/>
        </p:nvSpPr>
        <p:spPr>
          <a:xfrm>
            <a:off x="7052080" y="5444181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541F2F-55EC-4E4D-8E41-F911FA5017D5}"/>
              </a:ext>
            </a:extLst>
          </p:cNvPr>
          <p:cNvSpPr txBox="1"/>
          <p:nvPr/>
        </p:nvSpPr>
        <p:spPr>
          <a:xfrm>
            <a:off x="4234994" y="5444181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ADBA2-8D0B-4999-BE94-ABAECA074996}"/>
              </a:ext>
            </a:extLst>
          </p:cNvPr>
          <p:cNvSpPr txBox="1"/>
          <p:nvPr/>
        </p:nvSpPr>
        <p:spPr>
          <a:xfrm>
            <a:off x="9743771" y="5444181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Parallelogram 15">
            <a:extLst>
              <a:ext uri="{FF2B5EF4-FFF2-40B4-BE49-F238E27FC236}">
                <a16:creationId xmlns:a16="http://schemas.microsoft.com/office/drawing/2014/main" id="{61B93DD7-9A10-40AD-A9F5-E19F64E863D8}"/>
              </a:ext>
            </a:extLst>
          </p:cNvPr>
          <p:cNvSpPr/>
          <p:nvPr/>
        </p:nvSpPr>
        <p:spPr>
          <a:xfrm flipH="1">
            <a:off x="3660730" y="5586462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B5D81C62-B6E0-4A08-9EE3-D3F8FD662581}"/>
              </a:ext>
            </a:extLst>
          </p:cNvPr>
          <p:cNvSpPr/>
          <p:nvPr/>
        </p:nvSpPr>
        <p:spPr>
          <a:xfrm flipH="1">
            <a:off x="6447900" y="560578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Donut 24">
            <a:extLst>
              <a:ext uri="{FF2B5EF4-FFF2-40B4-BE49-F238E27FC236}">
                <a16:creationId xmlns:a16="http://schemas.microsoft.com/office/drawing/2014/main" id="{94ADEA16-A767-4AB5-8D34-04F72EE294C4}"/>
              </a:ext>
            </a:extLst>
          </p:cNvPr>
          <p:cNvSpPr/>
          <p:nvPr/>
        </p:nvSpPr>
        <p:spPr>
          <a:xfrm>
            <a:off x="9163417" y="5568128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 151">
            <a:extLst>
              <a:ext uri="{FF2B5EF4-FFF2-40B4-BE49-F238E27FC236}">
                <a16:creationId xmlns:a16="http://schemas.microsoft.com/office/drawing/2014/main" id="{EFF65876-6A3D-435B-86F5-B5DE3E7D37A6}"/>
              </a:ext>
            </a:extLst>
          </p:cNvPr>
          <p:cNvSpPr/>
          <p:nvPr/>
        </p:nvSpPr>
        <p:spPr>
          <a:xfrm>
            <a:off x="874024" y="5573651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38B5850-902A-41C1-9C0D-BE8C6677A1C4}"/>
              </a:ext>
            </a:extLst>
          </p:cNvPr>
          <p:cNvGrpSpPr/>
          <p:nvPr/>
        </p:nvGrpSpPr>
        <p:grpSpPr>
          <a:xfrm>
            <a:off x="6718360" y="2008083"/>
            <a:ext cx="1414722" cy="361766"/>
            <a:chOff x="6718360" y="2008083"/>
            <a:chExt cx="1414722" cy="361766"/>
          </a:xfrm>
          <a:solidFill>
            <a:schemeClr val="accent2"/>
          </a:solidFill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3513AFF-C660-485C-B754-07FBB38228FD}"/>
                </a:ext>
              </a:extLst>
            </p:cNvPr>
            <p:cNvSpPr/>
            <p:nvPr/>
          </p:nvSpPr>
          <p:spPr>
            <a:xfrm>
              <a:off x="6718360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11456CF-A9E3-488D-A11F-98DC00215DDE}"/>
                </a:ext>
              </a:extLst>
            </p:cNvPr>
            <p:cNvSpPr/>
            <p:nvPr/>
          </p:nvSpPr>
          <p:spPr>
            <a:xfrm>
              <a:off x="7219103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08E5F9-3AF5-4725-A7C2-EFD0AF7B3414}"/>
                </a:ext>
              </a:extLst>
            </p:cNvPr>
            <p:cNvSpPr/>
            <p:nvPr/>
          </p:nvSpPr>
          <p:spPr>
            <a:xfrm>
              <a:off x="7719846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1D21890-8445-443E-A80D-84152521692F}"/>
              </a:ext>
            </a:extLst>
          </p:cNvPr>
          <p:cNvGrpSpPr/>
          <p:nvPr/>
        </p:nvGrpSpPr>
        <p:grpSpPr>
          <a:xfrm>
            <a:off x="8456056" y="2892202"/>
            <a:ext cx="1414722" cy="361766"/>
            <a:chOff x="6718360" y="2008083"/>
            <a:chExt cx="1414722" cy="361766"/>
          </a:xfrm>
          <a:solidFill>
            <a:schemeClr val="accent3"/>
          </a:solidFill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5CC7282-FD7B-4EC2-8C93-69942AAB258F}"/>
                </a:ext>
              </a:extLst>
            </p:cNvPr>
            <p:cNvSpPr/>
            <p:nvPr/>
          </p:nvSpPr>
          <p:spPr>
            <a:xfrm>
              <a:off x="6718360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286F2894-0505-432D-B083-4483E66DDC1B}"/>
                </a:ext>
              </a:extLst>
            </p:cNvPr>
            <p:cNvSpPr/>
            <p:nvPr/>
          </p:nvSpPr>
          <p:spPr>
            <a:xfrm>
              <a:off x="7219103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01CF2A6-BBDB-4C80-82C9-6BC333EFC960}"/>
                </a:ext>
              </a:extLst>
            </p:cNvPr>
            <p:cNvSpPr/>
            <p:nvPr/>
          </p:nvSpPr>
          <p:spPr>
            <a:xfrm>
              <a:off x="7719846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6071BA0-8F19-480A-9321-1B65F6D975C8}"/>
              </a:ext>
            </a:extLst>
          </p:cNvPr>
          <p:cNvGrpSpPr/>
          <p:nvPr/>
        </p:nvGrpSpPr>
        <p:grpSpPr>
          <a:xfrm>
            <a:off x="6718360" y="3485053"/>
            <a:ext cx="1414722" cy="361766"/>
            <a:chOff x="6718360" y="2008083"/>
            <a:chExt cx="1414722" cy="361766"/>
          </a:xfrm>
          <a:solidFill>
            <a:schemeClr val="accent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9163E36-953C-4D30-81A6-84AC78D373C9}"/>
                </a:ext>
              </a:extLst>
            </p:cNvPr>
            <p:cNvSpPr/>
            <p:nvPr/>
          </p:nvSpPr>
          <p:spPr>
            <a:xfrm>
              <a:off x="6718360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6C66BBE-7812-495E-BF44-99622BF406CD}"/>
                </a:ext>
              </a:extLst>
            </p:cNvPr>
            <p:cNvSpPr/>
            <p:nvPr/>
          </p:nvSpPr>
          <p:spPr>
            <a:xfrm>
              <a:off x="7219103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FAD098C-570E-43B0-B8A1-7D0A3AC30A8F}"/>
                </a:ext>
              </a:extLst>
            </p:cNvPr>
            <p:cNvSpPr/>
            <p:nvPr/>
          </p:nvSpPr>
          <p:spPr>
            <a:xfrm>
              <a:off x="7719846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3749AD6-3C64-41F8-8344-DE760D3A2516}"/>
              </a:ext>
            </a:extLst>
          </p:cNvPr>
          <p:cNvGrpSpPr/>
          <p:nvPr/>
        </p:nvGrpSpPr>
        <p:grpSpPr>
          <a:xfrm>
            <a:off x="5716874" y="4367990"/>
            <a:ext cx="1414722" cy="361766"/>
            <a:chOff x="6718360" y="2008083"/>
            <a:chExt cx="1414722" cy="361766"/>
          </a:xfrm>
          <a:solidFill>
            <a:schemeClr val="accent4"/>
          </a:solidFill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6D83C95E-02A1-48EB-A1C3-E457ABD9C408}"/>
                </a:ext>
              </a:extLst>
            </p:cNvPr>
            <p:cNvSpPr/>
            <p:nvPr/>
          </p:nvSpPr>
          <p:spPr>
            <a:xfrm>
              <a:off x="6718360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B5DDB02-F9EA-47C8-9EE9-628AA4F811B6}"/>
                </a:ext>
              </a:extLst>
            </p:cNvPr>
            <p:cNvSpPr/>
            <p:nvPr/>
          </p:nvSpPr>
          <p:spPr>
            <a:xfrm>
              <a:off x="7219103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6FA4237-C5DC-4B26-B7F9-2C29B8671C57}"/>
                </a:ext>
              </a:extLst>
            </p:cNvPr>
            <p:cNvSpPr/>
            <p:nvPr/>
          </p:nvSpPr>
          <p:spPr>
            <a:xfrm>
              <a:off x="7719846" y="2008083"/>
              <a:ext cx="413236" cy="361766"/>
            </a:xfrm>
            <a:custGeom>
              <a:avLst/>
              <a:gdLst>
                <a:gd name="connsiteX0" fmla="*/ 477511 w 1196514"/>
                <a:gd name="connsiteY0" fmla="*/ 368706 h 1047485"/>
                <a:gd name="connsiteX1" fmla="*/ 341439 w 1196514"/>
                <a:gd name="connsiteY1" fmla="*/ 453628 h 1047485"/>
                <a:gd name="connsiteX2" fmla="*/ 341103 w 1196514"/>
                <a:gd name="connsiteY2" fmla="*/ 460997 h 1047485"/>
                <a:gd name="connsiteX3" fmla="*/ 373194 w 1196514"/>
                <a:gd name="connsiteY3" fmla="*/ 490545 h 1047485"/>
                <a:gd name="connsiteX4" fmla="*/ 390860 w 1196514"/>
                <a:gd name="connsiteY4" fmla="*/ 505138 h 1047485"/>
                <a:gd name="connsiteX5" fmla="*/ 404590 w 1196514"/>
                <a:gd name="connsiteY5" fmla="*/ 486488 h 1047485"/>
                <a:gd name="connsiteX6" fmla="*/ 478855 w 1196514"/>
                <a:gd name="connsiteY6" fmla="*/ 370075 h 1047485"/>
                <a:gd name="connsiteX7" fmla="*/ 477511 w 1196514"/>
                <a:gd name="connsiteY7" fmla="*/ 368706 h 1047485"/>
                <a:gd name="connsiteX8" fmla="*/ 237819 w 1196514"/>
                <a:gd name="connsiteY8" fmla="*/ 176300 h 1047485"/>
                <a:gd name="connsiteX9" fmla="*/ 228194 w 1196514"/>
                <a:gd name="connsiteY9" fmla="*/ 183717 h 1047485"/>
                <a:gd name="connsiteX10" fmla="*/ 183668 w 1196514"/>
                <a:gd name="connsiteY10" fmla="*/ 279248 h 1047485"/>
                <a:gd name="connsiteX11" fmla="*/ 173899 w 1196514"/>
                <a:gd name="connsiteY11" fmla="*/ 303683 h 1047485"/>
                <a:gd name="connsiteX12" fmla="*/ 192838 w 1196514"/>
                <a:gd name="connsiteY12" fmla="*/ 323581 h 1047485"/>
                <a:gd name="connsiteX13" fmla="*/ 203063 w 1196514"/>
                <a:gd name="connsiteY13" fmla="*/ 323101 h 1047485"/>
                <a:gd name="connsiteX14" fmla="*/ 282368 w 1196514"/>
                <a:gd name="connsiteY14" fmla="*/ 237603 h 1047485"/>
                <a:gd name="connsiteX15" fmla="*/ 338967 w 1196514"/>
                <a:gd name="connsiteY15" fmla="*/ 176468 h 1047485"/>
                <a:gd name="connsiteX16" fmla="*/ 237819 w 1196514"/>
                <a:gd name="connsiteY16" fmla="*/ 176300 h 1047485"/>
                <a:gd name="connsiteX17" fmla="*/ 394317 w 1196514"/>
                <a:gd name="connsiteY17" fmla="*/ 96995 h 1047485"/>
                <a:gd name="connsiteX18" fmla="*/ 432986 w 1196514"/>
                <a:gd name="connsiteY18" fmla="*/ 115141 h 1047485"/>
                <a:gd name="connsiteX19" fmla="*/ 581347 w 1196514"/>
                <a:gd name="connsiteY19" fmla="*/ 289929 h 1047485"/>
                <a:gd name="connsiteX20" fmla="*/ 585500 w 1196514"/>
                <a:gd name="connsiteY20" fmla="*/ 347008 h 1047485"/>
                <a:gd name="connsiteX21" fmla="*/ 453820 w 1196514"/>
                <a:gd name="connsiteY21" fmla="*/ 552688 h 1047485"/>
                <a:gd name="connsiteX22" fmla="*/ 455812 w 1196514"/>
                <a:gd name="connsiteY22" fmla="*/ 567545 h 1047485"/>
                <a:gd name="connsiteX23" fmla="*/ 727932 w 1196514"/>
                <a:gd name="connsiteY23" fmla="*/ 819958 h 1047485"/>
                <a:gd name="connsiteX24" fmla="*/ 738445 w 1196514"/>
                <a:gd name="connsiteY24" fmla="*/ 818614 h 1047485"/>
                <a:gd name="connsiteX25" fmla="*/ 755967 w 1196514"/>
                <a:gd name="connsiteY25" fmla="*/ 796628 h 1047485"/>
                <a:gd name="connsiteX26" fmla="*/ 840409 w 1196514"/>
                <a:gd name="connsiteY26" fmla="*/ 757575 h 1047485"/>
                <a:gd name="connsiteX27" fmla="*/ 915634 w 1196514"/>
                <a:gd name="connsiteY27" fmla="*/ 784938 h 1047485"/>
                <a:gd name="connsiteX28" fmla="*/ 931091 w 1196514"/>
                <a:gd name="connsiteY28" fmla="*/ 798236 h 1047485"/>
                <a:gd name="connsiteX29" fmla="*/ 978473 w 1196514"/>
                <a:gd name="connsiteY29" fmla="*/ 828143 h 1047485"/>
                <a:gd name="connsiteX30" fmla="*/ 1050073 w 1196514"/>
                <a:gd name="connsiteY30" fmla="*/ 919258 h 1047485"/>
                <a:gd name="connsiteX31" fmla="*/ 1052570 w 1196514"/>
                <a:gd name="connsiteY31" fmla="*/ 934500 h 1047485"/>
                <a:gd name="connsiteX32" fmla="*/ 1077148 w 1196514"/>
                <a:gd name="connsiteY32" fmla="*/ 968296 h 1047485"/>
                <a:gd name="connsiteX33" fmla="*/ 1114425 w 1196514"/>
                <a:gd name="connsiteY33" fmla="*/ 977464 h 1047485"/>
                <a:gd name="connsiteX34" fmla="*/ 1189097 w 1196514"/>
                <a:gd name="connsiteY34" fmla="*/ 1029622 h 1047485"/>
                <a:gd name="connsiteX35" fmla="*/ 1196514 w 1196514"/>
                <a:gd name="connsiteY35" fmla="*/ 1047409 h 1047485"/>
                <a:gd name="connsiteX36" fmla="*/ 1186169 w 1196514"/>
                <a:gd name="connsiteY36" fmla="*/ 1047409 h 1047485"/>
                <a:gd name="connsiteX37" fmla="*/ 457204 w 1196514"/>
                <a:gd name="connsiteY37" fmla="*/ 1047409 h 1047485"/>
                <a:gd name="connsiteX38" fmla="*/ 452356 w 1196514"/>
                <a:gd name="connsiteY38" fmla="*/ 1047385 h 1047485"/>
                <a:gd name="connsiteX39" fmla="*/ 445875 w 1196514"/>
                <a:gd name="connsiteY39" fmla="*/ 1044985 h 1047485"/>
                <a:gd name="connsiteX40" fmla="*/ 451083 w 1196514"/>
                <a:gd name="connsiteY40" fmla="*/ 1039344 h 1047485"/>
                <a:gd name="connsiteX41" fmla="*/ 510899 w 1196514"/>
                <a:gd name="connsiteY41" fmla="*/ 1000387 h 1047485"/>
                <a:gd name="connsiteX42" fmla="*/ 550888 w 1196514"/>
                <a:gd name="connsiteY42" fmla="*/ 951686 h 1047485"/>
                <a:gd name="connsiteX43" fmla="*/ 584131 w 1196514"/>
                <a:gd name="connsiteY43" fmla="*/ 916642 h 1047485"/>
                <a:gd name="connsiteX44" fmla="*/ 627024 w 1196514"/>
                <a:gd name="connsiteY44" fmla="*/ 903848 h 1047485"/>
                <a:gd name="connsiteX45" fmla="*/ 710554 w 1196514"/>
                <a:gd name="connsiteY45" fmla="*/ 858627 h 1047485"/>
                <a:gd name="connsiteX46" fmla="*/ 709666 w 1196514"/>
                <a:gd name="connsiteY46" fmla="*/ 847658 h 1047485"/>
                <a:gd name="connsiteX47" fmla="*/ 423168 w 1196514"/>
                <a:gd name="connsiteY47" fmla="*/ 582187 h 1047485"/>
                <a:gd name="connsiteX48" fmla="*/ 412127 w 1196514"/>
                <a:gd name="connsiteY48" fmla="*/ 577075 h 1047485"/>
                <a:gd name="connsiteX49" fmla="*/ 379387 w 1196514"/>
                <a:gd name="connsiteY49" fmla="*/ 547431 h 1047485"/>
                <a:gd name="connsiteX50" fmla="*/ 375379 w 1196514"/>
                <a:gd name="connsiteY50" fmla="*/ 537902 h 1047485"/>
                <a:gd name="connsiteX51" fmla="*/ 371803 w 1196514"/>
                <a:gd name="connsiteY51" fmla="*/ 534614 h 1047485"/>
                <a:gd name="connsiteX52" fmla="*/ 336470 w 1196514"/>
                <a:gd name="connsiteY52" fmla="*/ 504106 h 1047485"/>
                <a:gd name="connsiteX53" fmla="*/ 355385 w 1196514"/>
                <a:gd name="connsiteY53" fmla="*/ 534902 h 1047485"/>
                <a:gd name="connsiteX54" fmla="*/ 463037 w 1196514"/>
                <a:gd name="connsiteY54" fmla="*/ 708682 h 1047485"/>
                <a:gd name="connsiteX55" fmla="*/ 463469 w 1196514"/>
                <a:gd name="connsiteY55" fmla="*/ 721811 h 1047485"/>
                <a:gd name="connsiteX56" fmla="*/ 326773 w 1196514"/>
                <a:gd name="connsiteY56" fmla="*/ 1006964 h 1047485"/>
                <a:gd name="connsiteX57" fmla="*/ 269911 w 1196514"/>
                <a:gd name="connsiteY57" fmla="*/ 1045321 h 1047485"/>
                <a:gd name="connsiteX58" fmla="*/ 213288 w 1196514"/>
                <a:gd name="connsiteY58" fmla="*/ 964239 h 1047485"/>
                <a:gd name="connsiteX59" fmla="*/ 271375 w 1196514"/>
                <a:gd name="connsiteY59" fmla="*/ 840913 h 1047485"/>
                <a:gd name="connsiteX60" fmla="*/ 324685 w 1196514"/>
                <a:gd name="connsiteY60" fmla="*/ 730284 h 1047485"/>
                <a:gd name="connsiteX61" fmla="*/ 323557 w 1196514"/>
                <a:gd name="connsiteY61" fmla="*/ 714490 h 1047485"/>
                <a:gd name="connsiteX62" fmla="*/ 229250 w 1196514"/>
                <a:gd name="connsiteY62" fmla="*/ 562073 h 1047485"/>
                <a:gd name="connsiteX63" fmla="*/ 195046 w 1196514"/>
                <a:gd name="connsiteY63" fmla="*/ 534158 h 1047485"/>
                <a:gd name="connsiteX64" fmla="*/ 188925 w 1196514"/>
                <a:gd name="connsiteY64" fmla="*/ 530077 h 1047485"/>
                <a:gd name="connsiteX65" fmla="*/ 185349 w 1196514"/>
                <a:gd name="connsiteY65" fmla="*/ 636121 h 1047485"/>
                <a:gd name="connsiteX66" fmla="*/ 182757 w 1196514"/>
                <a:gd name="connsiteY66" fmla="*/ 720611 h 1047485"/>
                <a:gd name="connsiteX67" fmla="*/ 168955 w 1196514"/>
                <a:gd name="connsiteY67" fmla="*/ 785874 h 1047485"/>
                <a:gd name="connsiteX68" fmla="*/ 121117 w 1196514"/>
                <a:gd name="connsiteY68" fmla="*/ 993354 h 1047485"/>
                <a:gd name="connsiteX69" fmla="*/ 80025 w 1196514"/>
                <a:gd name="connsiteY69" fmla="*/ 1041912 h 1047485"/>
                <a:gd name="connsiteX70" fmla="*/ 1584 w 1196514"/>
                <a:gd name="connsiteY70" fmla="*/ 970984 h 1047485"/>
                <a:gd name="connsiteX71" fmla="*/ 55902 w 1196514"/>
                <a:gd name="connsiteY71" fmla="*/ 735205 h 1047485"/>
                <a:gd name="connsiteX72" fmla="*/ 62383 w 1196514"/>
                <a:gd name="connsiteY72" fmla="*/ 689239 h 1047485"/>
                <a:gd name="connsiteX73" fmla="*/ 68287 w 1196514"/>
                <a:gd name="connsiteY73" fmla="*/ 492057 h 1047485"/>
                <a:gd name="connsiteX74" fmla="*/ 89578 w 1196514"/>
                <a:gd name="connsiteY74" fmla="*/ 444699 h 1047485"/>
                <a:gd name="connsiteX75" fmla="*/ 170515 w 1196514"/>
                <a:gd name="connsiteY75" fmla="*/ 358097 h 1047485"/>
                <a:gd name="connsiteX76" fmla="*/ 169891 w 1196514"/>
                <a:gd name="connsiteY76" fmla="*/ 347320 h 1047485"/>
                <a:gd name="connsiteX77" fmla="*/ 168475 w 1196514"/>
                <a:gd name="connsiteY77" fmla="*/ 345976 h 1047485"/>
                <a:gd name="connsiteX78" fmla="*/ 145672 w 1196514"/>
                <a:gd name="connsiteY78" fmla="*/ 343024 h 1047485"/>
                <a:gd name="connsiteX79" fmla="*/ 102467 w 1196514"/>
                <a:gd name="connsiteY79" fmla="*/ 340791 h 1047485"/>
                <a:gd name="connsiteX80" fmla="*/ 89770 w 1196514"/>
                <a:gd name="connsiteY80" fmla="*/ 299026 h 1047485"/>
                <a:gd name="connsiteX81" fmla="*/ 90946 w 1196514"/>
                <a:gd name="connsiteY81" fmla="*/ 295354 h 1047485"/>
                <a:gd name="connsiteX82" fmla="*/ 83913 w 1196514"/>
                <a:gd name="connsiteY82" fmla="*/ 267535 h 1047485"/>
                <a:gd name="connsiteX83" fmla="*/ 72872 w 1196514"/>
                <a:gd name="connsiteY83" fmla="*/ 256661 h 1047485"/>
                <a:gd name="connsiteX84" fmla="*/ 73448 w 1196514"/>
                <a:gd name="connsiteY84" fmla="*/ 235611 h 1047485"/>
                <a:gd name="connsiteX85" fmla="*/ 94378 w 1196514"/>
                <a:gd name="connsiteY85" fmla="*/ 233163 h 1047485"/>
                <a:gd name="connsiteX86" fmla="*/ 112596 w 1196514"/>
                <a:gd name="connsiteY86" fmla="*/ 248476 h 1047485"/>
                <a:gd name="connsiteX87" fmla="*/ 173131 w 1196514"/>
                <a:gd name="connsiteY87" fmla="*/ 117685 h 1047485"/>
                <a:gd name="connsiteX88" fmla="*/ 202871 w 1196514"/>
                <a:gd name="connsiteY88" fmla="*/ 98483 h 1047485"/>
                <a:gd name="connsiteX89" fmla="*/ 394317 w 1196514"/>
                <a:gd name="connsiteY89" fmla="*/ 96995 h 1047485"/>
                <a:gd name="connsiteX90" fmla="*/ 614951 w 1196514"/>
                <a:gd name="connsiteY90" fmla="*/ 0 h 1047485"/>
                <a:gd name="connsiteX91" fmla="*/ 725676 w 1196514"/>
                <a:gd name="connsiteY91" fmla="*/ 111277 h 1047485"/>
                <a:gd name="connsiteX92" fmla="*/ 614495 w 1196514"/>
                <a:gd name="connsiteY92" fmla="*/ 221762 h 1047485"/>
                <a:gd name="connsiteX93" fmla="*/ 503890 w 1196514"/>
                <a:gd name="connsiteY93" fmla="*/ 110797 h 1047485"/>
                <a:gd name="connsiteX94" fmla="*/ 614951 w 1196514"/>
                <a:gd name="connsiteY94" fmla="*/ 0 h 104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196514" h="1047485">
                  <a:moveTo>
                    <a:pt x="477511" y="368706"/>
                  </a:moveTo>
                  <a:cubicBezTo>
                    <a:pt x="432169" y="397054"/>
                    <a:pt x="386876" y="425473"/>
                    <a:pt x="341439" y="453628"/>
                  </a:cubicBezTo>
                  <a:cubicBezTo>
                    <a:pt x="336686" y="456556"/>
                    <a:pt x="337622" y="457901"/>
                    <a:pt x="341103" y="460997"/>
                  </a:cubicBezTo>
                  <a:cubicBezTo>
                    <a:pt x="351952" y="470670"/>
                    <a:pt x="362417" y="480799"/>
                    <a:pt x="373194" y="490545"/>
                  </a:cubicBezTo>
                  <a:cubicBezTo>
                    <a:pt x="379075" y="495897"/>
                    <a:pt x="384908" y="506266"/>
                    <a:pt x="390860" y="505138"/>
                  </a:cubicBezTo>
                  <a:cubicBezTo>
                    <a:pt x="396429" y="504082"/>
                    <a:pt x="400270" y="493233"/>
                    <a:pt x="404590" y="486488"/>
                  </a:cubicBezTo>
                  <a:cubicBezTo>
                    <a:pt x="429409" y="447723"/>
                    <a:pt x="454108" y="408887"/>
                    <a:pt x="478855" y="370075"/>
                  </a:cubicBezTo>
                  <a:cubicBezTo>
                    <a:pt x="478399" y="369618"/>
                    <a:pt x="477966" y="369163"/>
                    <a:pt x="477511" y="368706"/>
                  </a:cubicBezTo>
                  <a:close/>
                  <a:moveTo>
                    <a:pt x="237819" y="176300"/>
                  </a:moveTo>
                  <a:cubicBezTo>
                    <a:pt x="231818" y="176228"/>
                    <a:pt x="230138" y="179516"/>
                    <a:pt x="228194" y="183717"/>
                  </a:cubicBezTo>
                  <a:cubicBezTo>
                    <a:pt x="213384" y="215569"/>
                    <a:pt x="198478" y="247372"/>
                    <a:pt x="183668" y="279248"/>
                  </a:cubicBezTo>
                  <a:cubicBezTo>
                    <a:pt x="179900" y="287409"/>
                    <a:pt x="172243" y="296698"/>
                    <a:pt x="173899" y="303683"/>
                  </a:cubicBezTo>
                  <a:cubicBezTo>
                    <a:pt x="175723" y="311364"/>
                    <a:pt x="186573" y="316669"/>
                    <a:pt x="192838" y="323581"/>
                  </a:cubicBezTo>
                  <a:cubicBezTo>
                    <a:pt x="197038" y="328214"/>
                    <a:pt x="199199" y="327326"/>
                    <a:pt x="203063" y="323101"/>
                  </a:cubicBezTo>
                  <a:cubicBezTo>
                    <a:pt x="229346" y="294442"/>
                    <a:pt x="255917" y="266094"/>
                    <a:pt x="282368" y="237603"/>
                  </a:cubicBezTo>
                  <a:cubicBezTo>
                    <a:pt x="301234" y="217297"/>
                    <a:pt x="320052" y="196943"/>
                    <a:pt x="338967" y="176468"/>
                  </a:cubicBezTo>
                  <a:cubicBezTo>
                    <a:pt x="304499" y="176468"/>
                    <a:pt x="271159" y="176660"/>
                    <a:pt x="237819" y="176300"/>
                  </a:cubicBezTo>
                  <a:close/>
                  <a:moveTo>
                    <a:pt x="394317" y="96995"/>
                  </a:moveTo>
                  <a:cubicBezTo>
                    <a:pt x="410495" y="96755"/>
                    <a:pt x="422664" y="102876"/>
                    <a:pt x="432986" y="115141"/>
                  </a:cubicBezTo>
                  <a:cubicBezTo>
                    <a:pt x="482239" y="173588"/>
                    <a:pt x="531733" y="231819"/>
                    <a:pt x="581347" y="289929"/>
                  </a:cubicBezTo>
                  <a:cubicBezTo>
                    <a:pt x="597957" y="309371"/>
                    <a:pt x="599469" y="325141"/>
                    <a:pt x="585500" y="347008"/>
                  </a:cubicBezTo>
                  <a:cubicBezTo>
                    <a:pt x="541694" y="415632"/>
                    <a:pt x="497937" y="484280"/>
                    <a:pt x="453820" y="552688"/>
                  </a:cubicBezTo>
                  <a:cubicBezTo>
                    <a:pt x="449643" y="559192"/>
                    <a:pt x="450171" y="562337"/>
                    <a:pt x="455812" y="567545"/>
                  </a:cubicBezTo>
                  <a:cubicBezTo>
                    <a:pt x="546711" y="651483"/>
                    <a:pt x="637393" y="735637"/>
                    <a:pt x="727932" y="819958"/>
                  </a:cubicBezTo>
                  <a:cubicBezTo>
                    <a:pt x="733117" y="824759"/>
                    <a:pt x="734941" y="823679"/>
                    <a:pt x="738445" y="818614"/>
                  </a:cubicBezTo>
                  <a:cubicBezTo>
                    <a:pt x="743774" y="810933"/>
                    <a:pt x="749798" y="803685"/>
                    <a:pt x="755967" y="796628"/>
                  </a:cubicBezTo>
                  <a:cubicBezTo>
                    <a:pt x="778314" y="771137"/>
                    <a:pt x="806469" y="760024"/>
                    <a:pt x="840409" y="757575"/>
                  </a:cubicBezTo>
                  <a:cubicBezTo>
                    <a:pt x="870749" y="755391"/>
                    <a:pt x="894799" y="763984"/>
                    <a:pt x="915634" y="784938"/>
                  </a:cubicBezTo>
                  <a:cubicBezTo>
                    <a:pt x="920410" y="789739"/>
                    <a:pt x="926123" y="793603"/>
                    <a:pt x="931091" y="798236"/>
                  </a:cubicBezTo>
                  <a:cubicBezTo>
                    <a:pt x="945013" y="811222"/>
                    <a:pt x="959799" y="821375"/>
                    <a:pt x="978473" y="828143"/>
                  </a:cubicBezTo>
                  <a:cubicBezTo>
                    <a:pt x="1020190" y="843289"/>
                    <a:pt x="1040016" y="878021"/>
                    <a:pt x="1050073" y="919258"/>
                  </a:cubicBezTo>
                  <a:cubicBezTo>
                    <a:pt x="1051297" y="924250"/>
                    <a:pt x="1052641" y="929435"/>
                    <a:pt x="1052570" y="934500"/>
                  </a:cubicBezTo>
                  <a:cubicBezTo>
                    <a:pt x="1052354" y="952094"/>
                    <a:pt x="1063827" y="960734"/>
                    <a:pt x="1077148" y="968296"/>
                  </a:cubicBezTo>
                  <a:cubicBezTo>
                    <a:pt x="1088742" y="974872"/>
                    <a:pt x="1101535" y="977657"/>
                    <a:pt x="1114425" y="977464"/>
                  </a:cubicBezTo>
                  <a:cubicBezTo>
                    <a:pt x="1152181" y="976936"/>
                    <a:pt x="1175416" y="996187"/>
                    <a:pt x="1189097" y="1029622"/>
                  </a:cubicBezTo>
                  <a:cubicBezTo>
                    <a:pt x="1191402" y="1035215"/>
                    <a:pt x="1193754" y="1040784"/>
                    <a:pt x="1196514" y="1047409"/>
                  </a:cubicBezTo>
                  <a:cubicBezTo>
                    <a:pt x="1192362" y="1047409"/>
                    <a:pt x="1189265" y="1047409"/>
                    <a:pt x="1186169" y="1047409"/>
                  </a:cubicBezTo>
                  <a:cubicBezTo>
                    <a:pt x="943189" y="1047409"/>
                    <a:pt x="700185" y="1047409"/>
                    <a:pt x="457204" y="1047409"/>
                  </a:cubicBezTo>
                  <a:cubicBezTo>
                    <a:pt x="455596" y="1047409"/>
                    <a:pt x="453964" y="1047553"/>
                    <a:pt x="452356" y="1047385"/>
                  </a:cubicBezTo>
                  <a:cubicBezTo>
                    <a:pt x="450003" y="1047121"/>
                    <a:pt x="446739" y="1048657"/>
                    <a:pt x="445875" y="1044985"/>
                  </a:cubicBezTo>
                  <a:cubicBezTo>
                    <a:pt x="444915" y="1040880"/>
                    <a:pt x="448539" y="1040448"/>
                    <a:pt x="451083" y="1039344"/>
                  </a:cubicBezTo>
                  <a:cubicBezTo>
                    <a:pt x="473238" y="1029743"/>
                    <a:pt x="493353" y="1017021"/>
                    <a:pt x="510899" y="1000387"/>
                  </a:cubicBezTo>
                  <a:cubicBezTo>
                    <a:pt x="526261" y="985842"/>
                    <a:pt x="538334" y="968584"/>
                    <a:pt x="550888" y="951686"/>
                  </a:cubicBezTo>
                  <a:cubicBezTo>
                    <a:pt x="560561" y="938676"/>
                    <a:pt x="570378" y="925787"/>
                    <a:pt x="584131" y="916642"/>
                  </a:cubicBezTo>
                  <a:cubicBezTo>
                    <a:pt x="597117" y="908024"/>
                    <a:pt x="611519" y="902816"/>
                    <a:pt x="627024" y="903848"/>
                  </a:cubicBezTo>
                  <a:cubicBezTo>
                    <a:pt x="664661" y="906344"/>
                    <a:pt x="690176" y="887670"/>
                    <a:pt x="710554" y="858627"/>
                  </a:cubicBezTo>
                  <a:cubicBezTo>
                    <a:pt x="713746" y="854066"/>
                    <a:pt x="714082" y="851738"/>
                    <a:pt x="709666" y="847658"/>
                  </a:cubicBezTo>
                  <a:cubicBezTo>
                    <a:pt x="614063" y="759304"/>
                    <a:pt x="518604" y="670733"/>
                    <a:pt x="423168" y="582187"/>
                  </a:cubicBezTo>
                  <a:cubicBezTo>
                    <a:pt x="419976" y="579235"/>
                    <a:pt x="416687" y="577458"/>
                    <a:pt x="412127" y="577075"/>
                  </a:cubicBezTo>
                  <a:cubicBezTo>
                    <a:pt x="395997" y="575682"/>
                    <a:pt x="382508" y="563321"/>
                    <a:pt x="379387" y="547431"/>
                  </a:cubicBezTo>
                  <a:cubicBezTo>
                    <a:pt x="378691" y="543927"/>
                    <a:pt x="378547" y="540350"/>
                    <a:pt x="375379" y="537902"/>
                  </a:cubicBezTo>
                  <a:cubicBezTo>
                    <a:pt x="374083" y="536918"/>
                    <a:pt x="372978" y="535718"/>
                    <a:pt x="371803" y="534614"/>
                  </a:cubicBezTo>
                  <a:cubicBezTo>
                    <a:pt x="360473" y="524124"/>
                    <a:pt x="349144" y="513635"/>
                    <a:pt x="336470" y="504106"/>
                  </a:cubicBezTo>
                  <a:cubicBezTo>
                    <a:pt x="342783" y="514379"/>
                    <a:pt x="349048" y="524652"/>
                    <a:pt x="355385" y="534902"/>
                  </a:cubicBezTo>
                  <a:cubicBezTo>
                    <a:pt x="391221" y="592844"/>
                    <a:pt x="427033" y="650835"/>
                    <a:pt x="463037" y="708682"/>
                  </a:cubicBezTo>
                  <a:cubicBezTo>
                    <a:pt x="465965" y="713362"/>
                    <a:pt x="465845" y="716891"/>
                    <a:pt x="463469" y="721811"/>
                  </a:cubicBezTo>
                  <a:cubicBezTo>
                    <a:pt x="417768" y="816790"/>
                    <a:pt x="372258" y="911865"/>
                    <a:pt x="326773" y="1006964"/>
                  </a:cubicBezTo>
                  <a:cubicBezTo>
                    <a:pt x="315300" y="1030967"/>
                    <a:pt x="296794" y="1044912"/>
                    <a:pt x="269911" y="1045321"/>
                  </a:cubicBezTo>
                  <a:cubicBezTo>
                    <a:pt x="228362" y="1045945"/>
                    <a:pt x="197086" y="1002331"/>
                    <a:pt x="213288" y="964239"/>
                  </a:cubicBezTo>
                  <a:cubicBezTo>
                    <a:pt x="231074" y="922450"/>
                    <a:pt x="251812" y="881934"/>
                    <a:pt x="271375" y="840913"/>
                  </a:cubicBezTo>
                  <a:cubicBezTo>
                    <a:pt x="289017" y="803972"/>
                    <a:pt x="306683" y="767056"/>
                    <a:pt x="324685" y="730284"/>
                  </a:cubicBezTo>
                  <a:cubicBezTo>
                    <a:pt x="327613" y="724284"/>
                    <a:pt x="327061" y="720107"/>
                    <a:pt x="323557" y="714490"/>
                  </a:cubicBezTo>
                  <a:cubicBezTo>
                    <a:pt x="291897" y="663821"/>
                    <a:pt x="260550" y="612959"/>
                    <a:pt x="229250" y="562073"/>
                  </a:cubicBezTo>
                  <a:cubicBezTo>
                    <a:pt x="221041" y="548727"/>
                    <a:pt x="206279" y="543663"/>
                    <a:pt x="195046" y="534158"/>
                  </a:cubicBezTo>
                  <a:cubicBezTo>
                    <a:pt x="193606" y="532933"/>
                    <a:pt x="191901" y="532045"/>
                    <a:pt x="188925" y="530077"/>
                  </a:cubicBezTo>
                  <a:cubicBezTo>
                    <a:pt x="187701" y="566321"/>
                    <a:pt x="186429" y="601221"/>
                    <a:pt x="185349" y="636121"/>
                  </a:cubicBezTo>
                  <a:cubicBezTo>
                    <a:pt x="184461" y="664277"/>
                    <a:pt x="184653" y="692504"/>
                    <a:pt x="182757" y="720611"/>
                  </a:cubicBezTo>
                  <a:cubicBezTo>
                    <a:pt x="181268" y="742862"/>
                    <a:pt x="173851" y="764176"/>
                    <a:pt x="168955" y="785874"/>
                  </a:cubicBezTo>
                  <a:cubicBezTo>
                    <a:pt x="153305" y="855099"/>
                    <a:pt x="136983" y="924179"/>
                    <a:pt x="121117" y="993354"/>
                  </a:cubicBezTo>
                  <a:cubicBezTo>
                    <a:pt x="115741" y="1016757"/>
                    <a:pt x="103283" y="1034183"/>
                    <a:pt x="80025" y="1041912"/>
                  </a:cubicBezTo>
                  <a:cubicBezTo>
                    <a:pt x="34635" y="1056986"/>
                    <a:pt x="-8930" y="1017837"/>
                    <a:pt x="1584" y="970984"/>
                  </a:cubicBezTo>
                  <a:cubicBezTo>
                    <a:pt x="19250" y="892279"/>
                    <a:pt x="37588" y="813742"/>
                    <a:pt x="55902" y="735205"/>
                  </a:cubicBezTo>
                  <a:cubicBezTo>
                    <a:pt x="59454" y="720035"/>
                    <a:pt x="61926" y="704841"/>
                    <a:pt x="62383" y="689239"/>
                  </a:cubicBezTo>
                  <a:cubicBezTo>
                    <a:pt x="64255" y="623496"/>
                    <a:pt x="66511" y="557800"/>
                    <a:pt x="68287" y="492057"/>
                  </a:cubicBezTo>
                  <a:cubicBezTo>
                    <a:pt x="68791" y="473070"/>
                    <a:pt x="76928" y="458117"/>
                    <a:pt x="89578" y="444699"/>
                  </a:cubicBezTo>
                  <a:cubicBezTo>
                    <a:pt x="116653" y="415944"/>
                    <a:pt x="143344" y="386780"/>
                    <a:pt x="170515" y="358097"/>
                  </a:cubicBezTo>
                  <a:cubicBezTo>
                    <a:pt x="174908" y="353441"/>
                    <a:pt x="175292" y="350656"/>
                    <a:pt x="169891" y="347320"/>
                  </a:cubicBezTo>
                  <a:cubicBezTo>
                    <a:pt x="169339" y="346984"/>
                    <a:pt x="168907" y="346456"/>
                    <a:pt x="168475" y="345976"/>
                  </a:cubicBezTo>
                  <a:cubicBezTo>
                    <a:pt x="161754" y="338439"/>
                    <a:pt x="156377" y="333830"/>
                    <a:pt x="145672" y="343024"/>
                  </a:cubicBezTo>
                  <a:cubicBezTo>
                    <a:pt x="133671" y="353321"/>
                    <a:pt x="114853" y="350680"/>
                    <a:pt x="102467" y="340791"/>
                  </a:cubicBezTo>
                  <a:cubicBezTo>
                    <a:pt x="89890" y="330758"/>
                    <a:pt x="84969" y="314532"/>
                    <a:pt x="89770" y="299026"/>
                  </a:cubicBezTo>
                  <a:cubicBezTo>
                    <a:pt x="90154" y="297802"/>
                    <a:pt x="90490" y="296554"/>
                    <a:pt x="90946" y="295354"/>
                  </a:cubicBezTo>
                  <a:cubicBezTo>
                    <a:pt x="96827" y="279464"/>
                    <a:pt x="96827" y="279488"/>
                    <a:pt x="83913" y="267535"/>
                  </a:cubicBezTo>
                  <a:cubicBezTo>
                    <a:pt x="80120" y="264030"/>
                    <a:pt x="76016" y="260694"/>
                    <a:pt x="72872" y="256661"/>
                  </a:cubicBezTo>
                  <a:cubicBezTo>
                    <a:pt x="67447" y="249749"/>
                    <a:pt x="67423" y="242236"/>
                    <a:pt x="73448" y="235611"/>
                  </a:cubicBezTo>
                  <a:cubicBezTo>
                    <a:pt x="79520" y="228914"/>
                    <a:pt x="87129" y="228146"/>
                    <a:pt x="94378" y="233163"/>
                  </a:cubicBezTo>
                  <a:cubicBezTo>
                    <a:pt x="100715" y="237531"/>
                    <a:pt x="106259" y="243052"/>
                    <a:pt x="112596" y="248476"/>
                  </a:cubicBezTo>
                  <a:cubicBezTo>
                    <a:pt x="132999" y="204767"/>
                    <a:pt x="154001" y="161634"/>
                    <a:pt x="173131" y="117685"/>
                  </a:cubicBezTo>
                  <a:cubicBezTo>
                    <a:pt x="179468" y="103116"/>
                    <a:pt x="186885" y="98363"/>
                    <a:pt x="202871" y="98483"/>
                  </a:cubicBezTo>
                  <a:cubicBezTo>
                    <a:pt x="266670" y="99011"/>
                    <a:pt x="330494" y="97883"/>
                    <a:pt x="394317" y="96995"/>
                  </a:cubicBezTo>
                  <a:close/>
                  <a:moveTo>
                    <a:pt x="614951" y="0"/>
                  </a:moveTo>
                  <a:cubicBezTo>
                    <a:pt x="675894" y="96"/>
                    <a:pt x="725796" y="50262"/>
                    <a:pt x="725676" y="111277"/>
                  </a:cubicBezTo>
                  <a:cubicBezTo>
                    <a:pt x="725532" y="172629"/>
                    <a:pt x="676039" y="221810"/>
                    <a:pt x="614495" y="221762"/>
                  </a:cubicBezTo>
                  <a:cubicBezTo>
                    <a:pt x="553048" y="221714"/>
                    <a:pt x="503818" y="172317"/>
                    <a:pt x="503890" y="110797"/>
                  </a:cubicBezTo>
                  <a:cubicBezTo>
                    <a:pt x="503962" y="49734"/>
                    <a:pt x="553912" y="-96"/>
                    <a:pt x="614951" y="0"/>
                  </a:cubicBezTo>
                  <a:close/>
                </a:path>
              </a:pathLst>
            </a:custGeom>
            <a:grpFill/>
            <a:ln w="661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84F3B1A4-0317-4499-B3DB-17F23E1D9FAE}"/>
              </a:ext>
            </a:extLst>
          </p:cNvPr>
          <p:cNvGrpSpPr/>
          <p:nvPr/>
        </p:nvGrpSpPr>
        <p:grpSpPr>
          <a:xfrm>
            <a:off x="901300" y="1697197"/>
            <a:ext cx="3456384" cy="3716090"/>
            <a:chOff x="467544" y="1934588"/>
            <a:chExt cx="3456384" cy="3716090"/>
          </a:xfrm>
        </p:grpSpPr>
        <p:sp>
          <p:nvSpPr>
            <p:cNvPr id="4" name="Rectangle 42">
              <a:extLst>
                <a:ext uri="{FF2B5EF4-FFF2-40B4-BE49-F238E27FC236}">
                  <a16:creationId xmlns:a16="http://schemas.microsoft.com/office/drawing/2014/main" id="{5CAA33EA-F343-46EA-AD40-791EBF707A6E}"/>
                </a:ext>
              </a:extLst>
            </p:cNvPr>
            <p:cNvSpPr/>
            <p:nvPr/>
          </p:nvSpPr>
          <p:spPr>
            <a:xfrm>
              <a:off x="467544" y="2366637"/>
              <a:ext cx="3456384" cy="3284041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 </a:t>
              </a:r>
            </a:p>
          </p:txBody>
        </p:sp>
        <p:sp>
          <p:nvSpPr>
            <p:cNvPr id="5" name="Rectangle 43">
              <a:extLst>
                <a:ext uri="{FF2B5EF4-FFF2-40B4-BE49-F238E27FC236}">
                  <a16:creationId xmlns:a16="http://schemas.microsoft.com/office/drawing/2014/main" id="{1D040A92-8B4E-44C0-A3A0-673E1AEBAC42}"/>
                </a:ext>
              </a:extLst>
            </p:cNvPr>
            <p:cNvSpPr/>
            <p:nvPr/>
          </p:nvSpPr>
          <p:spPr>
            <a:xfrm>
              <a:off x="467544" y="1934588"/>
              <a:ext cx="3456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Oval 3">
            <a:extLst>
              <a:ext uri="{FF2B5EF4-FFF2-40B4-BE49-F238E27FC236}">
                <a16:creationId xmlns:a16="http://schemas.microsoft.com/office/drawing/2014/main" id="{D70A05C5-7930-4978-8E64-63505BC388C2}"/>
              </a:ext>
            </a:extLst>
          </p:cNvPr>
          <p:cNvSpPr/>
          <p:nvPr/>
        </p:nvSpPr>
        <p:spPr>
          <a:xfrm>
            <a:off x="5141423" y="2956776"/>
            <a:ext cx="1872208" cy="18722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25">
            <a:extLst>
              <a:ext uri="{FF2B5EF4-FFF2-40B4-BE49-F238E27FC236}">
                <a16:creationId xmlns:a16="http://schemas.microsoft.com/office/drawing/2014/main" id="{1216FE3B-6DDC-43F4-B743-8B93D5BDFAB6}"/>
              </a:ext>
            </a:extLst>
          </p:cNvPr>
          <p:cNvSpPr/>
          <p:nvPr/>
        </p:nvSpPr>
        <p:spPr>
          <a:xfrm>
            <a:off x="7470832" y="1770872"/>
            <a:ext cx="936104" cy="936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29">
            <a:extLst>
              <a:ext uri="{FF2B5EF4-FFF2-40B4-BE49-F238E27FC236}">
                <a16:creationId xmlns:a16="http://schemas.microsoft.com/office/drawing/2014/main" id="{CAC5BBE5-F53E-4D44-B4BC-7FF7E4DF889D}"/>
              </a:ext>
            </a:extLst>
          </p:cNvPr>
          <p:cNvSpPr/>
          <p:nvPr/>
        </p:nvSpPr>
        <p:spPr>
          <a:xfrm>
            <a:off x="8006272" y="3424828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53131D2F-2638-400A-9E4E-20F5F7726197}"/>
              </a:ext>
            </a:extLst>
          </p:cNvPr>
          <p:cNvSpPr/>
          <p:nvPr/>
        </p:nvSpPr>
        <p:spPr>
          <a:xfrm>
            <a:off x="7470832" y="5091507"/>
            <a:ext cx="936104" cy="9361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12E80D19-3505-4945-BB93-D60FE891A31B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6739452" y="2569887"/>
            <a:ext cx="868469" cy="6610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4">
            <a:extLst>
              <a:ext uri="{FF2B5EF4-FFF2-40B4-BE49-F238E27FC236}">
                <a16:creationId xmlns:a16="http://schemas.microsoft.com/office/drawing/2014/main" id="{2BD635C6-7AFD-41F3-8049-04553ACE74A4}"/>
              </a:ext>
            </a:extLst>
          </p:cNvPr>
          <p:cNvCxnSpPr>
            <a:stCxn id="8" idx="2"/>
            <a:endCxn id="6" idx="6"/>
          </p:cNvCxnSpPr>
          <p:nvPr/>
        </p:nvCxnSpPr>
        <p:spPr>
          <a:xfrm flipH="1">
            <a:off x="7013631" y="3892880"/>
            <a:ext cx="99264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1">
            <a:extLst>
              <a:ext uri="{FF2B5EF4-FFF2-40B4-BE49-F238E27FC236}">
                <a16:creationId xmlns:a16="http://schemas.microsoft.com/office/drawing/2014/main" id="{4AC1DA1C-2E6D-4455-A2E8-B344726B47C8}"/>
              </a:ext>
            </a:extLst>
          </p:cNvPr>
          <p:cNvCxnSpPr>
            <a:stCxn id="9" idx="1"/>
            <a:endCxn id="6" idx="5"/>
          </p:cNvCxnSpPr>
          <p:nvPr/>
        </p:nvCxnSpPr>
        <p:spPr>
          <a:xfrm flipH="1" flipV="1">
            <a:off x="6739452" y="4554805"/>
            <a:ext cx="868469" cy="673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5">
            <a:extLst>
              <a:ext uri="{FF2B5EF4-FFF2-40B4-BE49-F238E27FC236}">
                <a16:creationId xmlns:a16="http://schemas.microsoft.com/office/drawing/2014/main" id="{E97B0D5A-4ABE-4F2F-A682-E7EBB9ACFAD2}"/>
              </a:ext>
            </a:extLst>
          </p:cNvPr>
          <p:cNvSpPr/>
          <p:nvPr/>
        </p:nvSpPr>
        <p:spPr>
          <a:xfrm>
            <a:off x="8550951" y="2054258"/>
            <a:ext cx="7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46">
            <a:extLst>
              <a:ext uri="{FF2B5EF4-FFF2-40B4-BE49-F238E27FC236}">
                <a16:creationId xmlns:a16="http://schemas.microsoft.com/office/drawing/2014/main" id="{0B80A078-9172-42B3-9644-9D65EC625170}"/>
              </a:ext>
            </a:extLst>
          </p:cNvPr>
          <p:cNvSpPr/>
          <p:nvPr/>
        </p:nvSpPr>
        <p:spPr>
          <a:xfrm>
            <a:off x="9120523" y="3708214"/>
            <a:ext cx="7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47">
            <a:extLst>
              <a:ext uri="{FF2B5EF4-FFF2-40B4-BE49-F238E27FC236}">
                <a16:creationId xmlns:a16="http://schemas.microsoft.com/office/drawing/2014/main" id="{ADEF2CCC-1588-4E3D-B2D9-F27BB9564629}"/>
              </a:ext>
            </a:extLst>
          </p:cNvPr>
          <p:cNvSpPr/>
          <p:nvPr/>
        </p:nvSpPr>
        <p:spPr>
          <a:xfrm>
            <a:off x="8550951" y="5374892"/>
            <a:ext cx="7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0A9E01EB-C3F9-4BC7-8172-8972C485CB4D}"/>
              </a:ext>
            </a:extLst>
          </p:cNvPr>
          <p:cNvSpPr/>
          <p:nvPr/>
        </p:nvSpPr>
        <p:spPr>
          <a:xfrm>
            <a:off x="5169679" y="3889897"/>
            <a:ext cx="1826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Main Text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6427B-4CF8-40D0-88E6-11803096B2C1}"/>
              </a:ext>
            </a:extLst>
          </p:cNvPr>
          <p:cNvSpPr txBox="1"/>
          <p:nvPr/>
        </p:nvSpPr>
        <p:spPr>
          <a:xfrm>
            <a:off x="10018672" y="3637631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33534-7995-45A6-877C-84B4D08C102B}"/>
              </a:ext>
            </a:extLst>
          </p:cNvPr>
          <p:cNvSpPr txBox="1"/>
          <p:nvPr/>
        </p:nvSpPr>
        <p:spPr>
          <a:xfrm>
            <a:off x="9409360" y="1977313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A359D-5AE2-4248-8FE7-34D3B5F93966}"/>
              </a:ext>
            </a:extLst>
          </p:cNvPr>
          <p:cNvSpPr txBox="1"/>
          <p:nvPr/>
        </p:nvSpPr>
        <p:spPr>
          <a:xfrm>
            <a:off x="9409360" y="5297949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0" name="Block Arc 14">
            <a:extLst>
              <a:ext uri="{FF2B5EF4-FFF2-40B4-BE49-F238E27FC236}">
                <a16:creationId xmlns:a16="http://schemas.microsoft.com/office/drawing/2014/main" id="{9F1D433D-7C95-4BC2-8EB8-34530FF1D3B6}"/>
              </a:ext>
            </a:extLst>
          </p:cNvPr>
          <p:cNvSpPr/>
          <p:nvPr/>
        </p:nvSpPr>
        <p:spPr>
          <a:xfrm rot="16200000">
            <a:off x="5846694" y="3327037"/>
            <a:ext cx="461665" cy="46196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Round Same Side Corner Rectangle 11">
            <a:extLst>
              <a:ext uri="{FF2B5EF4-FFF2-40B4-BE49-F238E27FC236}">
                <a16:creationId xmlns:a16="http://schemas.microsoft.com/office/drawing/2014/main" id="{9CEE431E-91E4-4FCC-9790-FB9F2248521E}"/>
              </a:ext>
            </a:extLst>
          </p:cNvPr>
          <p:cNvSpPr>
            <a:spLocks noChangeAspect="1"/>
          </p:cNvSpPr>
          <p:nvPr/>
        </p:nvSpPr>
        <p:spPr>
          <a:xfrm rot="9900000">
            <a:off x="7781787" y="207575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596EA75-E65C-4965-BC28-DB46BE828FDA}"/>
              </a:ext>
            </a:extLst>
          </p:cNvPr>
          <p:cNvSpPr/>
          <p:nvPr/>
        </p:nvSpPr>
        <p:spPr>
          <a:xfrm>
            <a:off x="7745010" y="5453232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C12B881A-155F-4875-970D-F710D137181D}"/>
              </a:ext>
            </a:extLst>
          </p:cNvPr>
          <p:cNvSpPr>
            <a:spLocks noChangeAspect="1"/>
          </p:cNvSpPr>
          <p:nvPr/>
        </p:nvSpPr>
        <p:spPr>
          <a:xfrm>
            <a:off x="8277265" y="3702256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B782C96-34B0-48A6-B20A-87DFFE60B965}"/>
              </a:ext>
            </a:extLst>
          </p:cNvPr>
          <p:cNvGrpSpPr/>
          <p:nvPr/>
        </p:nvGrpSpPr>
        <p:grpSpPr>
          <a:xfrm>
            <a:off x="555478" y="465489"/>
            <a:ext cx="3510002" cy="2270665"/>
            <a:chOff x="824606" y="1125559"/>
            <a:chExt cx="3510002" cy="2270665"/>
          </a:xfrm>
        </p:grpSpPr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0036DE23-A8AF-46B7-9618-349A7B8BA920}"/>
                </a:ext>
              </a:extLst>
            </p:cNvPr>
            <p:cNvSpPr/>
            <p:nvPr/>
          </p:nvSpPr>
          <p:spPr>
            <a:xfrm>
              <a:off x="824606" y="1125559"/>
              <a:ext cx="639896" cy="503307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04CACE1F-9992-4748-9AB0-660E5140D324}"/>
                </a:ext>
              </a:extLst>
            </p:cNvPr>
            <p:cNvSpPr/>
            <p:nvPr/>
          </p:nvSpPr>
          <p:spPr>
            <a:xfrm rot="10800000">
              <a:off x="3694712" y="2892917"/>
              <a:ext cx="639896" cy="503307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DDC43D-2643-47AA-9844-5CA54BD03384}"/>
                </a:ext>
              </a:extLst>
            </p:cNvPr>
            <p:cNvSpPr txBox="1"/>
            <p:nvPr/>
          </p:nvSpPr>
          <p:spPr>
            <a:xfrm>
              <a:off x="1144554" y="1723366"/>
              <a:ext cx="319005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04E596-83D6-49B3-B107-442592C5CF19}"/>
              </a:ext>
            </a:extLst>
          </p:cNvPr>
          <p:cNvSpPr txBox="1"/>
          <p:nvPr/>
        </p:nvSpPr>
        <p:spPr>
          <a:xfrm>
            <a:off x="3902599" y="3637482"/>
            <a:ext cx="30530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800" dirty="0">
                <a:solidFill>
                  <a:schemeClr val="accent2"/>
                </a:solidFill>
                <a:latin typeface="Adobe Caslon Pro Bold" panose="0205070206050A020403" pitchFamily="18" charset="0"/>
                <a:cs typeface="Arial" pitchFamily="34" charset="0"/>
              </a:rPr>
              <a:t>ALLPPT Layout</a:t>
            </a:r>
          </a:p>
          <a:p>
            <a:pPr algn="ctr"/>
            <a:r>
              <a:rPr lang="en-GB" altLang="ko-KR" sz="2800" dirty="0">
                <a:solidFill>
                  <a:schemeClr val="accent2"/>
                </a:solidFill>
                <a:latin typeface="Adobe Caslon Pro Bold" panose="0205070206050A020403" pitchFamily="18" charset="0"/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accent2"/>
              </a:solidFill>
              <a:latin typeface="Adobe Caslon Pro Bold" panose="0205070206050A020403" pitchFamily="18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DE676-0E95-4C86-8F58-E596830DE092}"/>
              </a:ext>
            </a:extLst>
          </p:cNvPr>
          <p:cNvSpPr txBox="1"/>
          <p:nvPr/>
        </p:nvSpPr>
        <p:spPr>
          <a:xfrm>
            <a:off x="555478" y="4376146"/>
            <a:ext cx="2280351" cy="21544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PPT 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7372121F-2435-4250-A724-782916E5C70B}"/>
              </a:ext>
            </a:extLst>
          </p:cNvPr>
          <p:cNvSpPr/>
          <p:nvPr/>
        </p:nvSpPr>
        <p:spPr>
          <a:xfrm>
            <a:off x="4612193" y="3044651"/>
            <a:ext cx="2967614" cy="2967614"/>
          </a:xfrm>
          <a:prstGeom prst="chord">
            <a:avLst>
              <a:gd name="adj1" fmla="val 5390293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1B0AC224-948C-44DC-BE07-82B32DDD5074}"/>
              </a:ext>
            </a:extLst>
          </p:cNvPr>
          <p:cNvSpPr/>
          <p:nvPr/>
        </p:nvSpPr>
        <p:spPr>
          <a:xfrm>
            <a:off x="4632289" y="1560844"/>
            <a:ext cx="2967614" cy="2967614"/>
          </a:xfrm>
          <a:prstGeom prst="chord">
            <a:avLst>
              <a:gd name="adj1" fmla="val 16158690"/>
              <a:gd name="adj2" fmla="val 5441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9ED668-38DD-4B18-96E4-B181EB2CD105}"/>
              </a:ext>
            </a:extLst>
          </p:cNvPr>
          <p:cNvSpPr/>
          <p:nvPr/>
        </p:nvSpPr>
        <p:spPr>
          <a:xfrm>
            <a:off x="5740939" y="4907820"/>
            <a:ext cx="724247" cy="7242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25A72A-0729-4CFD-8E54-519A40F6C149}"/>
              </a:ext>
            </a:extLst>
          </p:cNvPr>
          <p:cNvSpPr/>
          <p:nvPr/>
        </p:nvSpPr>
        <p:spPr>
          <a:xfrm>
            <a:off x="5740939" y="1940624"/>
            <a:ext cx="724247" cy="7242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49F70D4E-F12F-401A-8572-40C8AA51F5B9}"/>
              </a:ext>
            </a:extLst>
          </p:cNvPr>
          <p:cNvSpPr/>
          <p:nvPr/>
        </p:nvSpPr>
        <p:spPr>
          <a:xfrm flipH="1">
            <a:off x="5900159" y="513559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1AD7B33D-A7A7-4622-86AD-B21EA7074E7E}"/>
              </a:ext>
            </a:extLst>
          </p:cNvPr>
          <p:cNvSpPr/>
          <p:nvPr/>
        </p:nvSpPr>
        <p:spPr>
          <a:xfrm>
            <a:off x="5922802" y="215147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A14EF-5AA4-41BF-B866-AD7DF9833567}"/>
              </a:ext>
            </a:extLst>
          </p:cNvPr>
          <p:cNvSpPr txBox="1"/>
          <p:nvPr/>
        </p:nvSpPr>
        <p:spPr>
          <a:xfrm>
            <a:off x="6485282" y="2536820"/>
            <a:ext cx="911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B976E-4562-42C7-91B8-85565F1A15C0}"/>
              </a:ext>
            </a:extLst>
          </p:cNvPr>
          <p:cNvSpPr txBox="1"/>
          <p:nvPr/>
        </p:nvSpPr>
        <p:spPr>
          <a:xfrm>
            <a:off x="4841135" y="4020627"/>
            <a:ext cx="911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FC94F8-9C2E-4FB6-9EFC-26C5B76C5982}"/>
              </a:ext>
            </a:extLst>
          </p:cNvPr>
          <p:cNvGrpSpPr/>
          <p:nvPr/>
        </p:nvGrpSpPr>
        <p:grpSpPr>
          <a:xfrm>
            <a:off x="7940100" y="1782502"/>
            <a:ext cx="3384391" cy="672313"/>
            <a:chOff x="4965552" y="1768882"/>
            <a:chExt cx="2583556" cy="6723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8B15EA-09C7-4DF6-89FC-AC93466E18E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F05483-A469-4C38-B162-3FEE465D425B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F00B70-15B5-4BD6-9F51-21C7A03FA0D8}"/>
              </a:ext>
            </a:extLst>
          </p:cNvPr>
          <p:cNvGrpSpPr/>
          <p:nvPr/>
        </p:nvGrpSpPr>
        <p:grpSpPr>
          <a:xfrm>
            <a:off x="7940100" y="2483326"/>
            <a:ext cx="3384391" cy="672313"/>
            <a:chOff x="4965552" y="1768882"/>
            <a:chExt cx="2583556" cy="6723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7A9A51-D759-4F9E-A8D4-CCF289090504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FA5BE7-FAB1-4809-8493-B9E536D7ED00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24243F-0251-4DEA-988E-CBAB12C6AB0D}"/>
              </a:ext>
            </a:extLst>
          </p:cNvPr>
          <p:cNvGrpSpPr/>
          <p:nvPr/>
        </p:nvGrpSpPr>
        <p:grpSpPr>
          <a:xfrm>
            <a:off x="7940100" y="3184150"/>
            <a:ext cx="3384391" cy="672313"/>
            <a:chOff x="4965552" y="1768882"/>
            <a:chExt cx="2583556" cy="6723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E17CF5-F678-4EE0-9422-F323AC1CA3B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92213A-2E0A-4621-914C-90413C6372B4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09DC70-56E7-4081-8481-B9A1A87FAD2A}"/>
              </a:ext>
            </a:extLst>
          </p:cNvPr>
          <p:cNvGrpSpPr/>
          <p:nvPr/>
        </p:nvGrpSpPr>
        <p:grpSpPr>
          <a:xfrm>
            <a:off x="888022" y="4077504"/>
            <a:ext cx="3391027" cy="672313"/>
            <a:chOff x="4965552" y="1768882"/>
            <a:chExt cx="2583556" cy="67231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57A690-C728-43AF-99FC-00462E986FCF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1C4664-5428-4569-A114-1CAE045E5511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E36D47-0842-4107-ABF4-991AB18CF493}"/>
              </a:ext>
            </a:extLst>
          </p:cNvPr>
          <p:cNvGrpSpPr/>
          <p:nvPr/>
        </p:nvGrpSpPr>
        <p:grpSpPr>
          <a:xfrm>
            <a:off x="888022" y="4773932"/>
            <a:ext cx="3391027" cy="672313"/>
            <a:chOff x="4965552" y="1768882"/>
            <a:chExt cx="2583556" cy="6723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7C17F9-A74B-4BDA-A577-6965BF6A4978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7B7DB0-F3A8-4BD4-A746-98C2C238F73D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388864-CF2A-4ABD-AE3F-7C1395B4E1CF}"/>
              </a:ext>
            </a:extLst>
          </p:cNvPr>
          <p:cNvGrpSpPr/>
          <p:nvPr/>
        </p:nvGrpSpPr>
        <p:grpSpPr>
          <a:xfrm>
            <a:off x="888022" y="5470360"/>
            <a:ext cx="3391027" cy="672313"/>
            <a:chOff x="4965552" y="1768882"/>
            <a:chExt cx="2583556" cy="67231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49F752-55E0-4362-8A0D-2B2957B95449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D75EE-25C0-421D-A66E-30DE7C43BEBF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7A90AF-2AB2-496A-91C5-1234691F65A1}"/>
              </a:ext>
            </a:extLst>
          </p:cNvPr>
          <p:cNvGrpSpPr/>
          <p:nvPr/>
        </p:nvGrpSpPr>
        <p:grpSpPr>
          <a:xfrm>
            <a:off x="5575219" y="3207299"/>
            <a:ext cx="1069816" cy="1069730"/>
            <a:chOff x="2667031" y="4073761"/>
            <a:chExt cx="2785580" cy="2785357"/>
          </a:xfrm>
          <a:solidFill>
            <a:schemeClr val="bg1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F5F863F1-6577-4578-B618-ECC5513791C4}"/>
                </a:ext>
              </a:extLst>
            </p:cNvPr>
            <p:cNvSpPr/>
            <p:nvPr/>
          </p:nvSpPr>
          <p:spPr>
            <a:xfrm>
              <a:off x="2667031" y="4073761"/>
              <a:ext cx="2785580" cy="2785357"/>
            </a:xfrm>
            <a:custGeom>
              <a:avLst/>
              <a:gdLst>
                <a:gd name="connsiteX0" fmla="*/ 800328 w 2785580"/>
                <a:gd name="connsiteY0" fmla="*/ 2657557 h 2785357"/>
                <a:gd name="connsiteX1" fmla="*/ 598027 w 2785580"/>
                <a:gd name="connsiteY1" fmla="*/ 2541229 h 2785357"/>
                <a:gd name="connsiteX2" fmla="*/ 708224 w 2785580"/>
                <a:gd name="connsiteY2" fmla="*/ 2236839 h 2785357"/>
                <a:gd name="connsiteX3" fmla="*/ 552293 w 2785580"/>
                <a:gd name="connsiteY3" fmla="*/ 2079903 h 2785357"/>
                <a:gd name="connsiteX4" fmla="*/ 276617 w 2785580"/>
                <a:gd name="connsiteY4" fmla="*/ 2180886 h 2785357"/>
                <a:gd name="connsiteX5" fmla="*/ 230849 w 2785580"/>
                <a:gd name="connsiteY5" fmla="*/ 2163866 h 2785357"/>
                <a:gd name="connsiteX6" fmla="*/ 129900 w 2785580"/>
                <a:gd name="connsiteY6" fmla="*/ 1989641 h 2785357"/>
                <a:gd name="connsiteX7" fmla="*/ 272462 w 2785580"/>
                <a:gd name="connsiteY7" fmla="*/ 1869561 h 2785357"/>
                <a:gd name="connsiteX8" fmla="*/ 376427 w 2785580"/>
                <a:gd name="connsiteY8" fmla="*/ 1782415 h 2785357"/>
                <a:gd name="connsiteX9" fmla="*/ 382693 w 2785580"/>
                <a:gd name="connsiteY9" fmla="*/ 1761609 h 2785357"/>
                <a:gd name="connsiteX10" fmla="*/ 334044 w 2785580"/>
                <a:gd name="connsiteY10" fmla="*/ 1579477 h 2785357"/>
                <a:gd name="connsiteX11" fmla="*/ 317894 w 2785580"/>
                <a:gd name="connsiteY11" fmla="*/ 1566611 h 2785357"/>
                <a:gd name="connsiteX12" fmla="*/ 14845 w 2785580"/>
                <a:gd name="connsiteY12" fmla="*/ 1514043 h 2785357"/>
                <a:gd name="connsiteX13" fmla="*/ 806 w 2785580"/>
                <a:gd name="connsiteY13" fmla="*/ 1498664 h 2785357"/>
                <a:gd name="connsiteX14" fmla="*/ 2 w 2785580"/>
                <a:gd name="connsiteY14" fmla="*/ 1290935 h 2785357"/>
                <a:gd name="connsiteX15" fmla="*/ 13773 w 2785580"/>
                <a:gd name="connsiteY15" fmla="*/ 1275087 h 2785357"/>
                <a:gd name="connsiteX16" fmla="*/ 318397 w 2785580"/>
                <a:gd name="connsiteY16" fmla="*/ 1221647 h 2785357"/>
                <a:gd name="connsiteX17" fmla="*/ 333809 w 2785580"/>
                <a:gd name="connsiteY17" fmla="*/ 1205599 h 2785357"/>
                <a:gd name="connsiteX18" fmla="*/ 379744 w 2785580"/>
                <a:gd name="connsiteY18" fmla="*/ 1031341 h 2785357"/>
                <a:gd name="connsiteX19" fmla="*/ 371301 w 2785580"/>
                <a:gd name="connsiteY19" fmla="*/ 1002192 h 2785357"/>
                <a:gd name="connsiteX20" fmla="*/ 142229 w 2785580"/>
                <a:gd name="connsiteY20" fmla="*/ 811416 h 2785357"/>
                <a:gd name="connsiteX21" fmla="*/ 127789 w 2785580"/>
                <a:gd name="connsiteY21" fmla="*/ 798785 h 2785357"/>
                <a:gd name="connsiteX22" fmla="*/ 183005 w 2785580"/>
                <a:gd name="connsiteY22" fmla="*/ 702660 h 2785357"/>
                <a:gd name="connsiteX23" fmla="*/ 235238 w 2785580"/>
                <a:gd name="connsiteY23" fmla="*/ 611192 h 2785357"/>
                <a:gd name="connsiteX24" fmla="*/ 259797 w 2785580"/>
                <a:gd name="connsiteY24" fmla="*/ 601878 h 2785357"/>
                <a:gd name="connsiteX25" fmla="*/ 542275 w 2785580"/>
                <a:gd name="connsiteY25" fmla="*/ 705139 h 2785357"/>
                <a:gd name="connsiteX26" fmla="*/ 571860 w 2785580"/>
                <a:gd name="connsiteY26" fmla="*/ 697701 h 2785357"/>
                <a:gd name="connsiteX27" fmla="*/ 698206 w 2785580"/>
                <a:gd name="connsiteY27" fmla="*/ 570886 h 2785357"/>
                <a:gd name="connsiteX28" fmla="*/ 704438 w 2785580"/>
                <a:gd name="connsiteY28" fmla="*/ 547232 h 2785357"/>
                <a:gd name="connsiteX29" fmla="*/ 598362 w 2785580"/>
                <a:gd name="connsiteY29" fmla="*/ 258757 h 2785357"/>
                <a:gd name="connsiteX30" fmla="*/ 594074 w 2785580"/>
                <a:gd name="connsiteY30" fmla="*/ 245455 h 2785357"/>
                <a:gd name="connsiteX31" fmla="*/ 795504 w 2785580"/>
                <a:gd name="connsiteY31" fmla="*/ 128457 h 2785357"/>
                <a:gd name="connsiteX32" fmla="*/ 866600 w 2785580"/>
                <a:gd name="connsiteY32" fmla="*/ 212822 h 2785357"/>
                <a:gd name="connsiteX33" fmla="*/ 1000988 w 2785580"/>
                <a:gd name="connsiteY33" fmla="*/ 373343 h 2785357"/>
                <a:gd name="connsiteX34" fmla="*/ 1027758 w 2785580"/>
                <a:gd name="connsiteY34" fmla="*/ 380144 h 2785357"/>
                <a:gd name="connsiteX35" fmla="*/ 1200139 w 2785580"/>
                <a:gd name="connsiteY35" fmla="*/ 333707 h 2785357"/>
                <a:gd name="connsiteX36" fmla="*/ 1219237 w 2785580"/>
                <a:gd name="connsiteY36" fmla="*/ 313805 h 2785357"/>
                <a:gd name="connsiteX37" fmla="*/ 1273548 w 2785580"/>
                <a:gd name="connsiteY37" fmla="*/ 0 h 2785357"/>
                <a:gd name="connsiteX38" fmla="*/ 1507076 w 2785580"/>
                <a:gd name="connsiteY38" fmla="*/ 0 h 2785357"/>
                <a:gd name="connsiteX39" fmla="*/ 1519942 w 2785580"/>
                <a:gd name="connsiteY39" fmla="*/ 70661 h 2785357"/>
                <a:gd name="connsiteX40" fmla="*/ 1563699 w 2785580"/>
                <a:gd name="connsiteY40" fmla="*/ 319266 h 2785357"/>
                <a:gd name="connsiteX41" fmla="*/ 1578206 w 2785580"/>
                <a:gd name="connsiteY41" fmla="*/ 331663 h 2785357"/>
                <a:gd name="connsiteX42" fmla="*/ 1760304 w 2785580"/>
                <a:gd name="connsiteY42" fmla="*/ 380580 h 2785357"/>
                <a:gd name="connsiteX43" fmla="*/ 1780574 w 2785580"/>
                <a:gd name="connsiteY43" fmla="*/ 372337 h 2785357"/>
                <a:gd name="connsiteX44" fmla="*/ 1972523 w 2785580"/>
                <a:gd name="connsiteY44" fmla="*/ 142093 h 2785357"/>
                <a:gd name="connsiteX45" fmla="*/ 1986226 w 2785580"/>
                <a:gd name="connsiteY45" fmla="*/ 126246 h 2785357"/>
                <a:gd name="connsiteX46" fmla="*/ 2188427 w 2785580"/>
                <a:gd name="connsiteY46" fmla="*/ 242574 h 2785357"/>
                <a:gd name="connsiteX47" fmla="*/ 2131737 w 2785580"/>
                <a:gd name="connsiteY47" fmla="*/ 399007 h 2785357"/>
                <a:gd name="connsiteX48" fmla="*/ 2078498 w 2785580"/>
                <a:gd name="connsiteY48" fmla="*/ 544953 h 2785357"/>
                <a:gd name="connsiteX49" fmla="*/ 2084663 w 2785580"/>
                <a:gd name="connsiteY49" fmla="*/ 567435 h 2785357"/>
                <a:gd name="connsiteX50" fmla="*/ 2213857 w 2785580"/>
                <a:gd name="connsiteY50" fmla="*/ 696093 h 2785357"/>
                <a:gd name="connsiteX51" fmla="*/ 2239320 w 2785580"/>
                <a:gd name="connsiteY51" fmla="*/ 702559 h 2785357"/>
                <a:gd name="connsiteX52" fmla="*/ 2526254 w 2785580"/>
                <a:gd name="connsiteY52" fmla="*/ 596919 h 2785357"/>
                <a:gd name="connsiteX53" fmla="*/ 2539355 w 2785580"/>
                <a:gd name="connsiteY53" fmla="*/ 592329 h 2785357"/>
                <a:gd name="connsiteX54" fmla="*/ 2656386 w 2785580"/>
                <a:gd name="connsiteY54" fmla="*/ 794329 h 2785357"/>
                <a:gd name="connsiteX55" fmla="*/ 2453348 w 2785580"/>
                <a:gd name="connsiteY55" fmla="*/ 965270 h 2785357"/>
                <a:gd name="connsiteX56" fmla="*/ 2408385 w 2785580"/>
                <a:gd name="connsiteY56" fmla="*/ 1002862 h 2785357"/>
                <a:gd name="connsiteX57" fmla="*/ 2403527 w 2785580"/>
                <a:gd name="connsiteY57" fmla="*/ 1021289 h 2785357"/>
                <a:gd name="connsiteX58" fmla="*/ 2452008 w 2785580"/>
                <a:gd name="connsiteY58" fmla="*/ 1201779 h 2785357"/>
                <a:gd name="connsiteX59" fmla="*/ 2469330 w 2785580"/>
                <a:gd name="connsiteY59" fmla="*/ 1217660 h 2785357"/>
                <a:gd name="connsiteX60" fmla="*/ 2708218 w 2785580"/>
                <a:gd name="connsiteY60" fmla="*/ 1258771 h 2785357"/>
                <a:gd name="connsiteX61" fmla="*/ 2785580 w 2785580"/>
                <a:gd name="connsiteY61" fmla="*/ 1272507 h 2785357"/>
                <a:gd name="connsiteX62" fmla="*/ 2785580 w 2785580"/>
                <a:gd name="connsiteY62" fmla="*/ 1506236 h 2785357"/>
                <a:gd name="connsiteX63" fmla="*/ 2459915 w 2785580"/>
                <a:gd name="connsiteY63" fmla="*/ 1564032 h 2785357"/>
                <a:gd name="connsiteX64" fmla="*/ 2411434 w 2785580"/>
                <a:gd name="connsiteY64" fmla="*/ 1739730 h 2785357"/>
                <a:gd name="connsiteX65" fmla="*/ 2426410 w 2785580"/>
                <a:gd name="connsiteY65" fmla="*/ 1790657 h 2785357"/>
                <a:gd name="connsiteX66" fmla="*/ 2643621 w 2785580"/>
                <a:gd name="connsiteY66" fmla="*/ 1972118 h 2785357"/>
                <a:gd name="connsiteX67" fmla="*/ 2658531 w 2785580"/>
                <a:gd name="connsiteY67" fmla="*/ 1984917 h 2785357"/>
                <a:gd name="connsiteX68" fmla="*/ 2542437 w 2785580"/>
                <a:gd name="connsiteY68" fmla="*/ 2187218 h 2785357"/>
                <a:gd name="connsiteX69" fmla="*/ 2389522 w 2785580"/>
                <a:gd name="connsiteY69" fmla="*/ 2131969 h 2785357"/>
                <a:gd name="connsiteX70" fmla="*/ 2238851 w 2785580"/>
                <a:gd name="connsiteY70" fmla="*/ 2076988 h 2785357"/>
                <a:gd name="connsiteX71" fmla="*/ 2219050 w 2785580"/>
                <a:gd name="connsiteY71" fmla="*/ 2081779 h 2785357"/>
                <a:gd name="connsiteX72" fmla="*/ 2086908 w 2785580"/>
                <a:gd name="connsiteY72" fmla="*/ 2214592 h 2785357"/>
                <a:gd name="connsiteX73" fmla="*/ 2081714 w 2785580"/>
                <a:gd name="connsiteY73" fmla="*/ 2235800 h 2785357"/>
                <a:gd name="connsiteX74" fmla="*/ 2187187 w 2785580"/>
                <a:gd name="connsiteY74" fmla="*/ 2522734 h 2785357"/>
                <a:gd name="connsiteX75" fmla="*/ 2192715 w 2785580"/>
                <a:gd name="connsiteY75" fmla="*/ 2538314 h 2785357"/>
                <a:gd name="connsiteX76" fmla="*/ 1990917 w 2785580"/>
                <a:gd name="connsiteY76" fmla="*/ 2655513 h 2785357"/>
                <a:gd name="connsiteX77" fmla="*/ 1878642 w 2785580"/>
                <a:gd name="connsiteY77" fmla="*/ 2522131 h 2785357"/>
                <a:gd name="connsiteX78" fmla="*/ 1783992 w 2785580"/>
                <a:gd name="connsiteY78" fmla="*/ 2409187 h 2785357"/>
                <a:gd name="connsiteX79" fmla="*/ 1761510 w 2785580"/>
                <a:gd name="connsiteY79" fmla="*/ 2403156 h 2785357"/>
                <a:gd name="connsiteX80" fmla="*/ 1585845 w 2785580"/>
                <a:gd name="connsiteY80" fmla="*/ 2450465 h 2785357"/>
                <a:gd name="connsiteX81" fmla="*/ 1566882 w 2785580"/>
                <a:gd name="connsiteY81" fmla="*/ 2470500 h 2785357"/>
                <a:gd name="connsiteX82" fmla="*/ 1512738 w 2785580"/>
                <a:gd name="connsiteY82" fmla="*/ 2784339 h 2785357"/>
                <a:gd name="connsiteX83" fmla="*/ 1473136 w 2785580"/>
                <a:gd name="connsiteY83" fmla="*/ 2784339 h 2785357"/>
                <a:gd name="connsiteX84" fmla="*/ 1297236 w 2785580"/>
                <a:gd name="connsiteY84" fmla="*/ 2785344 h 2785357"/>
                <a:gd name="connsiteX85" fmla="*/ 1275324 w 2785580"/>
                <a:gd name="connsiteY85" fmla="*/ 2766146 h 2785357"/>
                <a:gd name="connsiteX86" fmla="*/ 1222588 w 2785580"/>
                <a:gd name="connsiteY86" fmla="*/ 2466513 h 2785357"/>
                <a:gd name="connsiteX87" fmla="*/ 1208248 w 2785580"/>
                <a:gd name="connsiteY87" fmla="*/ 2451805 h 2785357"/>
                <a:gd name="connsiteX88" fmla="*/ 1027691 w 2785580"/>
                <a:gd name="connsiteY88" fmla="*/ 2403726 h 2785357"/>
                <a:gd name="connsiteX89" fmla="*/ 1005712 w 2785580"/>
                <a:gd name="connsiteY89" fmla="*/ 2411700 h 2785357"/>
                <a:gd name="connsiteX90" fmla="*/ 808503 w 2785580"/>
                <a:gd name="connsiteY90" fmla="*/ 2648477 h 2785357"/>
                <a:gd name="connsiteX91" fmla="*/ 800328 w 2785580"/>
                <a:gd name="connsiteY91" fmla="*/ 2657557 h 2785357"/>
                <a:gd name="connsiteX92" fmla="*/ 1763655 w 2785580"/>
                <a:gd name="connsiteY92" fmla="*/ 2127212 h 2785357"/>
                <a:gd name="connsiteX93" fmla="*/ 2202633 w 2785580"/>
                <a:gd name="connsiteY93" fmla="*/ 1237629 h 2785357"/>
                <a:gd name="connsiteX94" fmla="*/ 1436749 w 2785580"/>
                <a:gd name="connsiteY94" fmla="*/ 569646 h 2785357"/>
                <a:gd name="connsiteX95" fmla="*/ 611898 w 2785580"/>
                <a:gd name="connsiteY95" fmla="*/ 1131151 h 2785357"/>
                <a:gd name="connsiteX96" fmla="*/ 888881 w 2785580"/>
                <a:gd name="connsiteY96" fmla="*/ 2041741 h 2785357"/>
                <a:gd name="connsiteX97" fmla="*/ 1007152 w 2785580"/>
                <a:gd name="connsiteY97" fmla="*/ 1865641 h 2785357"/>
                <a:gd name="connsiteX98" fmla="*/ 1130081 w 2785580"/>
                <a:gd name="connsiteY98" fmla="*/ 1801814 h 2785357"/>
                <a:gd name="connsiteX99" fmla="*/ 1350944 w 2785580"/>
                <a:gd name="connsiteY99" fmla="*/ 1856092 h 2785357"/>
                <a:gd name="connsiteX100" fmla="*/ 1546444 w 2785580"/>
                <a:gd name="connsiteY100" fmla="*/ 2100173 h 2785357"/>
                <a:gd name="connsiteX101" fmla="*/ 1583399 w 2785580"/>
                <a:gd name="connsiteY101" fmla="*/ 2193651 h 2785357"/>
                <a:gd name="connsiteX102" fmla="*/ 1622700 w 2785580"/>
                <a:gd name="connsiteY102" fmla="*/ 2182963 h 2785357"/>
                <a:gd name="connsiteX103" fmla="*/ 1588325 w 2785580"/>
                <a:gd name="connsiteY103" fmla="*/ 2094410 h 2785357"/>
                <a:gd name="connsiteX104" fmla="*/ 1592144 w 2785580"/>
                <a:gd name="connsiteY104" fmla="*/ 2071091 h 2785357"/>
                <a:gd name="connsiteX105" fmla="*/ 1705222 w 2785580"/>
                <a:gd name="connsiteY105" fmla="*/ 1945315 h 2785357"/>
                <a:gd name="connsiteX106" fmla="*/ 1711052 w 2785580"/>
                <a:gd name="connsiteY106" fmla="*/ 1933755 h 2785357"/>
                <a:gd name="connsiteX107" fmla="*/ 1763655 w 2785580"/>
                <a:gd name="connsiteY107" fmla="*/ 2127212 h 278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2785580" h="2785357">
                  <a:moveTo>
                    <a:pt x="800328" y="2657557"/>
                  </a:moveTo>
                  <a:cubicBezTo>
                    <a:pt x="732716" y="2618692"/>
                    <a:pt x="666109" y="2580396"/>
                    <a:pt x="598027" y="2541229"/>
                  </a:cubicBezTo>
                  <a:cubicBezTo>
                    <a:pt x="636155" y="2435924"/>
                    <a:pt x="674150" y="2330954"/>
                    <a:pt x="708224" y="2236839"/>
                  </a:cubicBezTo>
                  <a:cubicBezTo>
                    <a:pt x="654750" y="2182997"/>
                    <a:pt x="605264" y="2133209"/>
                    <a:pt x="552293" y="2079903"/>
                  </a:cubicBezTo>
                  <a:cubicBezTo>
                    <a:pt x="466856" y="2111196"/>
                    <a:pt x="371736" y="2146041"/>
                    <a:pt x="276617" y="2180886"/>
                  </a:cubicBezTo>
                  <a:cubicBezTo>
                    <a:pt x="246965" y="2191741"/>
                    <a:pt x="246999" y="2191708"/>
                    <a:pt x="230849" y="2163866"/>
                  </a:cubicBezTo>
                  <a:cubicBezTo>
                    <a:pt x="197378" y="2106070"/>
                    <a:pt x="163907" y="2048308"/>
                    <a:pt x="129900" y="1989641"/>
                  </a:cubicBezTo>
                  <a:cubicBezTo>
                    <a:pt x="177811" y="1949302"/>
                    <a:pt x="225120" y="1909431"/>
                    <a:pt x="272462" y="1869561"/>
                  </a:cubicBezTo>
                  <a:cubicBezTo>
                    <a:pt x="307039" y="1840445"/>
                    <a:pt x="341448" y="1811061"/>
                    <a:pt x="376427" y="1782415"/>
                  </a:cubicBezTo>
                  <a:cubicBezTo>
                    <a:pt x="383999" y="1776217"/>
                    <a:pt x="385406" y="1771392"/>
                    <a:pt x="382693" y="1761609"/>
                  </a:cubicBezTo>
                  <a:cubicBezTo>
                    <a:pt x="365739" y="1701099"/>
                    <a:pt x="349523" y="1640389"/>
                    <a:pt x="334044" y="1579477"/>
                  </a:cubicBezTo>
                  <a:cubicBezTo>
                    <a:pt x="331464" y="1569325"/>
                    <a:pt x="326170" y="1568052"/>
                    <a:pt x="317894" y="1566611"/>
                  </a:cubicBezTo>
                  <a:cubicBezTo>
                    <a:pt x="216844" y="1549155"/>
                    <a:pt x="115928" y="1531197"/>
                    <a:pt x="14845" y="1514043"/>
                  </a:cubicBezTo>
                  <a:cubicBezTo>
                    <a:pt x="4559" y="1512300"/>
                    <a:pt x="773" y="1509486"/>
                    <a:pt x="806" y="1498664"/>
                  </a:cubicBezTo>
                  <a:cubicBezTo>
                    <a:pt x="974" y="1429410"/>
                    <a:pt x="672" y="1360189"/>
                    <a:pt x="2" y="1290935"/>
                  </a:cubicBezTo>
                  <a:cubicBezTo>
                    <a:pt x="-98" y="1280381"/>
                    <a:pt x="3286" y="1276896"/>
                    <a:pt x="13773" y="1275087"/>
                  </a:cubicBezTo>
                  <a:cubicBezTo>
                    <a:pt x="115359" y="1257598"/>
                    <a:pt x="216811" y="1239304"/>
                    <a:pt x="318397" y="1221647"/>
                  </a:cubicBezTo>
                  <a:cubicBezTo>
                    <a:pt x="328482" y="1219905"/>
                    <a:pt x="331464" y="1214946"/>
                    <a:pt x="333809" y="1205599"/>
                  </a:cubicBezTo>
                  <a:cubicBezTo>
                    <a:pt x="348451" y="1147334"/>
                    <a:pt x="363193" y="1089069"/>
                    <a:pt x="379744" y="1031341"/>
                  </a:cubicBezTo>
                  <a:cubicBezTo>
                    <a:pt x="383664" y="1017738"/>
                    <a:pt x="381821" y="1010869"/>
                    <a:pt x="371301" y="1002192"/>
                  </a:cubicBezTo>
                  <a:cubicBezTo>
                    <a:pt x="294642" y="938968"/>
                    <a:pt x="218520" y="875108"/>
                    <a:pt x="142229" y="811416"/>
                  </a:cubicBezTo>
                  <a:cubicBezTo>
                    <a:pt x="137606" y="807530"/>
                    <a:pt x="133116" y="803442"/>
                    <a:pt x="127789" y="798785"/>
                  </a:cubicBezTo>
                  <a:cubicBezTo>
                    <a:pt x="146485" y="766252"/>
                    <a:pt x="164745" y="734456"/>
                    <a:pt x="183005" y="702660"/>
                  </a:cubicBezTo>
                  <a:cubicBezTo>
                    <a:pt x="200494" y="672204"/>
                    <a:pt x="218620" y="642084"/>
                    <a:pt x="235238" y="611192"/>
                  </a:cubicBezTo>
                  <a:cubicBezTo>
                    <a:pt x="241504" y="599566"/>
                    <a:pt x="247133" y="597187"/>
                    <a:pt x="259797" y="601878"/>
                  </a:cubicBezTo>
                  <a:cubicBezTo>
                    <a:pt x="353811" y="636656"/>
                    <a:pt x="448261" y="670328"/>
                    <a:pt x="542275" y="705139"/>
                  </a:cubicBezTo>
                  <a:cubicBezTo>
                    <a:pt x="555309" y="709964"/>
                    <a:pt x="562177" y="707786"/>
                    <a:pt x="571860" y="697701"/>
                  </a:cubicBezTo>
                  <a:cubicBezTo>
                    <a:pt x="613104" y="654614"/>
                    <a:pt x="655421" y="612499"/>
                    <a:pt x="698206" y="570886"/>
                  </a:cubicBezTo>
                  <a:cubicBezTo>
                    <a:pt x="706147" y="563147"/>
                    <a:pt x="708492" y="558087"/>
                    <a:pt x="704438" y="547232"/>
                  </a:cubicBezTo>
                  <a:cubicBezTo>
                    <a:pt x="668655" y="451241"/>
                    <a:pt x="633609" y="354948"/>
                    <a:pt x="598362" y="258757"/>
                  </a:cubicBezTo>
                  <a:cubicBezTo>
                    <a:pt x="596854" y="254669"/>
                    <a:pt x="595682" y="250481"/>
                    <a:pt x="594074" y="245455"/>
                  </a:cubicBezTo>
                  <a:cubicBezTo>
                    <a:pt x="661183" y="206489"/>
                    <a:pt x="727623" y="167892"/>
                    <a:pt x="795504" y="128457"/>
                  </a:cubicBezTo>
                  <a:cubicBezTo>
                    <a:pt x="819292" y="156668"/>
                    <a:pt x="842980" y="184711"/>
                    <a:pt x="866600" y="212822"/>
                  </a:cubicBezTo>
                  <a:cubicBezTo>
                    <a:pt x="911497" y="266228"/>
                    <a:pt x="956661" y="319434"/>
                    <a:pt x="1000988" y="373343"/>
                  </a:cubicBezTo>
                  <a:cubicBezTo>
                    <a:pt x="1009297" y="383427"/>
                    <a:pt x="1016065" y="383494"/>
                    <a:pt x="1027758" y="380144"/>
                  </a:cubicBezTo>
                  <a:cubicBezTo>
                    <a:pt x="1084984" y="363794"/>
                    <a:pt x="1142511" y="348482"/>
                    <a:pt x="1200139" y="333707"/>
                  </a:cubicBezTo>
                  <a:cubicBezTo>
                    <a:pt x="1211833" y="330725"/>
                    <a:pt x="1217059" y="326838"/>
                    <a:pt x="1219237" y="313805"/>
                  </a:cubicBezTo>
                  <a:cubicBezTo>
                    <a:pt x="1236626" y="209438"/>
                    <a:pt x="1255154" y="105272"/>
                    <a:pt x="1273548" y="0"/>
                  </a:cubicBezTo>
                  <a:cubicBezTo>
                    <a:pt x="1350910" y="0"/>
                    <a:pt x="1427770" y="0"/>
                    <a:pt x="1507076" y="0"/>
                  </a:cubicBezTo>
                  <a:cubicBezTo>
                    <a:pt x="1511264" y="22951"/>
                    <a:pt x="1515720" y="46773"/>
                    <a:pt x="1519942" y="70661"/>
                  </a:cubicBezTo>
                  <a:cubicBezTo>
                    <a:pt x="1534617" y="153518"/>
                    <a:pt x="1549392" y="236342"/>
                    <a:pt x="1563699" y="319266"/>
                  </a:cubicBezTo>
                  <a:cubicBezTo>
                    <a:pt x="1565307" y="328547"/>
                    <a:pt x="1570534" y="329652"/>
                    <a:pt x="1578206" y="331663"/>
                  </a:cubicBezTo>
                  <a:cubicBezTo>
                    <a:pt x="1639051" y="347410"/>
                    <a:pt x="1699862" y="363325"/>
                    <a:pt x="1760304" y="380580"/>
                  </a:cubicBezTo>
                  <a:cubicBezTo>
                    <a:pt x="1771528" y="383796"/>
                    <a:pt x="1775247" y="378737"/>
                    <a:pt x="1780574" y="372337"/>
                  </a:cubicBezTo>
                  <a:cubicBezTo>
                    <a:pt x="1844535" y="295578"/>
                    <a:pt x="1908529" y="218819"/>
                    <a:pt x="1972523" y="142093"/>
                  </a:cubicBezTo>
                  <a:cubicBezTo>
                    <a:pt x="1976778" y="137001"/>
                    <a:pt x="1981200" y="132042"/>
                    <a:pt x="1986226" y="126246"/>
                  </a:cubicBezTo>
                  <a:cubicBezTo>
                    <a:pt x="2053637" y="165044"/>
                    <a:pt x="2120580" y="203541"/>
                    <a:pt x="2188427" y="242574"/>
                  </a:cubicBezTo>
                  <a:cubicBezTo>
                    <a:pt x="2169229" y="295511"/>
                    <a:pt x="2150499" y="347242"/>
                    <a:pt x="2131737" y="399007"/>
                  </a:cubicBezTo>
                  <a:cubicBezTo>
                    <a:pt x="2114113" y="447689"/>
                    <a:pt x="2096892" y="496539"/>
                    <a:pt x="2078498" y="544953"/>
                  </a:cubicBezTo>
                  <a:cubicBezTo>
                    <a:pt x="2074511" y="555474"/>
                    <a:pt x="2077359" y="560299"/>
                    <a:pt x="2084663" y="567435"/>
                  </a:cubicBezTo>
                  <a:cubicBezTo>
                    <a:pt x="2128219" y="609818"/>
                    <a:pt x="2171540" y="652503"/>
                    <a:pt x="2213857" y="696093"/>
                  </a:cubicBezTo>
                  <a:cubicBezTo>
                    <a:pt x="2222333" y="704838"/>
                    <a:pt x="2228163" y="706681"/>
                    <a:pt x="2239320" y="702559"/>
                  </a:cubicBezTo>
                  <a:cubicBezTo>
                    <a:pt x="2334842" y="667011"/>
                    <a:pt x="2430565" y="632066"/>
                    <a:pt x="2526254" y="596919"/>
                  </a:cubicBezTo>
                  <a:cubicBezTo>
                    <a:pt x="2530342" y="595412"/>
                    <a:pt x="2534496" y="594038"/>
                    <a:pt x="2539355" y="592329"/>
                  </a:cubicBezTo>
                  <a:cubicBezTo>
                    <a:pt x="2578522" y="659942"/>
                    <a:pt x="2617286" y="726884"/>
                    <a:pt x="2656386" y="794329"/>
                  </a:cubicBezTo>
                  <a:cubicBezTo>
                    <a:pt x="2588238" y="851689"/>
                    <a:pt x="2520793" y="908479"/>
                    <a:pt x="2453348" y="965270"/>
                  </a:cubicBezTo>
                  <a:cubicBezTo>
                    <a:pt x="2438405" y="977867"/>
                    <a:pt x="2423697" y="990767"/>
                    <a:pt x="2408385" y="1002862"/>
                  </a:cubicBezTo>
                  <a:cubicBezTo>
                    <a:pt x="2401517" y="1008290"/>
                    <a:pt x="2401181" y="1012947"/>
                    <a:pt x="2403527" y="1021289"/>
                  </a:cubicBezTo>
                  <a:cubicBezTo>
                    <a:pt x="2420313" y="1081263"/>
                    <a:pt x="2436562" y="1141437"/>
                    <a:pt x="2452008" y="1201779"/>
                  </a:cubicBezTo>
                  <a:cubicBezTo>
                    <a:pt x="2454688" y="1212266"/>
                    <a:pt x="2459546" y="1216019"/>
                    <a:pt x="2469330" y="1217660"/>
                  </a:cubicBezTo>
                  <a:cubicBezTo>
                    <a:pt x="2549004" y="1231163"/>
                    <a:pt x="2628611" y="1244967"/>
                    <a:pt x="2708218" y="1258771"/>
                  </a:cubicBezTo>
                  <a:cubicBezTo>
                    <a:pt x="2733883" y="1263227"/>
                    <a:pt x="2759514" y="1267884"/>
                    <a:pt x="2785580" y="1272507"/>
                  </a:cubicBezTo>
                  <a:cubicBezTo>
                    <a:pt x="2785580" y="1350875"/>
                    <a:pt x="2785580" y="1427802"/>
                    <a:pt x="2785580" y="1506236"/>
                  </a:cubicBezTo>
                  <a:cubicBezTo>
                    <a:pt x="2675786" y="1525702"/>
                    <a:pt x="2566259" y="1545168"/>
                    <a:pt x="2459915" y="1564032"/>
                  </a:cubicBezTo>
                  <a:cubicBezTo>
                    <a:pt x="2443431" y="1624105"/>
                    <a:pt x="2428086" y="1682102"/>
                    <a:pt x="2411434" y="1739730"/>
                  </a:cubicBezTo>
                  <a:cubicBezTo>
                    <a:pt x="2402622" y="1770219"/>
                    <a:pt x="2401583" y="1769918"/>
                    <a:pt x="2426410" y="1790657"/>
                  </a:cubicBezTo>
                  <a:cubicBezTo>
                    <a:pt x="2498814" y="1851133"/>
                    <a:pt x="2571218" y="1911642"/>
                    <a:pt x="2643621" y="1972118"/>
                  </a:cubicBezTo>
                  <a:cubicBezTo>
                    <a:pt x="2648312" y="1976039"/>
                    <a:pt x="2652902" y="1980059"/>
                    <a:pt x="2658531" y="1984917"/>
                  </a:cubicBezTo>
                  <a:cubicBezTo>
                    <a:pt x="2619900" y="2052228"/>
                    <a:pt x="2581436" y="2119271"/>
                    <a:pt x="2542437" y="2187218"/>
                  </a:cubicBezTo>
                  <a:cubicBezTo>
                    <a:pt x="2490907" y="2168623"/>
                    <a:pt x="2440214" y="2150363"/>
                    <a:pt x="2389522" y="2131969"/>
                  </a:cubicBezTo>
                  <a:cubicBezTo>
                    <a:pt x="2339265" y="2113743"/>
                    <a:pt x="2288974" y="2095550"/>
                    <a:pt x="2238851" y="2076988"/>
                  </a:cubicBezTo>
                  <a:cubicBezTo>
                    <a:pt x="2230542" y="2073906"/>
                    <a:pt x="2225785" y="2074810"/>
                    <a:pt x="2219050" y="2081779"/>
                  </a:cubicBezTo>
                  <a:cubicBezTo>
                    <a:pt x="2175561" y="2126608"/>
                    <a:pt x="2131435" y="2170801"/>
                    <a:pt x="2086908" y="2214592"/>
                  </a:cubicBezTo>
                  <a:cubicBezTo>
                    <a:pt x="2079838" y="2221527"/>
                    <a:pt x="2078230" y="2226419"/>
                    <a:pt x="2081714" y="2235800"/>
                  </a:cubicBezTo>
                  <a:cubicBezTo>
                    <a:pt x="2117196" y="2331322"/>
                    <a:pt x="2152108" y="2427045"/>
                    <a:pt x="2187187" y="2522734"/>
                  </a:cubicBezTo>
                  <a:cubicBezTo>
                    <a:pt x="2188896" y="2527391"/>
                    <a:pt x="2190504" y="2532082"/>
                    <a:pt x="2192715" y="2538314"/>
                  </a:cubicBezTo>
                  <a:cubicBezTo>
                    <a:pt x="2125739" y="2577213"/>
                    <a:pt x="2058831" y="2616078"/>
                    <a:pt x="1990917" y="2655513"/>
                  </a:cubicBezTo>
                  <a:cubicBezTo>
                    <a:pt x="1953257" y="2610784"/>
                    <a:pt x="1915933" y="2566458"/>
                    <a:pt x="1878642" y="2522131"/>
                  </a:cubicBezTo>
                  <a:cubicBezTo>
                    <a:pt x="1847014" y="2484539"/>
                    <a:pt x="1815185" y="2447114"/>
                    <a:pt x="1783992" y="2409187"/>
                  </a:cubicBezTo>
                  <a:cubicBezTo>
                    <a:pt x="1777291" y="2401012"/>
                    <a:pt x="1771830" y="2400208"/>
                    <a:pt x="1761510" y="2403156"/>
                  </a:cubicBezTo>
                  <a:cubicBezTo>
                    <a:pt x="1703212" y="2419875"/>
                    <a:pt x="1644746" y="2436024"/>
                    <a:pt x="1585845" y="2450465"/>
                  </a:cubicBezTo>
                  <a:cubicBezTo>
                    <a:pt x="1572879" y="2453648"/>
                    <a:pt x="1568892" y="2458640"/>
                    <a:pt x="1566882" y="2470500"/>
                  </a:cubicBezTo>
                  <a:cubicBezTo>
                    <a:pt x="1549258" y="2574331"/>
                    <a:pt x="1531132" y="2678062"/>
                    <a:pt x="1512738" y="2784339"/>
                  </a:cubicBezTo>
                  <a:cubicBezTo>
                    <a:pt x="1499537" y="2784339"/>
                    <a:pt x="1486336" y="2784305"/>
                    <a:pt x="1473136" y="2784339"/>
                  </a:cubicBezTo>
                  <a:cubicBezTo>
                    <a:pt x="1414502" y="2784506"/>
                    <a:pt x="1355836" y="2784104"/>
                    <a:pt x="1297236" y="2785344"/>
                  </a:cubicBezTo>
                  <a:cubicBezTo>
                    <a:pt x="1281824" y="2785679"/>
                    <a:pt x="1277669" y="2779849"/>
                    <a:pt x="1275324" y="2766146"/>
                  </a:cubicBezTo>
                  <a:cubicBezTo>
                    <a:pt x="1258036" y="2666235"/>
                    <a:pt x="1239809" y="2566458"/>
                    <a:pt x="1222588" y="2466513"/>
                  </a:cubicBezTo>
                  <a:cubicBezTo>
                    <a:pt x="1220912" y="2456764"/>
                    <a:pt x="1216657" y="2453983"/>
                    <a:pt x="1208248" y="2451805"/>
                  </a:cubicBezTo>
                  <a:cubicBezTo>
                    <a:pt x="1147939" y="2436225"/>
                    <a:pt x="1087597" y="2420746"/>
                    <a:pt x="1027691" y="2403726"/>
                  </a:cubicBezTo>
                  <a:cubicBezTo>
                    <a:pt x="1016165" y="2400442"/>
                    <a:pt x="1011743" y="2404429"/>
                    <a:pt x="1005712" y="2411700"/>
                  </a:cubicBezTo>
                  <a:cubicBezTo>
                    <a:pt x="940076" y="2490704"/>
                    <a:pt x="874273" y="2569574"/>
                    <a:pt x="808503" y="2648477"/>
                  </a:cubicBezTo>
                  <a:cubicBezTo>
                    <a:pt x="806292" y="2650956"/>
                    <a:pt x="804014" y="2653402"/>
                    <a:pt x="800328" y="2657557"/>
                  </a:cubicBezTo>
                  <a:close/>
                  <a:moveTo>
                    <a:pt x="1763655" y="2127212"/>
                  </a:moveTo>
                  <a:cubicBezTo>
                    <a:pt x="2080441" y="1967997"/>
                    <a:pt x="2273462" y="1613652"/>
                    <a:pt x="2202633" y="1237629"/>
                  </a:cubicBezTo>
                  <a:cubicBezTo>
                    <a:pt x="2132474" y="865325"/>
                    <a:pt x="1820412" y="591592"/>
                    <a:pt x="1436749" y="569646"/>
                  </a:cubicBezTo>
                  <a:cubicBezTo>
                    <a:pt x="1059018" y="548036"/>
                    <a:pt x="726987" y="785249"/>
                    <a:pt x="611898" y="1131151"/>
                  </a:cubicBezTo>
                  <a:cubicBezTo>
                    <a:pt x="494732" y="1483252"/>
                    <a:pt x="629923" y="1846777"/>
                    <a:pt x="888881" y="2041741"/>
                  </a:cubicBezTo>
                  <a:cubicBezTo>
                    <a:pt x="922118" y="1978853"/>
                    <a:pt x="962826" y="1921158"/>
                    <a:pt x="1007152" y="1865641"/>
                  </a:cubicBezTo>
                  <a:cubicBezTo>
                    <a:pt x="1039150" y="1825535"/>
                    <a:pt x="1082706" y="1809319"/>
                    <a:pt x="1130081" y="1801814"/>
                  </a:cubicBezTo>
                  <a:cubicBezTo>
                    <a:pt x="1210794" y="1789015"/>
                    <a:pt x="1283265" y="1814379"/>
                    <a:pt x="1350944" y="1856092"/>
                  </a:cubicBezTo>
                  <a:cubicBezTo>
                    <a:pt x="1445059" y="1914122"/>
                    <a:pt x="1504228" y="2000530"/>
                    <a:pt x="1546444" y="2100173"/>
                  </a:cubicBezTo>
                  <a:cubicBezTo>
                    <a:pt x="1559410" y="2130763"/>
                    <a:pt x="1570902" y="2161922"/>
                    <a:pt x="1583399" y="2193651"/>
                  </a:cubicBezTo>
                  <a:cubicBezTo>
                    <a:pt x="1596265" y="2190133"/>
                    <a:pt x="1608394" y="2186850"/>
                    <a:pt x="1622700" y="2182963"/>
                  </a:cubicBezTo>
                  <a:cubicBezTo>
                    <a:pt x="1610873" y="2152240"/>
                    <a:pt x="1600152" y="2123090"/>
                    <a:pt x="1588325" y="2094410"/>
                  </a:cubicBezTo>
                  <a:cubicBezTo>
                    <a:pt x="1584438" y="2084996"/>
                    <a:pt x="1584974" y="2078898"/>
                    <a:pt x="1592144" y="2071091"/>
                  </a:cubicBezTo>
                  <a:cubicBezTo>
                    <a:pt x="1630239" y="2029545"/>
                    <a:pt x="1667731" y="1987396"/>
                    <a:pt x="1705222" y="1945315"/>
                  </a:cubicBezTo>
                  <a:cubicBezTo>
                    <a:pt x="1708003" y="1942199"/>
                    <a:pt x="1709142" y="1937642"/>
                    <a:pt x="1711052" y="1933755"/>
                  </a:cubicBezTo>
                  <a:cubicBezTo>
                    <a:pt x="1732562" y="2000262"/>
                    <a:pt x="1734103" y="2066702"/>
                    <a:pt x="1763655" y="2127212"/>
                  </a:cubicBezTo>
                  <a:close/>
                </a:path>
              </a:pathLst>
            </a:custGeom>
            <a:grpFill/>
            <a:ln w="3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B746E51-096D-400C-9959-31EAC9476FAB}"/>
                </a:ext>
              </a:extLst>
            </p:cNvPr>
            <p:cNvSpPr/>
            <p:nvPr/>
          </p:nvSpPr>
          <p:spPr>
            <a:xfrm>
              <a:off x="3685136" y="4738119"/>
              <a:ext cx="1031878" cy="1374736"/>
            </a:xfrm>
            <a:custGeom>
              <a:avLst/>
              <a:gdLst>
                <a:gd name="connsiteX0" fmla="*/ 547872 w 1031878"/>
                <a:gd name="connsiteY0" fmla="*/ 1374736 h 1374736"/>
                <a:gd name="connsiteX1" fmla="*/ 80984 w 1031878"/>
                <a:gd name="connsiteY1" fmla="*/ 1097753 h 1374736"/>
                <a:gd name="connsiteX2" fmla="*/ 87182 w 1031878"/>
                <a:gd name="connsiteY2" fmla="*/ 1051081 h 1374736"/>
                <a:gd name="connsiteX3" fmla="*/ 104270 w 1031878"/>
                <a:gd name="connsiteY3" fmla="*/ 997440 h 1374736"/>
                <a:gd name="connsiteX4" fmla="*/ 150607 w 1031878"/>
                <a:gd name="connsiteY4" fmla="*/ 831693 h 1374736"/>
                <a:gd name="connsiteX5" fmla="*/ 113752 w 1031878"/>
                <a:gd name="connsiteY5" fmla="*/ 683602 h 1374736"/>
                <a:gd name="connsiteX6" fmla="*/ 41314 w 1031878"/>
                <a:gd name="connsiteY6" fmla="*/ 500633 h 1374736"/>
                <a:gd name="connsiteX7" fmla="*/ 29990 w 1031878"/>
                <a:gd name="connsiteY7" fmla="*/ 483881 h 1374736"/>
                <a:gd name="connsiteX8" fmla="*/ 14008 w 1031878"/>
                <a:gd name="connsiteY8" fmla="*/ 471819 h 1374736"/>
                <a:gd name="connsiteX9" fmla="*/ 6001 w 1031878"/>
                <a:gd name="connsiteY9" fmla="*/ 432217 h 1374736"/>
                <a:gd name="connsiteX10" fmla="*/ 26204 w 1031878"/>
                <a:gd name="connsiteY10" fmla="*/ 344703 h 1374736"/>
                <a:gd name="connsiteX11" fmla="*/ 47010 w 1031878"/>
                <a:gd name="connsiteY11" fmla="*/ 209578 h 1374736"/>
                <a:gd name="connsiteX12" fmla="*/ 194565 w 1031878"/>
                <a:gd name="connsiteY12" fmla="*/ 39977 h 1374736"/>
                <a:gd name="connsiteX13" fmla="*/ 521101 w 1031878"/>
                <a:gd name="connsiteY13" fmla="*/ 14681 h 1374736"/>
                <a:gd name="connsiteX14" fmla="*/ 675424 w 1031878"/>
                <a:gd name="connsiteY14" fmla="*/ 123639 h 1374736"/>
                <a:gd name="connsiteX15" fmla="*/ 735598 w 1031878"/>
                <a:gd name="connsiteY15" fmla="*/ 239029 h 1374736"/>
                <a:gd name="connsiteX16" fmla="*/ 760660 w 1031878"/>
                <a:gd name="connsiteY16" fmla="*/ 255681 h 1374736"/>
                <a:gd name="connsiteX17" fmla="*/ 955891 w 1031878"/>
                <a:gd name="connsiteY17" fmla="*/ 269551 h 1374736"/>
                <a:gd name="connsiteX18" fmla="*/ 1010839 w 1031878"/>
                <a:gd name="connsiteY18" fmla="*/ 282953 h 1374736"/>
                <a:gd name="connsiteX19" fmla="*/ 1019014 w 1031878"/>
                <a:gd name="connsiteY19" fmla="*/ 323360 h 1374736"/>
                <a:gd name="connsiteX20" fmla="*/ 969293 w 1031878"/>
                <a:gd name="connsiteY20" fmla="*/ 356764 h 1374736"/>
                <a:gd name="connsiteX21" fmla="*/ 780796 w 1031878"/>
                <a:gd name="connsiteY21" fmla="*/ 423673 h 1374736"/>
                <a:gd name="connsiteX22" fmla="*/ 771984 w 1031878"/>
                <a:gd name="connsiteY22" fmla="*/ 426454 h 1374736"/>
                <a:gd name="connsiteX23" fmla="*/ 803680 w 1031878"/>
                <a:gd name="connsiteY23" fmla="*/ 471886 h 1374736"/>
                <a:gd name="connsiteX24" fmla="*/ 870790 w 1031878"/>
                <a:gd name="connsiteY24" fmla="*/ 565800 h 1374736"/>
                <a:gd name="connsiteX25" fmla="*/ 842780 w 1031878"/>
                <a:gd name="connsiteY25" fmla="*/ 636059 h 1374736"/>
                <a:gd name="connsiteX26" fmla="*/ 821102 w 1031878"/>
                <a:gd name="connsiteY26" fmla="*/ 680654 h 1374736"/>
                <a:gd name="connsiteX27" fmla="*/ 807901 w 1031878"/>
                <a:gd name="connsiteY27" fmla="*/ 738215 h 1374736"/>
                <a:gd name="connsiteX28" fmla="*/ 808605 w 1031878"/>
                <a:gd name="connsiteY28" fmla="*/ 790918 h 1374736"/>
                <a:gd name="connsiteX29" fmla="*/ 802976 w 1031878"/>
                <a:gd name="connsiteY29" fmla="*/ 821675 h 1374736"/>
                <a:gd name="connsiteX30" fmla="*/ 813698 w 1031878"/>
                <a:gd name="connsiteY30" fmla="*/ 867107 h 1374736"/>
                <a:gd name="connsiteX31" fmla="*/ 798989 w 1031878"/>
                <a:gd name="connsiteY31" fmla="*/ 912573 h 1374736"/>
                <a:gd name="connsiteX32" fmla="*/ 736034 w 1031878"/>
                <a:gd name="connsiteY32" fmla="*/ 939008 h 1374736"/>
                <a:gd name="connsiteX33" fmla="*/ 623894 w 1031878"/>
                <a:gd name="connsiteY33" fmla="*/ 935825 h 1374736"/>
                <a:gd name="connsiteX34" fmla="*/ 600675 w 1031878"/>
                <a:gd name="connsiteY34" fmla="*/ 949964 h 1374736"/>
                <a:gd name="connsiteX35" fmla="*/ 589082 w 1031878"/>
                <a:gd name="connsiteY35" fmla="*/ 1001059 h 1374736"/>
                <a:gd name="connsiteX36" fmla="*/ 584191 w 1031878"/>
                <a:gd name="connsiteY36" fmla="*/ 1014896 h 1374736"/>
                <a:gd name="connsiteX37" fmla="*/ 591964 w 1031878"/>
                <a:gd name="connsiteY37" fmla="*/ 1061401 h 1374736"/>
                <a:gd name="connsiteX38" fmla="*/ 678573 w 1031878"/>
                <a:gd name="connsiteY38" fmla="*/ 1204801 h 1374736"/>
                <a:gd name="connsiteX39" fmla="*/ 673916 w 1031878"/>
                <a:gd name="connsiteY39" fmla="*/ 1233146 h 1374736"/>
                <a:gd name="connsiteX40" fmla="*/ 547872 w 1031878"/>
                <a:gd name="connsiteY40" fmla="*/ 1374736 h 137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878" h="1374736">
                  <a:moveTo>
                    <a:pt x="547872" y="1374736"/>
                  </a:moveTo>
                  <a:cubicBezTo>
                    <a:pt x="443639" y="1191667"/>
                    <a:pt x="304259" y="1073262"/>
                    <a:pt x="80984" y="1097753"/>
                  </a:cubicBezTo>
                  <a:cubicBezTo>
                    <a:pt x="82760" y="1083547"/>
                    <a:pt x="83564" y="1066996"/>
                    <a:pt x="87182" y="1051081"/>
                  </a:cubicBezTo>
                  <a:cubicBezTo>
                    <a:pt x="91337" y="1032754"/>
                    <a:pt x="94419" y="1012719"/>
                    <a:pt x="104270" y="997440"/>
                  </a:cubicBezTo>
                  <a:cubicBezTo>
                    <a:pt x="137037" y="946513"/>
                    <a:pt x="140857" y="888718"/>
                    <a:pt x="150607" y="831693"/>
                  </a:cubicBezTo>
                  <a:cubicBezTo>
                    <a:pt x="160156" y="776008"/>
                    <a:pt x="145380" y="727895"/>
                    <a:pt x="113752" y="683602"/>
                  </a:cubicBezTo>
                  <a:cubicBezTo>
                    <a:pt x="74384" y="628521"/>
                    <a:pt x="49992" y="567844"/>
                    <a:pt x="41314" y="500633"/>
                  </a:cubicBezTo>
                  <a:cubicBezTo>
                    <a:pt x="40544" y="494602"/>
                    <a:pt x="34681" y="488706"/>
                    <a:pt x="29990" y="483881"/>
                  </a:cubicBezTo>
                  <a:cubicBezTo>
                    <a:pt x="25400" y="479157"/>
                    <a:pt x="19067" y="476175"/>
                    <a:pt x="14008" y="471819"/>
                  </a:cubicBezTo>
                  <a:cubicBezTo>
                    <a:pt x="-265" y="459623"/>
                    <a:pt x="-4855" y="447160"/>
                    <a:pt x="6001" y="432217"/>
                  </a:cubicBezTo>
                  <a:cubicBezTo>
                    <a:pt x="25601" y="405212"/>
                    <a:pt x="22485" y="374656"/>
                    <a:pt x="26204" y="344703"/>
                  </a:cubicBezTo>
                  <a:cubicBezTo>
                    <a:pt x="31766" y="299471"/>
                    <a:pt x="36322" y="253704"/>
                    <a:pt x="47010" y="209578"/>
                  </a:cubicBezTo>
                  <a:cubicBezTo>
                    <a:pt x="66644" y="128597"/>
                    <a:pt x="116097" y="70735"/>
                    <a:pt x="194565" y="39977"/>
                  </a:cubicBezTo>
                  <a:cubicBezTo>
                    <a:pt x="300741" y="-1602"/>
                    <a:pt x="410000" y="-11988"/>
                    <a:pt x="521101" y="14681"/>
                  </a:cubicBezTo>
                  <a:cubicBezTo>
                    <a:pt x="586100" y="30295"/>
                    <a:pt x="640814" y="64335"/>
                    <a:pt x="675424" y="123639"/>
                  </a:cubicBezTo>
                  <a:cubicBezTo>
                    <a:pt x="697269" y="161063"/>
                    <a:pt x="716702" y="199996"/>
                    <a:pt x="735598" y="239029"/>
                  </a:cubicBezTo>
                  <a:cubicBezTo>
                    <a:pt x="741395" y="251023"/>
                    <a:pt x="748062" y="254910"/>
                    <a:pt x="760660" y="255681"/>
                  </a:cubicBezTo>
                  <a:cubicBezTo>
                    <a:pt x="825793" y="259634"/>
                    <a:pt x="890893" y="263856"/>
                    <a:pt x="955891" y="269551"/>
                  </a:cubicBezTo>
                  <a:cubicBezTo>
                    <a:pt x="974487" y="271193"/>
                    <a:pt x="993182" y="276554"/>
                    <a:pt x="1010839" y="282953"/>
                  </a:cubicBezTo>
                  <a:cubicBezTo>
                    <a:pt x="1035633" y="291933"/>
                    <a:pt x="1038715" y="306340"/>
                    <a:pt x="1019014" y="323360"/>
                  </a:cubicBezTo>
                  <a:cubicBezTo>
                    <a:pt x="1004004" y="336326"/>
                    <a:pt x="986917" y="347550"/>
                    <a:pt x="969293" y="356764"/>
                  </a:cubicBezTo>
                  <a:cubicBezTo>
                    <a:pt x="909689" y="387924"/>
                    <a:pt x="845561" y="406753"/>
                    <a:pt x="780796" y="423673"/>
                  </a:cubicBezTo>
                  <a:cubicBezTo>
                    <a:pt x="778719" y="424209"/>
                    <a:pt x="776675" y="424946"/>
                    <a:pt x="771984" y="426454"/>
                  </a:cubicBezTo>
                  <a:cubicBezTo>
                    <a:pt x="783041" y="442302"/>
                    <a:pt x="793193" y="457211"/>
                    <a:pt x="803680" y="471886"/>
                  </a:cubicBezTo>
                  <a:cubicBezTo>
                    <a:pt x="826027" y="503213"/>
                    <a:pt x="849280" y="533903"/>
                    <a:pt x="870790" y="565800"/>
                  </a:cubicBezTo>
                  <a:cubicBezTo>
                    <a:pt x="897292" y="605134"/>
                    <a:pt x="890591" y="623394"/>
                    <a:pt x="842780" y="636059"/>
                  </a:cubicBezTo>
                  <a:cubicBezTo>
                    <a:pt x="809443" y="644904"/>
                    <a:pt x="806695" y="649930"/>
                    <a:pt x="821102" y="680654"/>
                  </a:cubicBezTo>
                  <a:cubicBezTo>
                    <a:pt x="832628" y="705179"/>
                    <a:pt x="836313" y="722803"/>
                    <a:pt x="807901" y="738215"/>
                  </a:cubicBezTo>
                  <a:cubicBezTo>
                    <a:pt x="832963" y="757279"/>
                    <a:pt x="823280" y="772993"/>
                    <a:pt x="808605" y="790918"/>
                  </a:cubicBezTo>
                  <a:cubicBezTo>
                    <a:pt x="802742" y="798088"/>
                    <a:pt x="801904" y="811557"/>
                    <a:pt x="802976" y="821675"/>
                  </a:cubicBezTo>
                  <a:cubicBezTo>
                    <a:pt x="804618" y="837020"/>
                    <a:pt x="810046" y="851963"/>
                    <a:pt x="813698" y="867107"/>
                  </a:cubicBezTo>
                  <a:cubicBezTo>
                    <a:pt x="818053" y="885200"/>
                    <a:pt x="811788" y="900076"/>
                    <a:pt x="798989" y="912573"/>
                  </a:cubicBezTo>
                  <a:cubicBezTo>
                    <a:pt x="781533" y="929593"/>
                    <a:pt x="760861" y="939544"/>
                    <a:pt x="736034" y="939008"/>
                  </a:cubicBezTo>
                  <a:cubicBezTo>
                    <a:pt x="698643" y="938204"/>
                    <a:pt x="661218" y="937635"/>
                    <a:pt x="623894" y="935825"/>
                  </a:cubicBezTo>
                  <a:cubicBezTo>
                    <a:pt x="611765" y="935222"/>
                    <a:pt x="604696" y="939511"/>
                    <a:pt x="600675" y="949964"/>
                  </a:cubicBezTo>
                  <a:cubicBezTo>
                    <a:pt x="594376" y="966348"/>
                    <a:pt x="581410" y="981057"/>
                    <a:pt x="589082" y="1001059"/>
                  </a:cubicBezTo>
                  <a:cubicBezTo>
                    <a:pt x="590423" y="1004543"/>
                    <a:pt x="586469" y="1010507"/>
                    <a:pt x="584191" y="1014896"/>
                  </a:cubicBezTo>
                  <a:cubicBezTo>
                    <a:pt x="575077" y="1032453"/>
                    <a:pt x="577523" y="1046793"/>
                    <a:pt x="591964" y="1061401"/>
                  </a:cubicBezTo>
                  <a:cubicBezTo>
                    <a:pt x="632270" y="1102075"/>
                    <a:pt x="659409" y="1151059"/>
                    <a:pt x="678573" y="1204801"/>
                  </a:cubicBezTo>
                  <a:cubicBezTo>
                    <a:pt x="682527" y="1215924"/>
                    <a:pt x="682326" y="1223865"/>
                    <a:pt x="673916" y="1233146"/>
                  </a:cubicBezTo>
                  <a:cubicBezTo>
                    <a:pt x="631633" y="1279885"/>
                    <a:pt x="590021" y="1327260"/>
                    <a:pt x="547872" y="1374736"/>
                  </a:cubicBezTo>
                  <a:close/>
                </a:path>
              </a:pathLst>
            </a:custGeom>
            <a:grpFill/>
            <a:ln w="3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lowchart: Punched Tape 2">
            <a:extLst>
              <a:ext uri="{FF2B5EF4-FFF2-40B4-BE49-F238E27FC236}">
                <a16:creationId xmlns:a16="http://schemas.microsoft.com/office/drawing/2014/main" id="{03E58DAD-2B93-4A7F-8ABB-44005BFE5B18}"/>
              </a:ext>
            </a:extLst>
          </p:cNvPr>
          <p:cNvSpPr/>
          <p:nvPr/>
        </p:nvSpPr>
        <p:spPr>
          <a:xfrm>
            <a:off x="1200150" y="3785077"/>
            <a:ext cx="1771650" cy="986947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2FEEF5E-8C9D-4310-A35A-E5B4206B1B63}"/>
              </a:ext>
            </a:extLst>
          </p:cNvPr>
          <p:cNvSpPr/>
          <p:nvPr/>
        </p:nvSpPr>
        <p:spPr>
          <a:xfrm>
            <a:off x="1066799" y="3619500"/>
            <a:ext cx="133351" cy="25947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FE22DC-3966-4F5E-A417-2374DAFE0C5E}"/>
              </a:ext>
            </a:extLst>
          </p:cNvPr>
          <p:cNvGrpSpPr/>
          <p:nvPr/>
        </p:nvGrpSpPr>
        <p:grpSpPr>
          <a:xfrm>
            <a:off x="1416055" y="5225314"/>
            <a:ext cx="2424737" cy="988897"/>
            <a:chOff x="-499931" y="1121722"/>
            <a:chExt cx="3859356" cy="9888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F38341-C53E-4064-B3CD-66C4EBA7C031}"/>
                </a:ext>
              </a:extLst>
            </p:cNvPr>
            <p:cNvSpPr txBox="1"/>
            <p:nvPr/>
          </p:nvSpPr>
          <p:spPr>
            <a:xfrm>
              <a:off x="-499931" y="1121722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5B55F3-C541-4D18-B53E-48CEDC48FB9C}"/>
                </a:ext>
              </a:extLst>
            </p:cNvPr>
            <p:cNvSpPr txBox="1"/>
            <p:nvPr/>
          </p:nvSpPr>
          <p:spPr>
            <a:xfrm>
              <a:off x="-499931" y="1464288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8" name="Flowchart: Punched Tape 9">
            <a:extLst>
              <a:ext uri="{FF2B5EF4-FFF2-40B4-BE49-F238E27FC236}">
                <a16:creationId xmlns:a16="http://schemas.microsoft.com/office/drawing/2014/main" id="{19B49E58-CE09-4BB8-A8F3-CFD9B82892FE}"/>
              </a:ext>
            </a:extLst>
          </p:cNvPr>
          <p:cNvSpPr/>
          <p:nvPr/>
        </p:nvSpPr>
        <p:spPr>
          <a:xfrm>
            <a:off x="3810000" y="2996572"/>
            <a:ext cx="1771650" cy="986947"/>
          </a:xfrm>
          <a:prstGeom prst="flowChartPunchedTa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10">
            <a:extLst>
              <a:ext uri="{FF2B5EF4-FFF2-40B4-BE49-F238E27FC236}">
                <a16:creationId xmlns:a16="http://schemas.microsoft.com/office/drawing/2014/main" id="{4AB3A7B1-36F2-49BC-9DF4-2B4C5E5C2779}"/>
              </a:ext>
            </a:extLst>
          </p:cNvPr>
          <p:cNvSpPr/>
          <p:nvPr/>
        </p:nvSpPr>
        <p:spPr>
          <a:xfrm>
            <a:off x="3676649" y="2830995"/>
            <a:ext cx="133351" cy="25947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04EB9D35-2301-42D6-8E30-1DC6DFEC0FD4}"/>
              </a:ext>
            </a:extLst>
          </p:cNvPr>
          <p:cNvGrpSpPr/>
          <p:nvPr/>
        </p:nvGrpSpPr>
        <p:grpSpPr>
          <a:xfrm>
            <a:off x="4025905" y="4436809"/>
            <a:ext cx="2424737" cy="988897"/>
            <a:chOff x="-499931" y="1121722"/>
            <a:chExt cx="3859356" cy="9888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AF3EF0-AB38-48F0-8406-CF14164092F8}"/>
                </a:ext>
              </a:extLst>
            </p:cNvPr>
            <p:cNvSpPr txBox="1"/>
            <p:nvPr/>
          </p:nvSpPr>
          <p:spPr>
            <a:xfrm>
              <a:off x="-499931" y="1121722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87CCB6-6142-434A-9940-483DAA96F828}"/>
                </a:ext>
              </a:extLst>
            </p:cNvPr>
            <p:cNvSpPr txBox="1"/>
            <p:nvPr/>
          </p:nvSpPr>
          <p:spPr>
            <a:xfrm>
              <a:off x="-499931" y="1464288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13" name="Flowchart: Punched Tape 15">
            <a:extLst>
              <a:ext uri="{FF2B5EF4-FFF2-40B4-BE49-F238E27FC236}">
                <a16:creationId xmlns:a16="http://schemas.microsoft.com/office/drawing/2014/main" id="{3D42EDE6-1883-419F-8858-40E04454AB63}"/>
              </a:ext>
            </a:extLst>
          </p:cNvPr>
          <p:cNvSpPr/>
          <p:nvPr/>
        </p:nvSpPr>
        <p:spPr>
          <a:xfrm>
            <a:off x="6419850" y="2208066"/>
            <a:ext cx="1771650" cy="986947"/>
          </a:xfrm>
          <a:prstGeom prst="flowChartPunchedTap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Rounded 16">
            <a:extLst>
              <a:ext uri="{FF2B5EF4-FFF2-40B4-BE49-F238E27FC236}">
                <a16:creationId xmlns:a16="http://schemas.microsoft.com/office/drawing/2014/main" id="{EA62028B-F071-47B7-B619-AA549911BBF5}"/>
              </a:ext>
            </a:extLst>
          </p:cNvPr>
          <p:cNvSpPr/>
          <p:nvPr/>
        </p:nvSpPr>
        <p:spPr>
          <a:xfrm>
            <a:off x="6286499" y="2042489"/>
            <a:ext cx="133351" cy="25947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C436E236-F48B-4088-9C31-4D1683E8F812}"/>
              </a:ext>
            </a:extLst>
          </p:cNvPr>
          <p:cNvGrpSpPr/>
          <p:nvPr/>
        </p:nvGrpSpPr>
        <p:grpSpPr>
          <a:xfrm>
            <a:off x="6635755" y="3648303"/>
            <a:ext cx="2424737" cy="988897"/>
            <a:chOff x="-499931" y="1121722"/>
            <a:chExt cx="3859356" cy="9888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A8BDAB-9CA7-48B5-91F9-BACB96F5E0FE}"/>
                </a:ext>
              </a:extLst>
            </p:cNvPr>
            <p:cNvSpPr txBox="1"/>
            <p:nvPr/>
          </p:nvSpPr>
          <p:spPr>
            <a:xfrm>
              <a:off x="-499931" y="1121722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6A2213-A897-4076-98B5-D07B41E660A6}"/>
                </a:ext>
              </a:extLst>
            </p:cNvPr>
            <p:cNvSpPr txBox="1"/>
            <p:nvPr/>
          </p:nvSpPr>
          <p:spPr>
            <a:xfrm>
              <a:off x="-499931" y="1464288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18" name="Flowchart: Punched Tape 21">
            <a:extLst>
              <a:ext uri="{FF2B5EF4-FFF2-40B4-BE49-F238E27FC236}">
                <a16:creationId xmlns:a16="http://schemas.microsoft.com/office/drawing/2014/main" id="{13A902AB-E20B-4259-837F-DD010E2E4ED4}"/>
              </a:ext>
            </a:extLst>
          </p:cNvPr>
          <p:cNvSpPr/>
          <p:nvPr/>
        </p:nvSpPr>
        <p:spPr>
          <a:xfrm>
            <a:off x="9029700" y="1419560"/>
            <a:ext cx="1771650" cy="986947"/>
          </a:xfrm>
          <a:prstGeom prst="flowChartPunchedTap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Top Corners Rounded 22">
            <a:extLst>
              <a:ext uri="{FF2B5EF4-FFF2-40B4-BE49-F238E27FC236}">
                <a16:creationId xmlns:a16="http://schemas.microsoft.com/office/drawing/2014/main" id="{293A78B5-BF3A-475A-9AE2-2D020E30A184}"/>
              </a:ext>
            </a:extLst>
          </p:cNvPr>
          <p:cNvSpPr/>
          <p:nvPr/>
        </p:nvSpPr>
        <p:spPr>
          <a:xfrm>
            <a:off x="8896349" y="1253983"/>
            <a:ext cx="133351" cy="25947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094593B4-740C-4A99-8644-48693ECB8D7F}"/>
              </a:ext>
            </a:extLst>
          </p:cNvPr>
          <p:cNvGrpSpPr/>
          <p:nvPr/>
        </p:nvGrpSpPr>
        <p:grpSpPr>
          <a:xfrm>
            <a:off x="9245605" y="2859797"/>
            <a:ext cx="2424737" cy="988897"/>
            <a:chOff x="-499931" y="1121722"/>
            <a:chExt cx="3859356" cy="9888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5BF2D0-5BAF-4430-8E00-A08F0ECC3AEB}"/>
                </a:ext>
              </a:extLst>
            </p:cNvPr>
            <p:cNvSpPr txBox="1"/>
            <p:nvPr/>
          </p:nvSpPr>
          <p:spPr>
            <a:xfrm>
              <a:off x="-499931" y="1121722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ACB36C-37F1-48CB-BE88-A7E534C1E922}"/>
                </a:ext>
              </a:extLst>
            </p:cNvPr>
            <p:cNvSpPr txBox="1"/>
            <p:nvPr/>
          </p:nvSpPr>
          <p:spPr>
            <a:xfrm>
              <a:off x="-499931" y="1464288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3" name="Teardrop 1">
            <a:extLst>
              <a:ext uri="{FF2B5EF4-FFF2-40B4-BE49-F238E27FC236}">
                <a16:creationId xmlns:a16="http://schemas.microsoft.com/office/drawing/2014/main" id="{4915AA14-807E-4DB3-8462-F19D7130D3BD}"/>
              </a:ext>
            </a:extLst>
          </p:cNvPr>
          <p:cNvSpPr/>
          <p:nvPr/>
        </p:nvSpPr>
        <p:spPr>
          <a:xfrm rot="18805991">
            <a:off x="4488799" y="3280417"/>
            <a:ext cx="420098" cy="4157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id="{9CC8A233-8DC5-468E-8AF3-9CC8AB1D9559}"/>
              </a:ext>
            </a:extLst>
          </p:cNvPr>
          <p:cNvSpPr>
            <a:spLocks noChangeAspect="1"/>
          </p:cNvSpPr>
          <p:nvPr/>
        </p:nvSpPr>
        <p:spPr>
          <a:xfrm rot="9900000">
            <a:off x="7088269" y="2516894"/>
            <a:ext cx="434812" cy="36929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FEE4AF6C-86D8-49A0-83C2-1722CF01831A}"/>
              </a:ext>
            </a:extLst>
          </p:cNvPr>
          <p:cNvSpPr/>
          <p:nvPr/>
        </p:nvSpPr>
        <p:spPr>
          <a:xfrm>
            <a:off x="9715184" y="1759144"/>
            <a:ext cx="400682" cy="30777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Isosceles Triangle 51">
            <a:extLst>
              <a:ext uri="{FF2B5EF4-FFF2-40B4-BE49-F238E27FC236}">
                <a16:creationId xmlns:a16="http://schemas.microsoft.com/office/drawing/2014/main" id="{E06BC7A6-8581-4F8D-819C-450D741ADDC9}"/>
              </a:ext>
            </a:extLst>
          </p:cNvPr>
          <p:cNvSpPr/>
          <p:nvPr/>
        </p:nvSpPr>
        <p:spPr>
          <a:xfrm>
            <a:off x="1904999" y="4189301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4FCC38E-59C0-429F-9CE1-A8FF3D2D3871}"/>
              </a:ext>
            </a:extLst>
          </p:cNvPr>
          <p:cNvSpPr txBox="1">
            <a:spLocks/>
          </p:cNvSpPr>
          <p:nvPr/>
        </p:nvSpPr>
        <p:spPr>
          <a:xfrm>
            <a:off x="8428087" y="558205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9DCB3-DDC1-4EDF-8302-74A08492D99C}"/>
              </a:ext>
            </a:extLst>
          </p:cNvPr>
          <p:cNvSpPr txBox="1"/>
          <p:nvPr/>
        </p:nvSpPr>
        <p:spPr>
          <a:xfrm>
            <a:off x="9520064" y="5245030"/>
            <a:ext cx="192816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15D6C-FD85-434F-AF3D-1E1AC336E53B}"/>
              </a:ext>
            </a:extLst>
          </p:cNvPr>
          <p:cNvSpPr txBox="1"/>
          <p:nvPr/>
        </p:nvSpPr>
        <p:spPr>
          <a:xfrm>
            <a:off x="7400925" y="2588146"/>
            <a:ext cx="41235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34BBA0A-BB4D-4CA6-8EAD-2AA7072BF2C8}"/>
              </a:ext>
            </a:extLst>
          </p:cNvPr>
          <p:cNvSpPr txBox="1">
            <a:spLocks/>
          </p:cNvSpPr>
          <p:nvPr/>
        </p:nvSpPr>
        <p:spPr>
          <a:xfrm>
            <a:off x="2538264" y="5646390"/>
            <a:ext cx="3957786" cy="57606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CC258DC-A8B0-4925-9D4B-208459DDDE9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36">
            <a:extLst>
              <a:ext uri="{FF2B5EF4-FFF2-40B4-BE49-F238E27FC236}">
                <a16:creationId xmlns:a16="http://schemas.microsoft.com/office/drawing/2014/main" id="{EB479F0A-6045-4698-BCBA-87440EDAB4F1}"/>
              </a:ext>
            </a:extLst>
          </p:cNvPr>
          <p:cNvSpPr/>
          <p:nvPr/>
        </p:nvSpPr>
        <p:spPr>
          <a:xfrm>
            <a:off x="0" y="5590826"/>
            <a:ext cx="12192000" cy="1267173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816AF6-646D-4BC0-A770-B2CD53733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06024"/>
              </p:ext>
            </p:extLst>
          </p:nvPr>
        </p:nvGraphicFramePr>
        <p:xfrm>
          <a:off x="931818" y="3047169"/>
          <a:ext cx="10314072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0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oup 33">
            <a:extLst>
              <a:ext uri="{FF2B5EF4-FFF2-40B4-BE49-F238E27FC236}">
                <a16:creationId xmlns:a16="http://schemas.microsoft.com/office/drawing/2014/main" id="{08C37A09-F166-456A-AE76-068B5C070631}"/>
              </a:ext>
            </a:extLst>
          </p:cNvPr>
          <p:cNvGrpSpPr/>
          <p:nvPr/>
        </p:nvGrpSpPr>
        <p:grpSpPr>
          <a:xfrm>
            <a:off x="923110" y="5888500"/>
            <a:ext cx="10345782" cy="671825"/>
            <a:chOff x="765100" y="1129566"/>
            <a:chExt cx="7976677" cy="6718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511484-13A7-48E2-A3CA-94A04AF9F74D}"/>
                </a:ext>
              </a:extLst>
            </p:cNvPr>
            <p:cNvSpPr txBox="1"/>
            <p:nvPr/>
          </p:nvSpPr>
          <p:spPr>
            <a:xfrm>
              <a:off x="765100" y="1129566"/>
              <a:ext cx="79766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3FF96E-2D53-4079-A84B-804FD30D5A27}"/>
                </a:ext>
              </a:extLst>
            </p:cNvPr>
            <p:cNvSpPr txBox="1"/>
            <p:nvPr/>
          </p:nvSpPr>
          <p:spPr>
            <a:xfrm>
              <a:off x="774625" y="1339726"/>
              <a:ext cx="7967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audience.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FB5F178-216F-472E-9F4E-E6747A659705}"/>
              </a:ext>
            </a:extLst>
          </p:cNvPr>
          <p:cNvSpPr/>
          <p:nvPr/>
        </p:nvSpPr>
        <p:spPr>
          <a:xfrm>
            <a:off x="4355363" y="2194680"/>
            <a:ext cx="1692000" cy="763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C12837F2-DE64-492B-8051-59AA35808949}"/>
              </a:ext>
            </a:extLst>
          </p:cNvPr>
          <p:cNvSpPr/>
          <p:nvPr/>
        </p:nvSpPr>
        <p:spPr>
          <a:xfrm>
            <a:off x="4787363" y="1761025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EA031-0E1F-430B-8C70-67F00FB66769}"/>
              </a:ext>
            </a:extLst>
          </p:cNvPr>
          <p:cNvSpPr txBox="1"/>
          <p:nvPr/>
        </p:nvSpPr>
        <p:spPr>
          <a:xfrm>
            <a:off x="4662984" y="26093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9B5BB-1F2E-4A8C-82EC-303B2CF6DC30}"/>
              </a:ext>
            </a:extLst>
          </p:cNvPr>
          <p:cNvSpPr txBox="1"/>
          <p:nvPr/>
        </p:nvSpPr>
        <p:spPr>
          <a:xfrm>
            <a:off x="4816663" y="1974971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E2ECE31-E587-4D98-B7C1-7E8B2E6580E6}"/>
              </a:ext>
            </a:extLst>
          </p:cNvPr>
          <p:cNvSpPr/>
          <p:nvPr/>
        </p:nvSpPr>
        <p:spPr>
          <a:xfrm>
            <a:off x="4355363" y="2927744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8C297DC4-8736-4171-88DB-80761FB656BA}"/>
              </a:ext>
            </a:extLst>
          </p:cNvPr>
          <p:cNvSpPr/>
          <p:nvPr/>
        </p:nvSpPr>
        <p:spPr>
          <a:xfrm>
            <a:off x="7815241" y="2194680"/>
            <a:ext cx="1692000" cy="763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4" name="Oval 48">
            <a:extLst>
              <a:ext uri="{FF2B5EF4-FFF2-40B4-BE49-F238E27FC236}">
                <a16:creationId xmlns:a16="http://schemas.microsoft.com/office/drawing/2014/main" id="{11D2D1B1-B706-43A8-947E-D9EB4FF969FE}"/>
              </a:ext>
            </a:extLst>
          </p:cNvPr>
          <p:cNvSpPr/>
          <p:nvPr/>
        </p:nvSpPr>
        <p:spPr>
          <a:xfrm>
            <a:off x="8247241" y="1761025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2F39B-DA78-49A1-AB64-A04BD3500503}"/>
              </a:ext>
            </a:extLst>
          </p:cNvPr>
          <p:cNvSpPr txBox="1"/>
          <p:nvPr/>
        </p:nvSpPr>
        <p:spPr>
          <a:xfrm>
            <a:off x="8122862" y="26093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19D4C-67D9-4BA0-BD66-7A890748AA6A}"/>
              </a:ext>
            </a:extLst>
          </p:cNvPr>
          <p:cNvSpPr txBox="1"/>
          <p:nvPr/>
        </p:nvSpPr>
        <p:spPr>
          <a:xfrm>
            <a:off x="8276541" y="1974971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id="{CE70D8C5-C5FB-457E-B0BE-93D5D43316B7}"/>
              </a:ext>
            </a:extLst>
          </p:cNvPr>
          <p:cNvSpPr/>
          <p:nvPr/>
        </p:nvSpPr>
        <p:spPr>
          <a:xfrm>
            <a:off x="7815241" y="2927744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8" name="Rectangle 43">
            <a:extLst>
              <a:ext uri="{FF2B5EF4-FFF2-40B4-BE49-F238E27FC236}">
                <a16:creationId xmlns:a16="http://schemas.microsoft.com/office/drawing/2014/main" id="{A26CF236-4A74-4F7F-AE25-0DFE98985FF7}"/>
              </a:ext>
            </a:extLst>
          </p:cNvPr>
          <p:cNvSpPr/>
          <p:nvPr/>
        </p:nvSpPr>
        <p:spPr>
          <a:xfrm>
            <a:off x="6085302" y="2194680"/>
            <a:ext cx="1692000" cy="76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2A2D40B1-E439-4E5F-B1B0-84A3DE1B304A}"/>
              </a:ext>
            </a:extLst>
          </p:cNvPr>
          <p:cNvSpPr/>
          <p:nvPr/>
        </p:nvSpPr>
        <p:spPr>
          <a:xfrm>
            <a:off x="6517302" y="1761025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65C0C-B948-4C01-9460-AB6DA11918F1}"/>
              </a:ext>
            </a:extLst>
          </p:cNvPr>
          <p:cNvSpPr txBox="1"/>
          <p:nvPr/>
        </p:nvSpPr>
        <p:spPr>
          <a:xfrm>
            <a:off x="6392923" y="26093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574F98-135B-4C24-A51B-44014A6B318A}"/>
              </a:ext>
            </a:extLst>
          </p:cNvPr>
          <p:cNvSpPr txBox="1"/>
          <p:nvPr/>
        </p:nvSpPr>
        <p:spPr>
          <a:xfrm>
            <a:off x="6546602" y="1974971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42">
            <a:extLst>
              <a:ext uri="{FF2B5EF4-FFF2-40B4-BE49-F238E27FC236}">
                <a16:creationId xmlns:a16="http://schemas.microsoft.com/office/drawing/2014/main" id="{AABC4F8F-A7C6-4029-9456-DDC75F7F5301}"/>
              </a:ext>
            </a:extLst>
          </p:cNvPr>
          <p:cNvSpPr/>
          <p:nvPr/>
        </p:nvSpPr>
        <p:spPr>
          <a:xfrm>
            <a:off x="6085302" y="2927744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Rectangle 51">
            <a:extLst>
              <a:ext uri="{FF2B5EF4-FFF2-40B4-BE49-F238E27FC236}">
                <a16:creationId xmlns:a16="http://schemas.microsoft.com/office/drawing/2014/main" id="{E0146AC5-6FEC-4973-A868-F576EE3FC526}"/>
              </a:ext>
            </a:extLst>
          </p:cNvPr>
          <p:cNvSpPr/>
          <p:nvPr/>
        </p:nvSpPr>
        <p:spPr>
          <a:xfrm>
            <a:off x="9545181" y="2194680"/>
            <a:ext cx="1692000" cy="763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4" name="Oval 52">
            <a:extLst>
              <a:ext uri="{FF2B5EF4-FFF2-40B4-BE49-F238E27FC236}">
                <a16:creationId xmlns:a16="http://schemas.microsoft.com/office/drawing/2014/main" id="{09030F22-8A32-476A-86DC-CA66CCF2E915}"/>
              </a:ext>
            </a:extLst>
          </p:cNvPr>
          <p:cNvSpPr/>
          <p:nvPr/>
        </p:nvSpPr>
        <p:spPr>
          <a:xfrm>
            <a:off x="9977181" y="1719326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E875A0-FC8C-4AE1-96EF-71FC875E7AAE}"/>
              </a:ext>
            </a:extLst>
          </p:cNvPr>
          <p:cNvSpPr txBox="1"/>
          <p:nvPr/>
        </p:nvSpPr>
        <p:spPr>
          <a:xfrm>
            <a:off x="9852802" y="2609378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53B49-FDEC-4AC2-AFB4-3B1B42EE0815}"/>
              </a:ext>
            </a:extLst>
          </p:cNvPr>
          <p:cNvSpPr txBox="1"/>
          <p:nvPr/>
        </p:nvSpPr>
        <p:spPr>
          <a:xfrm>
            <a:off x="10006481" y="1933272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50">
            <a:extLst>
              <a:ext uri="{FF2B5EF4-FFF2-40B4-BE49-F238E27FC236}">
                <a16:creationId xmlns:a16="http://schemas.microsoft.com/office/drawing/2014/main" id="{5485CF7B-DD8B-47A5-B1A2-D73A4394D20D}"/>
              </a:ext>
            </a:extLst>
          </p:cNvPr>
          <p:cNvSpPr/>
          <p:nvPr/>
        </p:nvSpPr>
        <p:spPr>
          <a:xfrm>
            <a:off x="9545181" y="2927744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9FBCFCF7-4A03-4F14-971D-5C543E0E6A87}"/>
              </a:ext>
            </a:extLst>
          </p:cNvPr>
          <p:cNvGrpSpPr/>
          <p:nvPr/>
        </p:nvGrpSpPr>
        <p:grpSpPr>
          <a:xfrm flipH="1">
            <a:off x="846058" y="3704174"/>
            <a:ext cx="10499883" cy="436037"/>
            <a:chOff x="846058" y="3704174"/>
            <a:chExt cx="10499883" cy="43603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536D89-D9D5-4EBD-AE56-1D7F42B5493A}"/>
                </a:ext>
              </a:extLst>
            </p:cNvPr>
            <p:cNvSpPr/>
            <p:nvPr/>
          </p:nvSpPr>
          <p:spPr>
            <a:xfrm flipH="1">
              <a:off x="9242821" y="3704174"/>
              <a:ext cx="2103120" cy="43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A5E7135-6697-42BF-ACE8-C602D393CB42}"/>
                </a:ext>
              </a:extLst>
            </p:cNvPr>
            <p:cNvSpPr/>
            <p:nvPr/>
          </p:nvSpPr>
          <p:spPr>
            <a:xfrm>
              <a:off x="846058" y="3708250"/>
              <a:ext cx="2103120" cy="431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BE6ADA-54AF-4147-992E-68890F3BEA7B}"/>
                </a:ext>
              </a:extLst>
            </p:cNvPr>
            <p:cNvSpPr/>
            <p:nvPr/>
          </p:nvSpPr>
          <p:spPr>
            <a:xfrm flipH="1">
              <a:off x="7143631" y="3708250"/>
              <a:ext cx="2103120" cy="431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085D89-7C1E-4BB4-AA16-468119B998D5}"/>
                </a:ext>
              </a:extLst>
            </p:cNvPr>
            <p:cNvSpPr/>
            <p:nvPr/>
          </p:nvSpPr>
          <p:spPr>
            <a:xfrm flipH="1">
              <a:off x="5044440" y="3708250"/>
              <a:ext cx="2103120" cy="431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C68AF8-801A-4212-BC5A-85D1E9930C3B}"/>
                </a:ext>
              </a:extLst>
            </p:cNvPr>
            <p:cNvSpPr/>
            <p:nvPr/>
          </p:nvSpPr>
          <p:spPr>
            <a:xfrm flipH="1">
              <a:off x="2945249" y="3708250"/>
              <a:ext cx="2103120" cy="431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13">
            <a:extLst>
              <a:ext uri="{FF2B5EF4-FFF2-40B4-BE49-F238E27FC236}">
                <a16:creationId xmlns:a16="http://schemas.microsoft.com/office/drawing/2014/main" id="{2CD9E9A1-4111-4707-AD1F-D5D8E5CA24A9}"/>
              </a:ext>
            </a:extLst>
          </p:cNvPr>
          <p:cNvSpPr/>
          <p:nvPr/>
        </p:nvSpPr>
        <p:spPr>
          <a:xfrm>
            <a:off x="846058" y="3908476"/>
            <a:ext cx="10499883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15">
            <a:extLst>
              <a:ext uri="{FF2B5EF4-FFF2-40B4-BE49-F238E27FC236}">
                <a16:creationId xmlns:a16="http://schemas.microsoft.com/office/drawing/2014/main" id="{3233FF03-74E0-4C03-91CE-BDC1A3616D06}"/>
              </a:ext>
            </a:extLst>
          </p:cNvPr>
          <p:cNvCxnSpPr>
            <a:cxnSpLocks/>
          </p:cNvCxnSpPr>
          <p:nvPr/>
        </p:nvCxnSpPr>
        <p:spPr>
          <a:xfrm>
            <a:off x="8212515" y="3257531"/>
            <a:ext cx="1" cy="548640"/>
          </a:xfrm>
          <a:prstGeom prst="line">
            <a:avLst/>
          </a:prstGeom>
          <a:ln w="3175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52F2CA00-6323-4751-BBCA-86B483BB4C00}"/>
              </a:ext>
            </a:extLst>
          </p:cNvPr>
          <p:cNvCxnSpPr>
            <a:cxnSpLocks/>
          </p:cNvCxnSpPr>
          <p:nvPr/>
        </p:nvCxnSpPr>
        <p:spPr>
          <a:xfrm flipV="1">
            <a:off x="6113954" y="4036133"/>
            <a:ext cx="0" cy="548640"/>
          </a:xfrm>
          <a:prstGeom prst="line">
            <a:avLst/>
          </a:prstGeom>
          <a:ln w="3175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7">
            <a:extLst>
              <a:ext uri="{FF2B5EF4-FFF2-40B4-BE49-F238E27FC236}">
                <a16:creationId xmlns:a16="http://schemas.microsoft.com/office/drawing/2014/main" id="{47F30983-8C1A-44B5-8162-3F82D8C85443}"/>
              </a:ext>
            </a:extLst>
          </p:cNvPr>
          <p:cNvCxnSpPr>
            <a:cxnSpLocks/>
          </p:cNvCxnSpPr>
          <p:nvPr/>
        </p:nvCxnSpPr>
        <p:spPr>
          <a:xfrm>
            <a:off x="4008946" y="3257531"/>
            <a:ext cx="6447" cy="548640"/>
          </a:xfrm>
          <a:prstGeom prst="line">
            <a:avLst/>
          </a:prstGeom>
          <a:ln w="3175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BEB8DA4F-7084-4927-B8BE-1D9C93EA6965}"/>
              </a:ext>
            </a:extLst>
          </p:cNvPr>
          <p:cNvCxnSpPr>
            <a:cxnSpLocks/>
          </p:cNvCxnSpPr>
          <p:nvPr/>
        </p:nvCxnSpPr>
        <p:spPr>
          <a:xfrm flipV="1">
            <a:off x="1910386" y="4036133"/>
            <a:ext cx="1" cy="548640"/>
          </a:xfrm>
          <a:prstGeom prst="line">
            <a:avLst/>
          </a:prstGeom>
          <a:ln w="3175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9">
            <a:extLst>
              <a:ext uri="{FF2B5EF4-FFF2-40B4-BE49-F238E27FC236}">
                <a16:creationId xmlns:a16="http://schemas.microsoft.com/office/drawing/2014/main" id="{92A65B4A-9C4C-4752-9A11-F2494554C2FF}"/>
              </a:ext>
            </a:extLst>
          </p:cNvPr>
          <p:cNvCxnSpPr>
            <a:cxnSpLocks/>
          </p:cNvCxnSpPr>
          <p:nvPr/>
        </p:nvCxnSpPr>
        <p:spPr>
          <a:xfrm flipV="1">
            <a:off x="10311077" y="4036133"/>
            <a:ext cx="1" cy="548640"/>
          </a:xfrm>
          <a:prstGeom prst="line">
            <a:avLst/>
          </a:prstGeom>
          <a:ln w="31750">
            <a:solidFill>
              <a:schemeClr val="accent5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">
            <a:extLst>
              <a:ext uri="{FF2B5EF4-FFF2-40B4-BE49-F238E27FC236}">
                <a16:creationId xmlns:a16="http://schemas.microsoft.com/office/drawing/2014/main" id="{6656BD73-A6BC-4169-B9A4-6E6B3FF7E32E}"/>
              </a:ext>
            </a:extLst>
          </p:cNvPr>
          <p:cNvSpPr>
            <a:spLocks noChangeAspect="1"/>
          </p:cNvSpPr>
          <p:nvPr/>
        </p:nvSpPr>
        <p:spPr>
          <a:xfrm>
            <a:off x="10190813" y="3808251"/>
            <a:ext cx="228600" cy="2286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E14BC5A6-99BE-49AC-95EF-7F463BE1182B}"/>
              </a:ext>
            </a:extLst>
          </p:cNvPr>
          <p:cNvSpPr>
            <a:spLocks noChangeAspect="1"/>
          </p:cNvSpPr>
          <p:nvPr/>
        </p:nvSpPr>
        <p:spPr>
          <a:xfrm flipH="1">
            <a:off x="1794050" y="3808251"/>
            <a:ext cx="228600" cy="228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CD987663-D81D-4B52-9C2A-B5BDE95A0C25}"/>
              </a:ext>
            </a:extLst>
          </p:cNvPr>
          <p:cNvSpPr>
            <a:spLocks noChangeAspect="1"/>
          </p:cNvSpPr>
          <p:nvPr/>
        </p:nvSpPr>
        <p:spPr>
          <a:xfrm flipH="1">
            <a:off x="3893240" y="3808251"/>
            <a:ext cx="228600" cy="2286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3B6FB834-D20F-45F1-8A07-1846964BB05C}"/>
              </a:ext>
            </a:extLst>
          </p:cNvPr>
          <p:cNvSpPr>
            <a:spLocks noChangeAspect="1"/>
          </p:cNvSpPr>
          <p:nvPr/>
        </p:nvSpPr>
        <p:spPr>
          <a:xfrm flipH="1">
            <a:off x="5992431" y="3808251"/>
            <a:ext cx="228600" cy="2286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8E6D5DD-A4DC-4482-A1C4-94D7570C32F9}"/>
              </a:ext>
            </a:extLst>
          </p:cNvPr>
          <p:cNvSpPr>
            <a:spLocks noChangeAspect="1"/>
          </p:cNvSpPr>
          <p:nvPr/>
        </p:nvSpPr>
        <p:spPr>
          <a:xfrm flipH="1">
            <a:off x="8091622" y="3808251"/>
            <a:ext cx="228600" cy="2286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C3B796D2-049F-4495-975E-296BB50E6C30}"/>
              </a:ext>
            </a:extLst>
          </p:cNvPr>
          <p:cNvSpPr/>
          <p:nvPr/>
        </p:nvSpPr>
        <p:spPr>
          <a:xfrm flipH="1">
            <a:off x="1761559" y="3141498"/>
            <a:ext cx="369932" cy="30517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19F5262-752B-409A-9131-0009B1C988E1}"/>
              </a:ext>
            </a:extLst>
          </p:cNvPr>
          <p:cNvSpPr/>
          <p:nvPr/>
        </p:nvSpPr>
        <p:spPr>
          <a:xfrm>
            <a:off x="5892848" y="3116620"/>
            <a:ext cx="366191" cy="36559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A62015FA-F4F2-4060-B260-07658A54AF83}"/>
              </a:ext>
            </a:extLst>
          </p:cNvPr>
          <p:cNvSpPr/>
          <p:nvPr/>
        </p:nvSpPr>
        <p:spPr>
          <a:xfrm>
            <a:off x="10089970" y="3122791"/>
            <a:ext cx="442214" cy="35689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Block Arc 25">
            <a:extLst>
              <a:ext uri="{FF2B5EF4-FFF2-40B4-BE49-F238E27FC236}">
                <a16:creationId xmlns:a16="http://schemas.microsoft.com/office/drawing/2014/main" id="{17E5AACF-CB7A-4504-8176-16110C468E61}"/>
              </a:ext>
            </a:extLst>
          </p:cNvPr>
          <p:cNvSpPr/>
          <p:nvPr/>
        </p:nvSpPr>
        <p:spPr>
          <a:xfrm>
            <a:off x="3845436" y="4322345"/>
            <a:ext cx="302745" cy="43737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Oval 32">
            <a:extLst>
              <a:ext uri="{FF2B5EF4-FFF2-40B4-BE49-F238E27FC236}">
                <a16:creationId xmlns:a16="http://schemas.microsoft.com/office/drawing/2014/main" id="{CA775F31-AFAC-4F3A-A73A-CA0344370446}"/>
              </a:ext>
            </a:extLst>
          </p:cNvPr>
          <p:cNvSpPr/>
          <p:nvPr/>
        </p:nvSpPr>
        <p:spPr>
          <a:xfrm>
            <a:off x="8019452" y="4370887"/>
            <a:ext cx="392569" cy="39205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41A252B3-0B26-4188-A8BE-3BB0B6B0701E}"/>
              </a:ext>
            </a:extLst>
          </p:cNvPr>
          <p:cNvGrpSpPr/>
          <p:nvPr/>
        </p:nvGrpSpPr>
        <p:grpSpPr>
          <a:xfrm>
            <a:off x="1100649" y="4710430"/>
            <a:ext cx="1563024" cy="1508106"/>
            <a:chOff x="1829656" y="4528906"/>
            <a:chExt cx="2691170" cy="15081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C60AD0-2053-49D3-A660-52870B6B8985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65F825-B9A6-42B9-BFE3-541F37D232F9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3A4FF06A-64BE-4EB5-B9E4-DDA977377B38}"/>
              </a:ext>
            </a:extLst>
          </p:cNvPr>
          <p:cNvGrpSpPr/>
          <p:nvPr/>
        </p:nvGrpSpPr>
        <p:grpSpPr>
          <a:xfrm>
            <a:off x="3202341" y="1605094"/>
            <a:ext cx="1563024" cy="1508106"/>
            <a:chOff x="1829656" y="4528906"/>
            <a:chExt cx="2691170" cy="15081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ED8978-8496-47C6-847E-D1BF4C4C7020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0691C7-7D45-4DF6-80E7-CCF703783561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CEB8A486-66E6-4A4C-9DA6-79C245E4C86D}"/>
              </a:ext>
            </a:extLst>
          </p:cNvPr>
          <p:cNvGrpSpPr/>
          <p:nvPr/>
        </p:nvGrpSpPr>
        <p:grpSpPr>
          <a:xfrm>
            <a:off x="5304033" y="4710430"/>
            <a:ext cx="1563024" cy="1508106"/>
            <a:chOff x="1829656" y="4528906"/>
            <a:chExt cx="2691170" cy="15081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6FA12D-DD62-4C55-AFB5-131798A867D7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9EBADE-062F-4FB8-B398-A29493E8BE5E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0D761C1E-4021-48FD-B118-1878A6CF3609}"/>
              </a:ext>
            </a:extLst>
          </p:cNvPr>
          <p:cNvGrpSpPr/>
          <p:nvPr/>
        </p:nvGrpSpPr>
        <p:grpSpPr>
          <a:xfrm>
            <a:off x="7405725" y="1605094"/>
            <a:ext cx="1563024" cy="1508106"/>
            <a:chOff x="1829656" y="4528906"/>
            <a:chExt cx="2691170" cy="150810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65A15-B77C-4F7C-B1B6-809136934BCB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8A1F52-C94D-4CCE-B7EC-BBBD393D37FF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A40E51BC-E9DA-43E3-9911-6479CEBAA065}"/>
              </a:ext>
            </a:extLst>
          </p:cNvPr>
          <p:cNvGrpSpPr/>
          <p:nvPr/>
        </p:nvGrpSpPr>
        <p:grpSpPr>
          <a:xfrm>
            <a:off x="9507416" y="4710430"/>
            <a:ext cx="1563024" cy="1508106"/>
            <a:chOff x="1829656" y="4528906"/>
            <a:chExt cx="2691170" cy="15081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6437CA-090F-4024-9184-0A7F85F5E60C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9E462F-240F-40E3-A42F-4B3000C24F96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6A31F6AF-976E-4CC5-A598-8F4A5704FB5C}"/>
              </a:ext>
            </a:extLst>
          </p:cNvPr>
          <p:cNvSpPr/>
          <p:nvPr/>
        </p:nvSpPr>
        <p:spPr>
          <a:xfrm>
            <a:off x="0" y="-3600"/>
            <a:ext cx="3311691" cy="6861600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38DC1-B730-49B8-AA7F-DA0D2D39FFAA}"/>
              </a:ext>
            </a:extLst>
          </p:cNvPr>
          <p:cNvSpPr txBox="1"/>
          <p:nvPr/>
        </p:nvSpPr>
        <p:spPr>
          <a:xfrm>
            <a:off x="423921" y="2266307"/>
            <a:ext cx="2328112" cy="1200329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5EACD0-B505-4C9F-A800-B243406BE3DC}"/>
              </a:ext>
            </a:extLst>
          </p:cNvPr>
          <p:cNvSpPr txBox="1"/>
          <p:nvPr/>
        </p:nvSpPr>
        <p:spPr>
          <a:xfrm>
            <a:off x="371808" y="393498"/>
            <a:ext cx="3067418" cy="1477328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47F94564-3C3B-4525-926A-42A9E1489DE2}"/>
              </a:ext>
            </a:extLst>
          </p:cNvPr>
          <p:cNvSpPr/>
          <p:nvPr/>
        </p:nvSpPr>
        <p:spPr>
          <a:xfrm>
            <a:off x="4138258" y="478971"/>
            <a:ext cx="7204194" cy="13210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33">
            <a:extLst>
              <a:ext uri="{FF2B5EF4-FFF2-40B4-BE49-F238E27FC236}">
                <a16:creationId xmlns:a16="http://schemas.microsoft.com/office/drawing/2014/main" id="{7EE90666-1123-424A-930B-788E09282C79}"/>
              </a:ext>
            </a:extLst>
          </p:cNvPr>
          <p:cNvSpPr/>
          <p:nvPr/>
        </p:nvSpPr>
        <p:spPr>
          <a:xfrm>
            <a:off x="4138258" y="2007541"/>
            <a:ext cx="7204194" cy="132104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id="{757BC629-030C-47F1-A011-556BF9A1D30F}"/>
              </a:ext>
            </a:extLst>
          </p:cNvPr>
          <p:cNvSpPr/>
          <p:nvPr/>
        </p:nvSpPr>
        <p:spPr>
          <a:xfrm>
            <a:off x="4138258" y="3536111"/>
            <a:ext cx="7204194" cy="132104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E1A0DB64-B9F8-4F68-845D-ED3BFAEFB071}"/>
              </a:ext>
            </a:extLst>
          </p:cNvPr>
          <p:cNvSpPr/>
          <p:nvPr/>
        </p:nvSpPr>
        <p:spPr>
          <a:xfrm>
            <a:off x="4138258" y="5064681"/>
            <a:ext cx="7204194" cy="132104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B4C234-9888-4634-9216-60BDC222761C}"/>
              </a:ext>
            </a:extLst>
          </p:cNvPr>
          <p:cNvGrpSpPr/>
          <p:nvPr/>
        </p:nvGrpSpPr>
        <p:grpSpPr>
          <a:xfrm>
            <a:off x="5735186" y="645638"/>
            <a:ext cx="5266798" cy="1004839"/>
            <a:chOff x="5735185" y="674821"/>
            <a:chExt cx="5266798" cy="10048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A155C7-6C1A-4F81-A99D-270623D2F4FB}"/>
                </a:ext>
              </a:extLst>
            </p:cNvPr>
            <p:cNvSpPr txBox="1"/>
            <p:nvPr/>
          </p:nvSpPr>
          <p:spPr>
            <a:xfrm>
              <a:off x="5735185" y="674821"/>
              <a:ext cx="5266798" cy="36933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Type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00D164-0A1B-4179-A58D-CA6F1BE3DD26}"/>
                </a:ext>
              </a:extLst>
            </p:cNvPr>
            <p:cNvSpPr txBox="1"/>
            <p:nvPr/>
          </p:nvSpPr>
          <p:spPr>
            <a:xfrm>
              <a:off x="5735185" y="1033329"/>
              <a:ext cx="5266793" cy="646331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30" name="Oval 39">
            <a:extLst>
              <a:ext uri="{FF2B5EF4-FFF2-40B4-BE49-F238E27FC236}">
                <a16:creationId xmlns:a16="http://schemas.microsoft.com/office/drawing/2014/main" id="{4409AE71-87F0-4477-A459-7D78C0AFCB65}"/>
              </a:ext>
            </a:extLst>
          </p:cNvPr>
          <p:cNvSpPr/>
          <p:nvPr/>
        </p:nvSpPr>
        <p:spPr>
          <a:xfrm>
            <a:off x="4582594" y="747150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43">
            <a:extLst>
              <a:ext uri="{FF2B5EF4-FFF2-40B4-BE49-F238E27FC236}">
                <a16:creationId xmlns:a16="http://schemas.microsoft.com/office/drawing/2014/main" id="{FE75EBBD-FAD7-4457-8F01-1CC721A65038}"/>
              </a:ext>
            </a:extLst>
          </p:cNvPr>
          <p:cNvSpPr/>
          <p:nvPr/>
        </p:nvSpPr>
        <p:spPr>
          <a:xfrm>
            <a:off x="4582594" y="2266306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48">
            <a:extLst>
              <a:ext uri="{FF2B5EF4-FFF2-40B4-BE49-F238E27FC236}">
                <a16:creationId xmlns:a16="http://schemas.microsoft.com/office/drawing/2014/main" id="{A59448C8-BCF2-4AA6-BFCB-8938C01C42B3}"/>
              </a:ext>
            </a:extLst>
          </p:cNvPr>
          <p:cNvSpPr/>
          <p:nvPr/>
        </p:nvSpPr>
        <p:spPr>
          <a:xfrm>
            <a:off x="4582594" y="3785462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53">
            <a:extLst>
              <a:ext uri="{FF2B5EF4-FFF2-40B4-BE49-F238E27FC236}">
                <a16:creationId xmlns:a16="http://schemas.microsoft.com/office/drawing/2014/main" id="{058DD881-F5E3-48CF-995E-6B548F11BF5F}"/>
              </a:ext>
            </a:extLst>
          </p:cNvPr>
          <p:cNvSpPr/>
          <p:nvPr/>
        </p:nvSpPr>
        <p:spPr>
          <a:xfrm>
            <a:off x="4582594" y="5304618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8" name="그룹 6">
            <a:extLst>
              <a:ext uri="{FF2B5EF4-FFF2-40B4-BE49-F238E27FC236}">
                <a16:creationId xmlns:a16="http://schemas.microsoft.com/office/drawing/2014/main" id="{3410E0CA-B4D4-4A0E-9681-52136867BEB0}"/>
              </a:ext>
            </a:extLst>
          </p:cNvPr>
          <p:cNvGrpSpPr/>
          <p:nvPr/>
        </p:nvGrpSpPr>
        <p:grpSpPr>
          <a:xfrm>
            <a:off x="5735186" y="2159930"/>
            <a:ext cx="5266798" cy="1004839"/>
            <a:chOff x="5735185" y="674821"/>
            <a:chExt cx="5266798" cy="10048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16B2E4-D1D7-4E2E-841D-86A13B918637}"/>
                </a:ext>
              </a:extLst>
            </p:cNvPr>
            <p:cNvSpPr txBox="1"/>
            <p:nvPr/>
          </p:nvSpPr>
          <p:spPr>
            <a:xfrm>
              <a:off x="5735185" y="674821"/>
              <a:ext cx="5266798" cy="36933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Type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9B15D6-F8E3-47AF-BD37-7ED3F89D4A35}"/>
                </a:ext>
              </a:extLst>
            </p:cNvPr>
            <p:cNvSpPr txBox="1"/>
            <p:nvPr/>
          </p:nvSpPr>
          <p:spPr>
            <a:xfrm>
              <a:off x="5735185" y="1033329"/>
              <a:ext cx="5266793" cy="646331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grpSp>
        <p:nvGrpSpPr>
          <p:cNvPr id="41" name="그룹 6">
            <a:extLst>
              <a:ext uri="{FF2B5EF4-FFF2-40B4-BE49-F238E27FC236}">
                <a16:creationId xmlns:a16="http://schemas.microsoft.com/office/drawing/2014/main" id="{672A29A2-28C8-47D1-9A98-1A7C76EE30F6}"/>
              </a:ext>
            </a:extLst>
          </p:cNvPr>
          <p:cNvGrpSpPr/>
          <p:nvPr/>
        </p:nvGrpSpPr>
        <p:grpSpPr>
          <a:xfrm>
            <a:off x="5735186" y="3701654"/>
            <a:ext cx="5266798" cy="1004839"/>
            <a:chOff x="5735185" y="674821"/>
            <a:chExt cx="5266798" cy="100483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6875BC-EF73-4C46-81EE-BBD53B64771F}"/>
                </a:ext>
              </a:extLst>
            </p:cNvPr>
            <p:cNvSpPr txBox="1"/>
            <p:nvPr/>
          </p:nvSpPr>
          <p:spPr>
            <a:xfrm>
              <a:off x="5735185" y="674821"/>
              <a:ext cx="5266798" cy="36933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Type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913309-019F-4EA9-8EB3-57B104CA1750}"/>
                </a:ext>
              </a:extLst>
            </p:cNvPr>
            <p:cNvSpPr txBox="1"/>
            <p:nvPr/>
          </p:nvSpPr>
          <p:spPr>
            <a:xfrm>
              <a:off x="5735185" y="1033329"/>
              <a:ext cx="5266793" cy="646331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grpSp>
        <p:nvGrpSpPr>
          <p:cNvPr id="44" name="그룹 6">
            <a:extLst>
              <a:ext uri="{FF2B5EF4-FFF2-40B4-BE49-F238E27FC236}">
                <a16:creationId xmlns:a16="http://schemas.microsoft.com/office/drawing/2014/main" id="{07FB7F59-2CB6-45B8-8370-00801FC48553}"/>
              </a:ext>
            </a:extLst>
          </p:cNvPr>
          <p:cNvGrpSpPr/>
          <p:nvPr/>
        </p:nvGrpSpPr>
        <p:grpSpPr>
          <a:xfrm>
            <a:off x="5735186" y="5234234"/>
            <a:ext cx="5266798" cy="1004839"/>
            <a:chOff x="5735185" y="674821"/>
            <a:chExt cx="5266798" cy="100483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7EAA21-9B4B-453D-9D71-87BB0EC32C68}"/>
                </a:ext>
              </a:extLst>
            </p:cNvPr>
            <p:cNvSpPr txBox="1"/>
            <p:nvPr/>
          </p:nvSpPr>
          <p:spPr>
            <a:xfrm>
              <a:off x="5735185" y="674821"/>
              <a:ext cx="5266798" cy="36933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Type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FCA8A4-2EB8-4FD0-8DDE-4183AC779EBB}"/>
                </a:ext>
              </a:extLst>
            </p:cNvPr>
            <p:cNvSpPr txBox="1"/>
            <p:nvPr/>
          </p:nvSpPr>
          <p:spPr>
            <a:xfrm>
              <a:off x="5735185" y="1033329"/>
              <a:ext cx="5266793" cy="646331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47" name="Rounded Rectangle 32">
            <a:extLst>
              <a:ext uri="{FF2B5EF4-FFF2-40B4-BE49-F238E27FC236}">
                <a16:creationId xmlns:a16="http://schemas.microsoft.com/office/drawing/2014/main" id="{18B41C05-579E-44E9-8D7A-1EAB5AEF4F29}"/>
              </a:ext>
            </a:extLst>
          </p:cNvPr>
          <p:cNvSpPr/>
          <p:nvPr/>
        </p:nvSpPr>
        <p:spPr>
          <a:xfrm>
            <a:off x="4769919" y="2476336"/>
            <a:ext cx="368477" cy="3684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Rectangle 130">
            <a:extLst>
              <a:ext uri="{FF2B5EF4-FFF2-40B4-BE49-F238E27FC236}">
                <a16:creationId xmlns:a16="http://schemas.microsoft.com/office/drawing/2014/main" id="{C1E78B1D-6B58-43AB-B341-E3566E76923D}"/>
              </a:ext>
            </a:extLst>
          </p:cNvPr>
          <p:cNvSpPr/>
          <p:nvPr/>
        </p:nvSpPr>
        <p:spPr>
          <a:xfrm>
            <a:off x="4761252" y="928802"/>
            <a:ext cx="408275" cy="41012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Round Same Side Corner Rectangle 19">
            <a:extLst>
              <a:ext uri="{FF2B5EF4-FFF2-40B4-BE49-F238E27FC236}">
                <a16:creationId xmlns:a16="http://schemas.microsoft.com/office/drawing/2014/main" id="{347BA4DA-AC61-4E49-91CD-6BBD9CD3F121}"/>
              </a:ext>
            </a:extLst>
          </p:cNvPr>
          <p:cNvSpPr/>
          <p:nvPr/>
        </p:nvSpPr>
        <p:spPr>
          <a:xfrm>
            <a:off x="4797128" y="5491836"/>
            <a:ext cx="361073" cy="446118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89AF8C90-773C-4CAE-92D1-6F19C04847EB}"/>
              </a:ext>
            </a:extLst>
          </p:cNvPr>
          <p:cNvSpPr>
            <a:spLocks noChangeAspect="1"/>
          </p:cNvSpPr>
          <p:nvPr/>
        </p:nvSpPr>
        <p:spPr>
          <a:xfrm>
            <a:off x="4797128" y="3998479"/>
            <a:ext cx="363020" cy="3660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568604" y="297110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A439D-9848-4388-8641-4265B44E7593}"/>
              </a:ext>
            </a:extLst>
          </p:cNvPr>
          <p:cNvSpPr txBox="1"/>
          <p:nvPr/>
        </p:nvSpPr>
        <p:spPr>
          <a:xfrm>
            <a:off x="800556" y="1455141"/>
            <a:ext cx="69416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 You can simply impress your audience and add a unique zing and appeal to your Presentations. I hope and I believe that this Template will your Time, Money and Reputation. Easy to change colors, photos and Text. Get a modern PowerPoint  Presentation that is beautifully designed.  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I hope and I believe that this Template will your Time, Money and Reputation.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I hope and I believe that this Template will your Time, Money and Reputation. Get a modern PowerPoint  Presentation that is beautifully designed.  You can simply impress your audience and add a unique zing and appeal to your Presentations. 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646AB-E9F3-48B1-964E-501943C0B844}"/>
              </a:ext>
            </a:extLst>
          </p:cNvPr>
          <p:cNvSpPr txBox="1"/>
          <p:nvPr/>
        </p:nvSpPr>
        <p:spPr>
          <a:xfrm>
            <a:off x="800556" y="693878"/>
            <a:ext cx="69416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b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867" b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OREM IPSUM DOLOR SIT AMET, 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748081-A455-4E04-AAAF-4F7754008874}"/>
              </a:ext>
            </a:extLst>
          </p:cNvPr>
          <p:cNvSpPr txBox="1"/>
          <p:nvPr/>
        </p:nvSpPr>
        <p:spPr>
          <a:xfrm>
            <a:off x="373838" y="236150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F4C23863-5BA9-4DE6-ACA5-092607352CAB}"/>
              </a:ext>
            </a:extLst>
          </p:cNvPr>
          <p:cNvGrpSpPr/>
          <p:nvPr/>
        </p:nvGrpSpPr>
        <p:grpSpPr>
          <a:xfrm>
            <a:off x="4729718" y="668250"/>
            <a:ext cx="6476619" cy="5608591"/>
            <a:chOff x="4758798" y="1086369"/>
            <a:chExt cx="6476619" cy="5608591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7506F92-E556-4B54-B8E5-09FB89A92DCC}"/>
                </a:ext>
              </a:extLst>
            </p:cNvPr>
            <p:cNvGrpSpPr/>
            <p:nvPr/>
          </p:nvGrpSpPr>
          <p:grpSpPr>
            <a:xfrm>
              <a:off x="4758798" y="1667163"/>
              <a:ext cx="2899302" cy="5027797"/>
              <a:chOff x="2227884" y="1330362"/>
              <a:chExt cx="2835932" cy="502779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FC388C-DB7C-46DC-8DB1-31639AC75BB9}"/>
                  </a:ext>
                </a:extLst>
              </p:cNvPr>
              <p:cNvSpPr txBox="1"/>
              <p:nvPr/>
            </p:nvSpPr>
            <p:spPr>
              <a:xfrm>
                <a:off x="2227884" y="1649178"/>
                <a:ext cx="2835932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 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I hope and I believe that this Template will your Time, Money and Reputation. Easy to change colors, photos and Text. I hope and I believe that this Template will your Time, Money and Reputation.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Easy to change colors, photos and Text.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23442-3FDC-4302-AF4D-3E91C5F704EE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3"/>
                    </a:solidFill>
                    <a:cs typeface="Arial" pitchFamily="34" charset="0"/>
                  </a:rPr>
                  <a:t>Your Text Here</a:t>
                </a:r>
                <a:endParaRPr lang="ko-KR" altLang="en-US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738BC5F4-8AA0-4BFE-A595-220F6085C8D9}"/>
                </a:ext>
              </a:extLst>
            </p:cNvPr>
            <p:cNvGrpSpPr/>
            <p:nvPr/>
          </p:nvGrpSpPr>
          <p:grpSpPr>
            <a:xfrm>
              <a:off x="8336115" y="1667163"/>
              <a:ext cx="2899302" cy="4843131"/>
              <a:chOff x="2227884" y="1330362"/>
              <a:chExt cx="2835932" cy="48431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6D4AA8-AEE6-4561-B254-5C7006FE3D75}"/>
                  </a:ext>
                </a:extLst>
              </p:cNvPr>
              <p:cNvSpPr txBox="1"/>
              <p:nvPr/>
            </p:nvSpPr>
            <p:spPr>
              <a:xfrm>
                <a:off x="2227884" y="1649178"/>
                <a:ext cx="28359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 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I hope and I believe that this Template will your Time, Money and Reputation. Easy to change colors, photos and Text. I hope and I believe that this Template will your Time, Money and Reputation.</a:t>
                </a:r>
              </a:p>
              <a:p>
                <a:pPr algn="ctr"/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BD2A9-59DC-4AE3-B766-B4B3B5457B68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  <a:cs typeface="Arial" pitchFamily="34" charset="0"/>
                  </a:rPr>
                  <a:t>Your Text Here</a:t>
                </a:r>
                <a:endParaRPr lang="ko-KR" altLang="en-US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Rectangle 36">
              <a:extLst>
                <a:ext uri="{FF2B5EF4-FFF2-40B4-BE49-F238E27FC236}">
                  <a16:creationId xmlns:a16="http://schemas.microsoft.com/office/drawing/2014/main" id="{2125779A-E9D8-4F22-BECC-967940727251}"/>
                </a:ext>
              </a:extLst>
            </p:cNvPr>
            <p:cNvSpPr/>
            <p:nvPr/>
          </p:nvSpPr>
          <p:spPr>
            <a:xfrm>
              <a:off x="6013764" y="1086369"/>
              <a:ext cx="389370" cy="325482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B7265153-F107-4571-AF84-9092045E473E}"/>
                </a:ext>
              </a:extLst>
            </p:cNvPr>
            <p:cNvSpPr/>
            <p:nvPr/>
          </p:nvSpPr>
          <p:spPr>
            <a:xfrm>
              <a:off x="9588707" y="1119600"/>
              <a:ext cx="394118" cy="259020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4434162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ED36A6-9215-48CA-B193-9EAC96F10040}"/>
              </a:ext>
            </a:extLst>
          </p:cNvPr>
          <p:cNvGrpSpPr/>
          <p:nvPr/>
        </p:nvGrpSpPr>
        <p:grpSpPr>
          <a:xfrm>
            <a:off x="7381136" y="1545788"/>
            <a:ext cx="4410290" cy="5057635"/>
            <a:chOff x="908395" y="90"/>
            <a:chExt cx="5980019" cy="685777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F2A02BC-9026-4AE8-AE06-8C40C0BFCB13}"/>
                </a:ext>
              </a:extLst>
            </p:cNvPr>
            <p:cNvSpPr/>
            <p:nvPr/>
          </p:nvSpPr>
          <p:spPr>
            <a:xfrm>
              <a:off x="1795412" y="3619957"/>
              <a:ext cx="4888829" cy="3237903"/>
            </a:xfrm>
            <a:custGeom>
              <a:avLst/>
              <a:gdLst>
                <a:gd name="connsiteX0" fmla="*/ 4882071 w 4888829"/>
                <a:gd name="connsiteY0" fmla="*/ 725538 h 3237903"/>
                <a:gd name="connsiteX1" fmla="*/ 4689349 w 4888829"/>
                <a:gd name="connsiteY1" fmla="*/ 741413 h 3237903"/>
                <a:gd name="connsiteX2" fmla="*/ 4689349 w 4888829"/>
                <a:gd name="connsiteY2" fmla="*/ 741413 h 3237903"/>
                <a:gd name="connsiteX3" fmla="*/ 4689349 w 4888829"/>
                <a:gd name="connsiteY3" fmla="*/ 741413 h 3237903"/>
                <a:gd name="connsiteX4" fmla="*/ 4417251 w 4888829"/>
                <a:gd name="connsiteY4" fmla="*/ 654355 h 3237903"/>
                <a:gd name="connsiteX5" fmla="*/ 4280853 w 4888829"/>
                <a:gd name="connsiteY5" fmla="*/ 597522 h 3237903"/>
                <a:gd name="connsiteX6" fmla="*/ 4068573 w 4888829"/>
                <a:gd name="connsiteY6" fmla="*/ 435660 h 3237903"/>
                <a:gd name="connsiteX7" fmla="*/ 3921951 w 4888829"/>
                <a:gd name="connsiteY7" fmla="*/ 332092 h 3237903"/>
                <a:gd name="connsiteX8" fmla="*/ 3648075 w 4888829"/>
                <a:gd name="connsiteY8" fmla="*/ 222427 h 3237903"/>
                <a:gd name="connsiteX9" fmla="*/ 2078101 w 4888829"/>
                <a:gd name="connsiteY9" fmla="*/ 190868 h 3237903"/>
                <a:gd name="connsiteX10" fmla="*/ 1954911 w 4888829"/>
                <a:gd name="connsiteY10" fmla="*/ 78283 h 3237903"/>
                <a:gd name="connsiteX11" fmla="*/ 1873695 w 4888829"/>
                <a:gd name="connsiteY11" fmla="*/ 7797 h 3237903"/>
                <a:gd name="connsiteX12" fmla="*/ 1831086 w 4888829"/>
                <a:gd name="connsiteY12" fmla="*/ 368 h 3237903"/>
                <a:gd name="connsiteX13" fmla="*/ 375095 w 4888829"/>
                <a:gd name="connsiteY13" fmla="*/ 137083 h 3237903"/>
                <a:gd name="connsiteX14" fmla="*/ 128207 w 4888829"/>
                <a:gd name="connsiteY14" fmla="*/ 241795 h 3237903"/>
                <a:gd name="connsiteX15" fmla="*/ 98997 w 4888829"/>
                <a:gd name="connsiteY15" fmla="*/ 274497 h 3237903"/>
                <a:gd name="connsiteX16" fmla="*/ 2985 w 4888829"/>
                <a:gd name="connsiteY16" fmla="*/ 587235 h 3237903"/>
                <a:gd name="connsiteX17" fmla="*/ 7874 w 4888829"/>
                <a:gd name="connsiteY17" fmla="*/ 630987 h 3237903"/>
                <a:gd name="connsiteX18" fmla="*/ 98108 w 4888829"/>
                <a:gd name="connsiteY18" fmla="*/ 794880 h 3237903"/>
                <a:gd name="connsiteX19" fmla="*/ 230378 w 4888829"/>
                <a:gd name="connsiteY19" fmla="*/ 931024 h 3237903"/>
                <a:gd name="connsiteX20" fmla="*/ 1721422 w 4888829"/>
                <a:gd name="connsiteY20" fmla="*/ 1998903 h 3237903"/>
                <a:gd name="connsiteX21" fmla="*/ 2254060 w 4888829"/>
                <a:gd name="connsiteY21" fmla="*/ 2329104 h 3237903"/>
                <a:gd name="connsiteX22" fmla="*/ 2259394 w 4888829"/>
                <a:gd name="connsiteY22" fmla="*/ 2338692 h 3237903"/>
                <a:gd name="connsiteX23" fmla="*/ 2168462 w 4888829"/>
                <a:gd name="connsiteY23" fmla="*/ 2347074 h 3237903"/>
                <a:gd name="connsiteX24" fmla="*/ 2011490 w 4888829"/>
                <a:gd name="connsiteY24" fmla="*/ 2379586 h 3237903"/>
                <a:gd name="connsiteX25" fmla="*/ 1996885 w 4888829"/>
                <a:gd name="connsiteY25" fmla="*/ 2384793 h 3237903"/>
                <a:gd name="connsiteX26" fmla="*/ 1904365 w 4888829"/>
                <a:gd name="connsiteY26" fmla="*/ 2473185 h 3237903"/>
                <a:gd name="connsiteX27" fmla="*/ 1895920 w 4888829"/>
                <a:gd name="connsiteY27" fmla="*/ 2470074 h 3237903"/>
                <a:gd name="connsiteX28" fmla="*/ 1894523 w 4888829"/>
                <a:gd name="connsiteY28" fmla="*/ 2475916 h 3237903"/>
                <a:gd name="connsiteX29" fmla="*/ 1904111 w 4888829"/>
                <a:gd name="connsiteY29" fmla="*/ 2497252 h 3237903"/>
                <a:gd name="connsiteX30" fmla="*/ 1880680 w 4888829"/>
                <a:gd name="connsiteY30" fmla="*/ 2578976 h 3237903"/>
                <a:gd name="connsiteX31" fmla="*/ 1879600 w 4888829"/>
                <a:gd name="connsiteY31" fmla="*/ 2635110 h 3237903"/>
                <a:gd name="connsiteX32" fmla="*/ 1885315 w 4888829"/>
                <a:gd name="connsiteY32" fmla="*/ 2737853 h 3237903"/>
                <a:gd name="connsiteX33" fmla="*/ 1909382 w 4888829"/>
                <a:gd name="connsiteY33" fmla="*/ 2767190 h 3237903"/>
                <a:gd name="connsiteX34" fmla="*/ 2158048 w 4888829"/>
                <a:gd name="connsiteY34" fmla="*/ 2838818 h 3237903"/>
                <a:gd name="connsiteX35" fmla="*/ 2350516 w 4888829"/>
                <a:gd name="connsiteY35" fmla="*/ 2836342 h 3237903"/>
                <a:gd name="connsiteX36" fmla="*/ 2612454 w 4888829"/>
                <a:gd name="connsiteY36" fmla="*/ 2835897 h 3237903"/>
                <a:gd name="connsiteX37" fmla="*/ 2607437 w 4888829"/>
                <a:gd name="connsiteY37" fmla="*/ 2911145 h 3237903"/>
                <a:gd name="connsiteX38" fmla="*/ 2599055 w 4888829"/>
                <a:gd name="connsiteY38" fmla="*/ 2965564 h 3237903"/>
                <a:gd name="connsiteX39" fmla="*/ 2581275 w 4888829"/>
                <a:gd name="connsiteY39" fmla="*/ 3066338 h 3237903"/>
                <a:gd name="connsiteX40" fmla="*/ 2598801 w 4888829"/>
                <a:gd name="connsiteY40" fmla="*/ 3125330 h 3237903"/>
                <a:gd name="connsiteX41" fmla="*/ 2654681 w 4888829"/>
                <a:gd name="connsiteY41" fmla="*/ 3162287 h 3237903"/>
                <a:gd name="connsiteX42" fmla="*/ 3024632 w 4888829"/>
                <a:gd name="connsiteY42" fmla="*/ 3222802 h 3237903"/>
                <a:gd name="connsiteX43" fmla="*/ 3193543 w 4888829"/>
                <a:gd name="connsiteY43" fmla="*/ 3229661 h 3237903"/>
                <a:gd name="connsiteX44" fmla="*/ 3450273 w 4888829"/>
                <a:gd name="connsiteY44" fmla="*/ 3163748 h 3237903"/>
                <a:gd name="connsiteX45" fmla="*/ 3615563 w 4888829"/>
                <a:gd name="connsiteY45" fmla="*/ 3068942 h 3237903"/>
                <a:gd name="connsiteX46" fmla="*/ 3642297 w 4888829"/>
                <a:gd name="connsiteY46" fmla="*/ 3035350 h 3237903"/>
                <a:gd name="connsiteX47" fmla="*/ 3678555 w 4888829"/>
                <a:gd name="connsiteY47" fmla="*/ 2797988 h 3237903"/>
                <a:gd name="connsiteX48" fmla="*/ 3698875 w 4888829"/>
                <a:gd name="connsiteY48" fmla="*/ 2680703 h 3237903"/>
                <a:gd name="connsiteX49" fmla="*/ 3717100 w 4888829"/>
                <a:gd name="connsiteY49" fmla="*/ 2654477 h 3237903"/>
                <a:gd name="connsiteX50" fmla="*/ 3735007 w 4888829"/>
                <a:gd name="connsiteY50" fmla="*/ 2652954 h 3237903"/>
                <a:gd name="connsiteX51" fmla="*/ 3735007 w 4888829"/>
                <a:gd name="connsiteY51" fmla="*/ 2652954 h 3237903"/>
                <a:gd name="connsiteX52" fmla="*/ 3735007 w 4888829"/>
                <a:gd name="connsiteY52" fmla="*/ 2652954 h 3237903"/>
                <a:gd name="connsiteX53" fmla="*/ 3762693 w 4888829"/>
                <a:gd name="connsiteY53" fmla="*/ 2649652 h 3237903"/>
                <a:gd name="connsiteX54" fmla="*/ 3833495 w 4888829"/>
                <a:gd name="connsiteY54" fmla="*/ 2605329 h 3237903"/>
                <a:gd name="connsiteX55" fmla="*/ 3933318 w 4888829"/>
                <a:gd name="connsiteY55" fmla="*/ 2454452 h 3237903"/>
                <a:gd name="connsiteX56" fmla="*/ 3948240 w 4888829"/>
                <a:gd name="connsiteY56" fmla="*/ 2420607 h 3237903"/>
                <a:gd name="connsiteX57" fmla="*/ 3982276 w 4888829"/>
                <a:gd name="connsiteY57" fmla="*/ 2236711 h 3237903"/>
                <a:gd name="connsiteX58" fmla="*/ 3973195 w 4888829"/>
                <a:gd name="connsiteY58" fmla="*/ 2196706 h 3237903"/>
                <a:gd name="connsiteX59" fmla="*/ 3921951 w 4888829"/>
                <a:gd name="connsiteY59" fmla="*/ 2102980 h 3237903"/>
                <a:gd name="connsiteX60" fmla="*/ 3905631 w 4888829"/>
                <a:gd name="connsiteY60" fmla="*/ 2052752 h 3237903"/>
                <a:gd name="connsiteX61" fmla="*/ 3846830 w 4888829"/>
                <a:gd name="connsiteY61" fmla="*/ 1688960 h 3237903"/>
                <a:gd name="connsiteX62" fmla="*/ 3835210 w 4888829"/>
                <a:gd name="connsiteY62" fmla="*/ 1665021 h 3237903"/>
                <a:gd name="connsiteX63" fmla="*/ 3775393 w 4888829"/>
                <a:gd name="connsiteY63" fmla="*/ 1585011 h 3237903"/>
                <a:gd name="connsiteX64" fmla="*/ 3767074 w 4888829"/>
                <a:gd name="connsiteY64" fmla="*/ 1550847 h 3237903"/>
                <a:gd name="connsiteX65" fmla="*/ 3797618 w 4888829"/>
                <a:gd name="connsiteY65" fmla="*/ 1546847 h 3237903"/>
                <a:gd name="connsiteX66" fmla="*/ 4087559 w 4888829"/>
                <a:gd name="connsiteY66" fmla="*/ 1569771 h 3237903"/>
                <a:gd name="connsiteX67" fmla="*/ 4126167 w 4888829"/>
                <a:gd name="connsiteY67" fmla="*/ 1562087 h 3237903"/>
                <a:gd name="connsiteX68" fmla="*/ 4684396 w 4888829"/>
                <a:gd name="connsiteY68" fmla="*/ 1238237 h 3237903"/>
                <a:gd name="connsiteX69" fmla="*/ 4705350 w 4888829"/>
                <a:gd name="connsiteY69" fmla="*/ 1216711 h 3237903"/>
                <a:gd name="connsiteX70" fmla="*/ 4876039 w 4888829"/>
                <a:gd name="connsiteY70" fmla="*/ 817169 h 3237903"/>
                <a:gd name="connsiteX71" fmla="*/ 4882071 w 4888829"/>
                <a:gd name="connsiteY71" fmla="*/ 725538 h 3237903"/>
                <a:gd name="connsiteX72" fmla="*/ 4882071 w 4888829"/>
                <a:gd name="connsiteY72" fmla="*/ 725538 h 323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4888829" h="3237903">
                  <a:moveTo>
                    <a:pt x="4882071" y="725538"/>
                  </a:moveTo>
                  <a:cubicBezTo>
                    <a:pt x="4817873" y="731380"/>
                    <a:pt x="4756912" y="776656"/>
                    <a:pt x="4689349" y="741413"/>
                  </a:cubicBezTo>
                  <a:lnTo>
                    <a:pt x="4689349" y="741413"/>
                  </a:lnTo>
                  <a:lnTo>
                    <a:pt x="4689349" y="741413"/>
                  </a:lnTo>
                  <a:cubicBezTo>
                    <a:pt x="4600195" y="707504"/>
                    <a:pt x="4507358" y="685152"/>
                    <a:pt x="4417251" y="654355"/>
                  </a:cubicBezTo>
                  <a:cubicBezTo>
                    <a:pt x="4370769" y="638416"/>
                    <a:pt x="4321556" y="630923"/>
                    <a:pt x="4280853" y="597522"/>
                  </a:cubicBezTo>
                  <a:cubicBezTo>
                    <a:pt x="4212083" y="541134"/>
                    <a:pt x="4139883" y="488874"/>
                    <a:pt x="4068573" y="435660"/>
                  </a:cubicBezTo>
                  <a:cubicBezTo>
                    <a:pt x="4020567" y="399783"/>
                    <a:pt x="3975164" y="357619"/>
                    <a:pt x="3921951" y="332092"/>
                  </a:cubicBezTo>
                  <a:cubicBezTo>
                    <a:pt x="3833432" y="289674"/>
                    <a:pt x="3739643" y="258432"/>
                    <a:pt x="3648075" y="222427"/>
                  </a:cubicBezTo>
                  <a:cubicBezTo>
                    <a:pt x="3632899" y="239382"/>
                    <a:pt x="2094040" y="206045"/>
                    <a:pt x="2078101" y="190868"/>
                  </a:cubicBezTo>
                  <a:cubicBezTo>
                    <a:pt x="2037906" y="152387"/>
                    <a:pt x="1996377" y="115430"/>
                    <a:pt x="1954911" y="78283"/>
                  </a:cubicBezTo>
                  <a:cubicBezTo>
                    <a:pt x="1928241" y="54407"/>
                    <a:pt x="1904937" y="26530"/>
                    <a:pt x="1873695" y="7797"/>
                  </a:cubicBezTo>
                  <a:cubicBezTo>
                    <a:pt x="1859915" y="2527"/>
                    <a:pt x="1846073" y="-1219"/>
                    <a:pt x="1831086" y="368"/>
                  </a:cubicBezTo>
                  <a:cubicBezTo>
                    <a:pt x="1750314" y="8940"/>
                    <a:pt x="427165" y="116128"/>
                    <a:pt x="375095" y="137083"/>
                  </a:cubicBezTo>
                  <a:cubicBezTo>
                    <a:pt x="292164" y="170421"/>
                    <a:pt x="210693" y="207378"/>
                    <a:pt x="128207" y="241795"/>
                  </a:cubicBezTo>
                  <a:cubicBezTo>
                    <a:pt x="112205" y="248463"/>
                    <a:pt x="103886" y="258178"/>
                    <a:pt x="98997" y="274497"/>
                  </a:cubicBezTo>
                  <a:cubicBezTo>
                    <a:pt x="67628" y="378955"/>
                    <a:pt x="36005" y="483349"/>
                    <a:pt x="2985" y="587235"/>
                  </a:cubicBezTo>
                  <a:cubicBezTo>
                    <a:pt x="-2413" y="604063"/>
                    <a:pt x="-317" y="616508"/>
                    <a:pt x="7874" y="630987"/>
                  </a:cubicBezTo>
                  <a:cubicBezTo>
                    <a:pt x="38672" y="685215"/>
                    <a:pt x="71692" y="738492"/>
                    <a:pt x="98108" y="794880"/>
                  </a:cubicBezTo>
                  <a:cubicBezTo>
                    <a:pt x="127000" y="856539"/>
                    <a:pt x="176848" y="894829"/>
                    <a:pt x="230378" y="931024"/>
                  </a:cubicBezTo>
                  <a:cubicBezTo>
                    <a:pt x="497015" y="1184516"/>
                    <a:pt x="1587246" y="1911083"/>
                    <a:pt x="1721422" y="1998903"/>
                  </a:cubicBezTo>
                  <a:cubicBezTo>
                    <a:pt x="1896237" y="2113394"/>
                    <a:pt x="2060829" y="2244331"/>
                    <a:pt x="2254060" y="2329104"/>
                  </a:cubicBezTo>
                  <a:cubicBezTo>
                    <a:pt x="2255394" y="2329675"/>
                    <a:pt x="2255838" y="2332152"/>
                    <a:pt x="2259394" y="2338692"/>
                  </a:cubicBezTo>
                  <a:cubicBezTo>
                    <a:pt x="2227707" y="2341613"/>
                    <a:pt x="2198053" y="2344153"/>
                    <a:pt x="2168462" y="2347074"/>
                  </a:cubicBezTo>
                  <a:cubicBezTo>
                    <a:pt x="2114995" y="2352408"/>
                    <a:pt x="2059496" y="2348090"/>
                    <a:pt x="2011490" y="2379586"/>
                  </a:cubicBezTo>
                  <a:cubicBezTo>
                    <a:pt x="2006664" y="2381301"/>
                    <a:pt x="2001774" y="2382952"/>
                    <a:pt x="1996885" y="2384793"/>
                  </a:cubicBezTo>
                  <a:cubicBezTo>
                    <a:pt x="1953260" y="2400986"/>
                    <a:pt x="1908810" y="2416162"/>
                    <a:pt x="1904365" y="2473185"/>
                  </a:cubicBezTo>
                  <a:cubicBezTo>
                    <a:pt x="1901508" y="2472106"/>
                    <a:pt x="1898714" y="2469946"/>
                    <a:pt x="1895920" y="2470074"/>
                  </a:cubicBezTo>
                  <a:cubicBezTo>
                    <a:pt x="1891157" y="2470264"/>
                    <a:pt x="1893443" y="2474582"/>
                    <a:pt x="1894523" y="2475916"/>
                  </a:cubicBezTo>
                  <a:cubicBezTo>
                    <a:pt x="1899412" y="2482329"/>
                    <a:pt x="1905254" y="2488171"/>
                    <a:pt x="1904111" y="2497252"/>
                  </a:cubicBezTo>
                  <a:cubicBezTo>
                    <a:pt x="1893189" y="2523668"/>
                    <a:pt x="1885252" y="2550782"/>
                    <a:pt x="1880680" y="2578976"/>
                  </a:cubicBezTo>
                  <a:cubicBezTo>
                    <a:pt x="1875028" y="2597645"/>
                    <a:pt x="1873377" y="2616251"/>
                    <a:pt x="1879600" y="2635110"/>
                  </a:cubicBezTo>
                  <a:cubicBezTo>
                    <a:pt x="1876171" y="2669718"/>
                    <a:pt x="1886077" y="2703563"/>
                    <a:pt x="1885315" y="2737853"/>
                  </a:cubicBezTo>
                  <a:cubicBezTo>
                    <a:pt x="1884871" y="2756458"/>
                    <a:pt x="1893062" y="2762745"/>
                    <a:pt x="1909382" y="2767190"/>
                  </a:cubicBezTo>
                  <a:cubicBezTo>
                    <a:pt x="1992567" y="2790114"/>
                    <a:pt x="2077022" y="2809862"/>
                    <a:pt x="2158048" y="2838818"/>
                  </a:cubicBezTo>
                  <a:cubicBezTo>
                    <a:pt x="2224532" y="2862504"/>
                    <a:pt x="2286572" y="2849232"/>
                    <a:pt x="2350516" y="2836342"/>
                  </a:cubicBezTo>
                  <a:cubicBezTo>
                    <a:pt x="2437829" y="2827134"/>
                    <a:pt x="2525142" y="2824975"/>
                    <a:pt x="2612454" y="2835897"/>
                  </a:cubicBezTo>
                  <a:cubicBezTo>
                    <a:pt x="2613152" y="2861107"/>
                    <a:pt x="2603374" y="2885681"/>
                    <a:pt x="2607437" y="2911145"/>
                  </a:cubicBezTo>
                  <a:cubicBezTo>
                    <a:pt x="2604643" y="2929306"/>
                    <a:pt x="2601849" y="2947467"/>
                    <a:pt x="2599055" y="2965564"/>
                  </a:cubicBezTo>
                  <a:cubicBezTo>
                    <a:pt x="2593277" y="2999219"/>
                    <a:pt x="2588324" y="3033001"/>
                    <a:pt x="2581275" y="3066338"/>
                  </a:cubicBezTo>
                  <a:cubicBezTo>
                    <a:pt x="2576323" y="3089897"/>
                    <a:pt x="2573719" y="3110535"/>
                    <a:pt x="2598801" y="3125330"/>
                  </a:cubicBezTo>
                  <a:cubicBezTo>
                    <a:pt x="2617915" y="3136633"/>
                    <a:pt x="2628837" y="3158286"/>
                    <a:pt x="2654681" y="3162287"/>
                  </a:cubicBezTo>
                  <a:cubicBezTo>
                    <a:pt x="2778125" y="3181655"/>
                    <a:pt x="2901062" y="3203943"/>
                    <a:pt x="3024632" y="3222802"/>
                  </a:cubicBezTo>
                  <a:cubicBezTo>
                    <a:pt x="3080258" y="3231311"/>
                    <a:pt x="3134742" y="3247949"/>
                    <a:pt x="3193543" y="3229661"/>
                  </a:cubicBezTo>
                  <a:cubicBezTo>
                    <a:pt x="3277807" y="3203372"/>
                    <a:pt x="3363723" y="3180893"/>
                    <a:pt x="3450273" y="3163748"/>
                  </a:cubicBezTo>
                  <a:cubicBezTo>
                    <a:pt x="3517710" y="3150349"/>
                    <a:pt x="3573590" y="3123552"/>
                    <a:pt x="3615563" y="3068942"/>
                  </a:cubicBezTo>
                  <a:cubicBezTo>
                    <a:pt x="3624263" y="3057639"/>
                    <a:pt x="3639820" y="3051225"/>
                    <a:pt x="3642297" y="3035350"/>
                  </a:cubicBezTo>
                  <a:cubicBezTo>
                    <a:pt x="3654616" y="2956230"/>
                    <a:pt x="3671443" y="2877807"/>
                    <a:pt x="3678555" y="2797988"/>
                  </a:cubicBezTo>
                  <a:cubicBezTo>
                    <a:pt x="3685350" y="2758871"/>
                    <a:pt x="3692081" y="2719756"/>
                    <a:pt x="3698875" y="2680703"/>
                  </a:cubicBezTo>
                  <a:cubicBezTo>
                    <a:pt x="3706051" y="2672702"/>
                    <a:pt x="3701098" y="2656319"/>
                    <a:pt x="3717100" y="2654477"/>
                  </a:cubicBezTo>
                  <a:cubicBezTo>
                    <a:pt x="3723069" y="2653970"/>
                    <a:pt x="3729038" y="2653462"/>
                    <a:pt x="3735007" y="2652954"/>
                  </a:cubicBezTo>
                  <a:lnTo>
                    <a:pt x="3735007" y="2652954"/>
                  </a:lnTo>
                  <a:lnTo>
                    <a:pt x="3735007" y="2652954"/>
                  </a:lnTo>
                  <a:cubicBezTo>
                    <a:pt x="3744278" y="2651683"/>
                    <a:pt x="3753676" y="2648826"/>
                    <a:pt x="3762693" y="2649652"/>
                  </a:cubicBezTo>
                  <a:cubicBezTo>
                    <a:pt x="3797999" y="2652827"/>
                    <a:pt x="3816477" y="2633014"/>
                    <a:pt x="3833495" y="2605329"/>
                  </a:cubicBezTo>
                  <a:cubicBezTo>
                    <a:pt x="3865055" y="2554021"/>
                    <a:pt x="3899853" y="2504618"/>
                    <a:pt x="3933318" y="2454452"/>
                  </a:cubicBezTo>
                  <a:cubicBezTo>
                    <a:pt x="3940302" y="2444039"/>
                    <a:pt x="3945954" y="2433371"/>
                    <a:pt x="3948240" y="2420607"/>
                  </a:cubicBezTo>
                  <a:cubicBezTo>
                    <a:pt x="3959035" y="2359202"/>
                    <a:pt x="3969767" y="2297798"/>
                    <a:pt x="3982276" y="2236711"/>
                  </a:cubicBezTo>
                  <a:cubicBezTo>
                    <a:pt x="3985514" y="2220773"/>
                    <a:pt x="3983737" y="2208390"/>
                    <a:pt x="3973195" y="2196706"/>
                  </a:cubicBezTo>
                  <a:cubicBezTo>
                    <a:pt x="3956114" y="2165464"/>
                    <a:pt x="3938969" y="2134158"/>
                    <a:pt x="3921951" y="2102980"/>
                  </a:cubicBezTo>
                  <a:cubicBezTo>
                    <a:pt x="3911981" y="2087740"/>
                    <a:pt x="3908489" y="2069833"/>
                    <a:pt x="3905631" y="2052752"/>
                  </a:cubicBezTo>
                  <a:cubicBezTo>
                    <a:pt x="3885947" y="1931530"/>
                    <a:pt x="3857689" y="1811578"/>
                    <a:pt x="3846830" y="1688960"/>
                  </a:cubicBezTo>
                  <a:cubicBezTo>
                    <a:pt x="3850069" y="1677594"/>
                    <a:pt x="3840417" y="1672133"/>
                    <a:pt x="3835210" y="1665021"/>
                  </a:cubicBezTo>
                  <a:cubicBezTo>
                    <a:pt x="3815716" y="1638033"/>
                    <a:pt x="3796221" y="1610919"/>
                    <a:pt x="3775393" y="1585011"/>
                  </a:cubicBezTo>
                  <a:cubicBezTo>
                    <a:pt x="3766567" y="1574089"/>
                    <a:pt x="3761994" y="1561643"/>
                    <a:pt x="3767074" y="1550847"/>
                  </a:cubicBezTo>
                  <a:cubicBezTo>
                    <a:pt x="3772917" y="1538402"/>
                    <a:pt x="3787268" y="1546085"/>
                    <a:pt x="3797618" y="1546847"/>
                  </a:cubicBezTo>
                  <a:cubicBezTo>
                    <a:pt x="3894265" y="1554150"/>
                    <a:pt x="3990912" y="1561960"/>
                    <a:pt x="4087559" y="1569771"/>
                  </a:cubicBezTo>
                  <a:cubicBezTo>
                    <a:pt x="4101212" y="1570850"/>
                    <a:pt x="4113467" y="1569517"/>
                    <a:pt x="4126167" y="1562087"/>
                  </a:cubicBezTo>
                  <a:cubicBezTo>
                    <a:pt x="4312031" y="1453756"/>
                    <a:pt x="4498150" y="1345933"/>
                    <a:pt x="4684396" y="1238237"/>
                  </a:cubicBezTo>
                  <a:cubicBezTo>
                    <a:pt x="4693667" y="1232903"/>
                    <a:pt x="4701858" y="1227506"/>
                    <a:pt x="4705350" y="1216711"/>
                  </a:cubicBezTo>
                  <a:cubicBezTo>
                    <a:pt x="4750118" y="1078408"/>
                    <a:pt x="4817682" y="949693"/>
                    <a:pt x="4876039" y="817169"/>
                  </a:cubicBezTo>
                  <a:cubicBezTo>
                    <a:pt x="4890009" y="785546"/>
                    <a:pt x="4893311" y="756971"/>
                    <a:pt x="4882071" y="725538"/>
                  </a:cubicBezTo>
                  <a:lnTo>
                    <a:pt x="4882071" y="725538"/>
                  </a:lnTo>
                  <a:close/>
                </a:path>
              </a:pathLst>
            </a:custGeom>
            <a:solidFill>
              <a:srgbClr val="880C1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EEAB1D5-EF1F-4D70-9E99-14BCC08BEEAA}"/>
                </a:ext>
              </a:extLst>
            </p:cNvPr>
            <p:cNvSpPr/>
            <p:nvPr/>
          </p:nvSpPr>
          <p:spPr>
            <a:xfrm>
              <a:off x="2385795" y="926377"/>
              <a:ext cx="4500395" cy="3453097"/>
            </a:xfrm>
            <a:custGeom>
              <a:avLst/>
              <a:gdLst>
                <a:gd name="connsiteX0" fmla="*/ 4495777 w 4500395"/>
                <a:gd name="connsiteY0" fmla="*/ 2871050 h 3453097"/>
                <a:gd name="connsiteX1" fmla="*/ 4467075 w 4500395"/>
                <a:gd name="connsiteY1" fmla="*/ 2802025 h 3453097"/>
                <a:gd name="connsiteX2" fmla="*/ 4209772 w 4500395"/>
                <a:gd name="connsiteY2" fmla="*/ 2173502 h 3453097"/>
                <a:gd name="connsiteX3" fmla="*/ 4071978 w 4500395"/>
                <a:gd name="connsiteY3" fmla="*/ 1888768 h 3453097"/>
                <a:gd name="connsiteX4" fmla="*/ 3972346 w 4500395"/>
                <a:gd name="connsiteY4" fmla="*/ 1738273 h 3453097"/>
                <a:gd name="connsiteX5" fmla="*/ 3436152 w 4500395"/>
                <a:gd name="connsiteY5" fmla="*/ 921219 h 3453097"/>
                <a:gd name="connsiteX6" fmla="*/ 3372652 w 4500395"/>
                <a:gd name="connsiteY6" fmla="*/ 815047 h 3453097"/>
                <a:gd name="connsiteX7" fmla="*/ 3281212 w 4500395"/>
                <a:gd name="connsiteY7" fmla="*/ 439190 h 3453097"/>
                <a:gd name="connsiteX8" fmla="*/ 3224506 w 4500395"/>
                <a:gd name="connsiteY8" fmla="*/ 336955 h 3453097"/>
                <a:gd name="connsiteX9" fmla="*/ 3099348 w 4500395"/>
                <a:gd name="connsiteY9" fmla="*/ 234720 h 3453097"/>
                <a:gd name="connsiteX10" fmla="*/ 2941614 w 4500395"/>
                <a:gd name="connsiteY10" fmla="*/ 165823 h 3453097"/>
                <a:gd name="connsiteX11" fmla="*/ 2289850 w 4500395"/>
                <a:gd name="connsiteY11" fmla="*/ 84225 h 3453097"/>
                <a:gd name="connsiteX12" fmla="*/ 1744067 w 4500395"/>
                <a:gd name="connsiteY12" fmla="*/ 12089 h 3453097"/>
                <a:gd name="connsiteX13" fmla="*/ 1638784 w 4500395"/>
                <a:gd name="connsiteY13" fmla="*/ 1167 h 3453097"/>
                <a:gd name="connsiteX14" fmla="*/ 1450062 w 4500395"/>
                <a:gd name="connsiteY14" fmla="*/ 42823 h 3453097"/>
                <a:gd name="connsiteX15" fmla="*/ 1450062 w 4500395"/>
                <a:gd name="connsiteY15" fmla="*/ 42823 h 3453097"/>
                <a:gd name="connsiteX16" fmla="*/ 1290233 w 4500395"/>
                <a:gd name="connsiteY16" fmla="*/ 43585 h 3453097"/>
                <a:gd name="connsiteX17" fmla="*/ 499340 w 4500395"/>
                <a:gd name="connsiteY17" fmla="*/ 1287106 h 3453097"/>
                <a:gd name="connsiteX18" fmla="*/ 425680 w 4500395"/>
                <a:gd name="connsiteY18" fmla="*/ 1301076 h 3453097"/>
                <a:gd name="connsiteX19" fmla="*/ 399328 w 4500395"/>
                <a:gd name="connsiteY19" fmla="*/ 1331492 h 3453097"/>
                <a:gd name="connsiteX20" fmla="*/ 388279 w 4500395"/>
                <a:gd name="connsiteY20" fmla="*/ 1465604 h 3453097"/>
                <a:gd name="connsiteX21" fmla="*/ 321350 w 4500395"/>
                <a:gd name="connsiteY21" fmla="*/ 1895182 h 3453097"/>
                <a:gd name="connsiteX22" fmla="*/ 284075 w 4500395"/>
                <a:gd name="connsiteY22" fmla="*/ 2097874 h 3453097"/>
                <a:gd name="connsiteX23" fmla="*/ 33695 w 4500395"/>
                <a:gd name="connsiteY23" fmla="*/ 2768116 h 3453097"/>
                <a:gd name="connsiteX24" fmla="*/ 1437 w 4500395"/>
                <a:gd name="connsiteY24" fmla="*/ 2831743 h 3453097"/>
                <a:gd name="connsiteX25" fmla="*/ 23852 w 4500395"/>
                <a:gd name="connsiteY25" fmla="*/ 2868192 h 3453097"/>
                <a:gd name="connsiteX26" fmla="*/ 219051 w 4500395"/>
                <a:gd name="connsiteY26" fmla="*/ 2899244 h 3453097"/>
                <a:gd name="connsiteX27" fmla="*/ 916726 w 4500395"/>
                <a:gd name="connsiteY27" fmla="*/ 2831426 h 3453097"/>
                <a:gd name="connsiteX28" fmla="*/ 946190 w 4500395"/>
                <a:gd name="connsiteY28" fmla="*/ 2800057 h 3453097"/>
                <a:gd name="connsiteX29" fmla="*/ 958191 w 4500395"/>
                <a:gd name="connsiteY29" fmla="*/ 2584982 h 3453097"/>
                <a:gd name="connsiteX30" fmla="*/ 1031788 w 4500395"/>
                <a:gd name="connsiteY30" fmla="*/ 2271102 h 3453097"/>
                <a:gd name="connsiteX31" fmla="*/ 1051219 w 4500395"/>
                <a:gd name="connsiteY31" fmla="*/ 2220429 h 3453097"/>
                <a:gd name="connsiteX32" fmla="*/ 1101193 w 4500395"/>
                <a:gd name="connsiteY32" fmla="*/ 2335745 h 3453097"/>
                <a:gd name="connsiteX33" fmla="*/ 1214033 w 4500395"/>
                <a:gd name="connsiteY33" fmla="*/ 2633179 h 3453097"/>
                <a:gd name="connsiteX34" fmla="*/ 1234734 w 4500395"/>
                <a:gd name="connsiteY34" fmla="*/ 2660039 h 3453097"/>
                <a:gd name="connsiteX35" fmla="*/ 1284772 w 4500395"/>
                <a:gd name="connsiteY35" fmla="*/ 2702457 h 3453097"/>
                <a:gd name="connsiteX36" fmla="*/ 1487400 w 4500395"/>
                <a:gd name="connsiteY36" fmla="*/ 2883877 h 3453097"/>
                <a:gd name="connsiteX37" fmla="*/ 1544614 w 4500395"/>
                <a:gd name="connsiteY37" fmla="*/ 2917341 h 3453097"/>
                <a:gd name="connsiteX38" fmla="*/ 1544296 w 4500395"/>
                <a:gd name="connsiteY38" fmla="*/ 2918230 h 3453097"/>
                <a:gd name="connsiteX39" fmla="*/ 1560997 w 4500395"/>
                <a:gd name="connsiteY39" fmla="*/ 2934550 h 3453097"/>
                <a:gd name="connsiteX40" fmla="*/ 1602653 w 4500395"/>
                <a:gd name="connsiteY40" fmla="*/ 2921914 h 3453097"/>
                <a:gd name="connsiteX41" fmla="*/ 1899071 w 4500395"/>
                <a:gd name="connsiteY41" fmla="*/ 2804565 h 3453097"/>
                <a:gd name="connsiteX42" fmla="*/ 2219302 w 4500395"/>
                <a:gd name="connsiteY42" fmla="*/ 2679026 h 3453097"/>
                <a:gd name="connsiteX43" fmla="*/ 2247686 w 4500395"/>
                <a:gd name="connsiteY43" fmla="*/ 2656801 h 3453097"/>
                <a:gd name="connsiteX44" fmla="*/ 2327378 w 4500395"/>
                <a:gd name="connsiteY44" fmla="*/ 2660293 h 3453097"/>
                <a:gd name="connsiteX45" fmla="*/ 2498193 w 4500395"/>
                <a:gd name="connsiteY45" fmla="*/ 2693758 h 3453097"/>
                <a:gd name="connsiteX46" fmla="*/ 2669009 w 4500395"/>
                <a:gd name="connsiteY46" fmla="*/ 2727349 h 3453097"/>
                <a:gd name="connsiteX47" fmla="*/ 2834616 w 4500395"/>
                <a:gd name="connsiteY47" fmla="*/ 2754845 h 3453097"/>
                <a:gd name="connsiteX48" fmla="*/ 3090014 w 4500395"/>
                <a:gd name="connsiteY48" fmla="*/ 2772625 h 3453097"/>
                <a:gd name="connsiteX49" fmla="*/ 3077694 w 4500395"/>
                <a:gd name="connsiteY49" fmla="*/ 2926104 h 3453097"/>
                <a:gd name="connsiteX50" fmla="*/ 3208441 w 4500395"/>
                <a:gd name="connsiteY50" fmla="*/ 2978555 h 3453097"/>
                <a:gd name="connsiteX51" fmla="*/ 3360142 w 4500395"/>
                <a:gd name="connsiteY51" fmla="*/ 3044659 h 3453097"/>
                <a:gd name="connsiteX52" fmla="*/ 3588869 w 4500395"/>
                <a:gd name="connsiteY52" fmla="*/ 3214712 h 3453097"/>
                <a:gd name="connsiteX53" fmla="*/ 3842044 w 4500395"/>
                <a:gd name="connsiteY53" fmla="*/ 3357904 h 3453097"/>
                <a:gd name="connsiteX54" fmla="*/ 4105252 w 4500395"/>
                <a:gd name="connsiteY54" fmla="*/ 3439121 h 3453097"/>
                <a:gd name="connsiteX55" fmla="*/ 4298101 w 4500395"/>
                <a:gd name="connsiteY55" fmla="*/ 3415943 h 3453097"/>
                <a:gd name="connsiteX56" fmla="*/ 4358616 w 4500395"/>
                <a:gd name="connsiteY56" fmla="*/ 3401211 h 3453097"/>
                <a:gd name="connsiteX57" fmla="*/ 4384906 w 4500395"/>
                <a:gd name="connsiteY57" fmla="*/ 3374795 h 3453097"/>
                <a:gd name="connsiteX58" fmla="*/ 4483394 w 4500395"/>
                <a:gd name="connsiteY58" fmla="*/ 2968522 h 3453097"/>
                <a:gd name="connsiteX59" fmla="*/ 4495777 w 4500395"/>
                <a:gd name="connsiteY59" fmla="*/ 2871050 h 3453097"/>
                <a:gd name="connsiteX60" fmla="*/ 4495777 w 4500395"/>
                <a:gd name="connsiteY60" fmla="*/ 2871050 h 345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00395" h="3453097">
                  <a:moveTo>
                    <a:pt x="4495777" y="2871050"/>
                  </a:moveTo>
                  <a:cubicBezTo>
                    <a:pt x="4486887" y="2847809"/>
                    <a:pt x="4476472" y="2825076"/>
                    <a:pt x="4467075" y="2802025"/>
                  </a:cubicBezTo>
                  <a:cubicBezTo>
                    <a:pt x="4381350" y="2592475"/>
                    <a:pt x="4296196" y="2382735"/>
                    <a:pt x="4209772" y="2173502"/>
                  </a:cubicBezTo>
                  <a:cubicBezTo>
                    <a:pt x="4169514" y="2075966"/>
                    <a:pt x="4136049" y="1975255"/>
                    <a:pt x="4071978" y="1888768"/>
                  </a:cubicBezTo>
                  <a:cubicBezTo>
                    <a:pt x="4036227" y="1840445"/>
                    <a:pt x="4005366" y="1788565"/>
                    <a:pt x="3972346" y="1738273"/>
                  </a:cubicBezTo>
                  <a:cubicBezTo>
                    <a:pt x="3793593" y="1465922"/>
                    <a:pt x="3614714" y="1193697"/>
                    <a:pt x="3436152" y="921219"/>
                  </a:cubicBezTo>
                  <a:cubicBezTo>
                    <a:pt x="3413483" y="886611"/>
                    <a:pt x="3383320" y="853337"/>
                    <a:pt x="3372652" y="815047"/>
                  </a:cubicBezTo>
                  <a:cubicBezTo>
                    <a:pt x="3338172" y="690841"/>
                    <a:pt x="3311057" y="564603"/>
                    <a:pt x="3281212" y="439190"/>
                  </a:cubicBezTo>
                  <a:cubicBezTo>
                    <a:pt x="3271878" y="399820"/>
                    <a:pt x="3262162" y="362800"/>
                    <a:pt x="3224506" y="336955"/>
                  </a:cubicBezTo>
                  <a:cubicBezTo>
                    <a:pt x="3180247" y="306539"/>
                    <a:pt x="3138147" y="271995"/>
                    <a:pt x="3099348" y="234720"/>
                  </a:cubicBezTo>
                  <a:cubicBezTo>
                    <a:pt x="3054390" y="191540"/>
                    <a:pt x="3003209" y="172808"/>
                    <a:pt x="2941614" y="165823"/>
                  </a:cubicBezTo>
                  <a:cubicBezTo>
                    <a:pt x="2724127" y="141121"/>
                    <a:pt x="2507020" y="112292"/>
                    <a:pt x="2289850" y="84225"/>
                  </a:cubicBezTo>
                  <a:cubicBezTo>
                    <a:pt x="2107859" y="60730"/>
                    <a:pt x="1925995" y="36092"/>
                    <a:pt x="1744067" y="12089"/>
                  </a:cubicBezTo>
                  <a:cubicBezTo>
                    <a:pt x="1708952" y="7454"/>
                    <a:pt x="1672693" y="-3595"/>
                    <a:pt x="1638784" y="1167"/>
                  </a:cubicBezTo>
                  <a:cubicBezTo>
                    <a:pt x="1575221" y="10057"/>
                    <a:pt x="1512864" y="28472"/>
                    <a:pt x="1450062" y="42823"/>
                  </a:cubicBezTo>
                  <a:lnTo>
                    <a:pt x="1450062" y="42823"/>
                  </a:lnTo>
                  <a:cubicBezTo>
                    <a:pt x="1396595" y="5295"/>
                    <a:pt x="1340334" y="15645"/>
                    <a:pt x="1290233" y="43585"/>
                  </a:cubicBezTo>
                  <a:cubicBezTo>
                    <a:pt x="1155295" y="118896"/>
                    <a:pt x="581827" y="1107147"/>
                    <a:pt x="499340" y="1287106"/>
                  </a:cubicBezTo>
                  <a:cubicBezTo>
                    <a:pt x="474829" y="1291932"/>
                    <a:pt x="450445" y="1298980"/>
                    <a:pt x="425680" y="1301076"/>
                  </a:cubicBezTo>
                  <a:cubicBezTo>
                    <a:pt x="404281" y="1302790"/>
                    <a:pt x="400534" y="1313776"/>
                    <a:pt x="399328" y="1331492"/>
                  </a:cubicBezTo>
                  <a:cubicBezTo>
                    <a:pt x="396407" y="1376260"/>
                    <a:pt x="394819" y="1421345"/>
                    <a:pt x="388279" y="1465604"/>
                  </a:cubicBezTo>
                  <a:cubicBezTo>
                    <a:pt x="367197" y="1608987"/>
                    <a:pt x="345416" y="1752307"/>
                    <a:pt x="321350" y="1895182"/>
                  </a:cubicBezTo>
                  <a:cubicBezTo>
                    <a:pt x="309856" y="1962873"/>
                    <a:pt x="307951" y="2033040"/>
                    <a:pt x="284075" y="2097874"/>
                  </a:cubicBezTo>
                  <a:cubicBezTo>
                    <a:pt x="201779" y="2321711"/>
                    <a:pt x="116816" y="2544596"/>
                    <a:pt x="33695" y="2768116"/>
                  </a:cubicBezTo>
                  <a:cubicBezTo>
                    <a:pt x="25821" y="2789389"/>
                    <a:pt x="4802" y="2819678"/>
                    <a:pt x="1437" y="2831743"/>
                  </a:cubicBezTo>
                  <a:cubicBezTo>
                    <a:pt x="-3897" y="2850984"/>
                    <a:pt x="6072" y="2862350"/>
                    <a:pt x="23852" y="2868192"/>
                  </a:cubicBezTo>
                  <a:cubicBezTo>
                    <a:pt x="77383" y="2897085"/>
                    <a:pt x="165902" y="2898037"/>
                    <a:pt x="219051" y="2899244"/>
                  </a:cubicBezTo>
                  <a:cubicBezTo>
                    <a:pt x="291124" y="2900831"/>
                    <a:pt x="733909" y="2890227"/>
                    <a:pt x="916726" y="2831426"/>
                  </a:cubicBezTo>
                  <a:cubicBezTo>
                    <a:pt x="933109" y="2826155"/>
                    <a:pt x="945618" y="2818599"/>
                    <a:pt x="946190" y="2800057"/>
                  </a:cubicBezTo>
                  <a:cubicBezTo>
                    <a:pt x="946952" y="2775038"/>
                    <a:pt x="960477" y="2631274"/>
                    <a:pt x="958191" y="2584982"/>
                  </a:cubicBezTo>
                  <a:cubicBezTo>
                    <a:pt x="954064" y="2501924"/>
                    <a:pt x="1028168" y="2279928"/>
                    <a:pt x="1031788" y="2271102"/>
                  </a:cubicBezTo>
                  <a:cubicBezTo>
                    <a:pt x="1038646" y="2254401"/>
                    <a:pt x="1045250" y="2237510"/>
                    <a:pt x="1051219" y="2220429"/>
                  </a:cubicBezTo>
                  <a:cubicBezTo>
                    <a:pt x="1053378" y="2227731"/>
                    <a:pt x="1094145" y="2301963"/>
                    <a:pt x="1101193" y="2335745"/>
                  </a:cubicBezTo>
                  <a:cubicBezTo>
                    <a:pt x="1123164" y="2440901"/>
                    <a:pt x="1172186" y="2535643"/>
                    <a:pt x="1214033" y="2633179"/>
                  </a:cubicBezTo>
                  <a:cubicBezTo>
                    <a:pt x="1218605" y="2643847"/>
                    <a:pt x="1224701" y="2654007"/>
                    <a:pt x="1234734" y="2660039"/>
                  </a:cubicBezTo>
                  <a:cubicBezTo>
                    <a:pt x="1253720" y="2671533"/>
                    <a:pt x="1267944" y="2688360"/>
                    <a:pt x="1284772" y="2702457"/>
                  </a:cubicBezTo>
                  <a:cubicBezTo>
                    <a:pt x="1355384" y="2759480"/>
                    <a:pt x="1418312" y="2825139"/>
                    <a:pt x="1487400" y="2883877"/>
                  </a:cubicBezTo>
                  <a:cubicBezTo>
                    <a:pt x="1504482" y="2898418"/>
                    <a:pt x="1520039" y="2915945"/>
                    <a:pt x="1544614" y="2917341"/>
                  </a:cubicBezTo>
                  <a:cubicBezTo>
                    <a:pt x="1544550" y="2917659"/>
                    <a:pt x="1544423" y="2917913"/>
                    <a:pt x="1544296" y="2918230"/>
                  </a:cubicBezTo>
                  <a:cubicBezTo>
                    <a:pt x="1546582" y="2926993"/>
                    <a:pt x="1552234" y="2932391"/>
                    <a:pt x="1560997" y="2934550"/>
                  </a:cubicBezTo>
                  <a:cubicBezTo>
                    <a:pt x="1576110" y="2934423"/>
                    <a:pt x="1589127" y="2927184"/>
                    <a:pt x="1602653" y="2921914"/>
                  </a:cubicBezTo>
                  <a:cubicBezTo>
                    <a:pt x="1701776" y="2883623"/>
                    <a:pt x="1799947" y="2842729"/>
                    <a:pt x="1899071" y="2804565"/>
                  </a:cubicBezTo>
                  <a:cubicBezTo>
                    <a:pt x="2006068" y="2763354"/>
                    <a:pt x="2111542" y="2718269"/>
                    <a:pt x="2219302" y="2679026"/>
                  </a:cubicBezTo>
                  <a:cubicBezTo>
                    <a:pt x="2231303" y="2674645"/>
                    <a:pt x="2242733" y="2669437"/>
                    <a:pt x="2247686" y="2656801"/>
                  </a:cubicBezTo>
                  <a:cubicBezTo>
                    <a:pt x="2274229" y="2657753"/>
                    <a:pt x="2300709" y="2654515"/>
                    <a:pt x="2327378" y="2660293"/>
                  </a:cubicBezTo>
                  <a:cubicBezTo>
                    <a:pt x="2384021" y="2672612"/>
                    <a:pt x="2441234" y="2682645"/>
                    <a:pt x="2498193" y="2693758"/>
                  </a:cubicBezTo>
                  <a:cubicBezTo>
                    <a:pt x="2555153" y="2704870"/>
                    <a:pt x="2611922" y="2716808"/>
                    <a:pt x="2669009" y="2727349"/>
                  </a:cubicBezTo>
                  <a:cubicBezTo>
                    <a:pt x="2724063" y="2737509"/>
                    <a:pt x="2779054" y="2749130"/>
                    <a:pt x="2834616" y="2754845"/>
                  </a:cubicBezTo>
                  <a:cubicBezTo>
                    <a:pt x="2914309" y="2763036"/>
                    <a:pt x="3010067" y="2767164"/>
                    <a:pt x="3090014" y="2772625"/>
                  </a:cubicBezTo>
                  <a:cubicBezTo>
                    <a:pt x="3090585" y="2776625"/>
                    <a:pt x="3076171" y="2890100"/>
                    <a:pt x="3077694" y="2926104"/>
                  </a:cubicBezTo>
                  <a:cubicBezTo>
                    <a:pt x="3124558" y="2945408"/>
                    <a:pt x="3165388" y="2959759"/>
                    <a:pt x="3208441" y="2978555"/>
                  </a:cubicBezTo>
                  <a:cubicBezTo>
                    <a:pt x="3259114" y="3000653"/>
                    <a:pt x="3315248" y="3011893"/>
                    <a:pt x="3360142" y="3044659"/>
                  </a:cubicBezTo>
                  <a:cubicBezTo>
                    <a:pt x="3436850" y="3100729"/>
                    <a:pt x="3514130" y="3155974"/>
                    <a:pt x="3588869" y="3214712"/>
                  </a:cubicBezTo>
                  <a:cubicBezTo>
                    <a:pt x="3665831" y="3275227"/>
                    <a:pt x="3741968" y="3334664"/>
                    <a:pt x="3842044" y="3357904"/>
                  </a:cubicBezTo>
                  <a:cubicBezTo>
                    <a:pt x="3931261" y="3378605"/>
                    <a:pt x="4018384" y="3409022"/>
                    <a:pt x="4105252" y="3439121"/>
                  </a:cubicBezTo>
                  <a:cubicBezTo>
                    <a:pt x="4174403" y="3472204"/>
                    <a:pt x="4235617" y="3439184"/>
                    <a:pt x="4298101" y="3415943"/>
                  </a:cubicBezTo>
                  <a:cubicBezTo>
                    <a:pt x="4318294" y="3410990"/>
                    <a:pt x="4338233" y="3405148"/>
                    <a:pt x="4358616" y="3401211"/>
                  </a:cubicBezTo>
                  <a:cubicBezTo>
                    <a:pt x="4374110" y="3398164"/>
                    <a:pt x="4381222" y="3389591"/>
                    <a:pt x="4384906" y="3374795"/>
                  </a:cubicBezTo>
                  <a:cubicBezTo>
                    <a:pt x="4417798" y="3239350"/>
                    <a:pt x="4452470" y="3104412"/>
                    <a:pt x="4483394" y="2968522"/>
                  </a:cubicBezTo>
                  <a:cubicBezTo>
                    <a:pt x="4490379" y="2937153"/>
                    <a:pt x="4508984" y="2905467"/>
                    <a:pt x="4495777" y="2871050"/>
                  </a:cubicBezTo>
                  <a:lnTo>
                    <a:pt x="4495777" y="2871050"/>
                  </a:lnTo>
                  <a:close/>
                </a:path>
              </a:pathLst>
            </a:custGeom>
            <a:solidFill>
              <a:srgbClr val="1F878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1C3D884-883F-4D94-85F8-4B0E2484F21C}"/>
                </a:ext>
              </a:extLst>
            </p:cNvPr>
            <p:cNvSpPr/>
            <p:nvPr/>
          </p:nvSpPr>
          <p:spPr>
            <a:xfrm>
              <a:off x="2888501" y="926440"/>
              <a:ext cx="3999913" cy="3453097"/>
            </a:xfrm>
            <a:custGeom>
              <a:avLst/>
              <a:gdLst>
                <a:gd name="connsiteX0" fmla="*/ 3995293 w 3999913"/>
                <a:gd name="connsiteY0" fmla="*/ 2870732 h 3453097"/>
                <a:gd name="connsiteX1" fmla="*/ 3966655 w 3999913"/>
                <a:gd name="connsiteY1" fmla="*/ 2801708 h 3453097"/>
                <a:gd name="connsiteX2" fmla="*/ 3709416 w 3999913"/>
                <a:gd name="connsiteY2" fmla="*/ 2173248 h 3453097"/>
                <a:gd name="connsiteX3" fmla="*/ 3571685 w 3999913"/>
                <a:gd name="connsiteY3" fmla="*/ 1888578 h 3453097"/>
                <a:gd name="connsiteX4" fmla="*/ 3472053 w 3999913"/>
                <a:gd name="connsiteY4" fmla="*/ 1738083 h 3453097"/>
                <a:gd name="connsiteX5" fmla="*/ 2935986 w 3999913"/>
                <a:gd name="connsiteY5" fmla="*/ 921092 h 3453097"/>
                <a:gd name="connsiteX6" fmla="*/ 2872486 w 3999913"/>
                <a:gd name="connsiteY6" fmla="*/ 814920 h 3453097"/>
                <a:gd name="connsiteX7" fmla="*/ 2781110 w 3999913"/>
                <a:gd name="connsiteY7" fmla="*/ 439063 h 3453097"/>
                <a:gd name="connsiteX8" fmla="*/ 2724404 w 3999913"/>
                <a:gd name="connsiteY8" fmla="*/ 336892 h 3453097"/>
                <a:gd name="connsiteX9" fmla="*/ 2599309 w 3999913"/>
                <a:gd name="connsiteY9" fmla="*/ 234720 h 3453097"/>
                <a:gd name="connsiteX10" fmla="*/ 2441575 w 3999913"/>
                <a:gd name="connsiteY10" fmla="*/ 165823 h 3453097"/>
                <a:gd name="connsiteX11" fmla="*/ 1789938 w 3999913"/>
                <a:gd name="connsiteY11" fmla="*/ 84225 h 3453097"/>
                <a:gd name="connsiteX12" fmla="*/ 1244283 w 3999913"/>
                <a:gd name="connsiteY12" fmla="*/ 12089 h 3453097"/>
                <a:gd name="connsiteX13" fmla="*/ 1139000 w 3999913"/>
                <a:gd name="connsiteY13" fmla="*/ 1167 h 3453097"/>
                <a:gd name="connsiteX14" fmla="*/ 950341 w 3999913"/>
                <a:gd name="connsiteY14" fmla="*/ 42823 h 3453097"/>
                <a:gd name="connsiteX15" fmla="*/ 1020636 w 3999913"/>
                <a:gd name="connsiteY15" fmla="*/ 116356 h 3453097"/>
                <a:gd name="connsiteX16" fmla="*/ 1100773 w 3999913"/>
                <a:gd name="connsiteY16" fmla="*/ 291553 h 3453097"/>
                <a:gd name="connsiteX17" fmla="*/ 1141794 w 3999913"/>
                <a:gd name="connsiteY17" fmla="*/ 400963 h 3453097"/>
                <a:gd name="connsiteX18" fmla="*/ 1131062 w 3999913"/>
                <a:gd name="connsiteY18" fmla="*/ 571969 h 3453097"/>
                <a:gd name="connsiteX19" fmla="*/ 1115568 w 3999913"/>
                <a:gd name="connsiteY19" fmla="*/ 733449 h 3453097"/>
                <a:gd name="connsiteX20" fmla="*/ 1095883 w 3999913"/>
                <a:gd name="connsiteY20" fmla="*/ 962049 h 3453097"/>
                <a:gd name="connsiteX21" fmla="*/ 1123506 w 3999913"/>
                <a:gd name="connsiteY21" fmla="*/ 1273009 h 3453097"/>
                <a:gd name="connsiteX22" fmla="*/ 1088962 w 3999913"/>
                <a:gd name="connsiteY22" fmla="*/ 1335175 h 3453097"/>
                <a:gd name="connsiteX23" fmla="*/ 1047496 w 3999913"/>
                <a:gd name="connsiteY23" fmla="*/ 1362798 h 3453097"/>
                <a:gd name="connsiteX24" fmla="*/ 1050481 w 3999913"/>
                <a:gd name="connsiteY24" fmla="*/ 1380832 h 3453097"/>
                <a:gd name="connsiteX25" fmla="*/ 1048322 w 3999913"/>
                <a:gd name="connsiteY25" fmla="*/ 1454047 h 3453097"/>
                <a:gd name="connsiteX26" fmla="*/ 1014984 w 3999913"/>
                <a:gd name="connsiteY26" fmla="*/ 1753450 h 3453097"/>
                <a:gd name="connsiteX27" fmla="*/ 978662 w 3999913"/>
                <a:gd name="connsiteY27" fmla="*/ 2055710 h 3453097"/>
                <a:gd name="connsiteX28" fmla="*/ 972947 w 3999913"/>
                <a:gd name="connsiteY28" fmla="*/ 2076728 h 3453097"/>
                <a:gd name="connsiteX29" fmla="*/ 949960 w 3999913"/>
                <a:gd name="connsiteY29" fmla="*/ 2083269 h 3453097"/>
                <a:gd name="connsiteX30" fmla="*/ 772414 w 3999913"/>
                <a:gd name="connsiteY30" fmla="*/ 1808250 h 3453097"/>
                <a:gd name="connsiteX31" fmla="*/ 707708 w 3999913"/>
                <a:gd name="connsiteY31" fmla="*/ 1655723 h 3453097"/>
                <a:gd name="connsiteX32" fmla="*/ 691007 w 3999913"/>
                <a:gd name="connsiteY32" fmla="*/ 1559203 h 3453097"/>
                <a:gd name="connsiteX33" fmla="*/ 671386 w 3999913"/>
                <a:gd name="connsiteY33" fmla="*/ 1461540 h 3453097"/>
                <a:gd name="connsiteX34" fmla="*/ 403924 w 3999913"/>
                <a:gd name="connsiteY34" fmla="*/ 1288249 h 3453097"/>
                <a:gd name="connsiteX35" fmla="*/ 400495 w 3999913"/>
                <a:gd name="connsiteY35" fmla="*/ 1245958 h 3453097"/>
                <a:gd name="connsiteX36" fmla="*/ 462089 w 3999913"/>
                <a:gd name="connsiteY36" fmla="*/ 1123022 h 3453097"/>
                <a:gd name="connsiteX37" fmla="*/ 453517 w 3999913"/>
                <a:gd name="connsiteY37" fmla="*/ 1072603 h 3453097"/>
                <a:gd name="connsiteX38" fmla="*/ 238125 w 3999913"/>
                <a:gd name="connsiteY38" fmla="*/ 1211096 h 3453097"/>
                <a:gd name="connsiteX39" fmla="*/ 128842 w 3999913"/>
                <a:gd name="connsiteY39" fmla="*/ 1238465 h 3453097"/>
                <a:gd name="connsiteX40" fmla="*/ 106489 w 3999913"/>
                <a:gd name="connsiteY40" fmla="*/ 1231670 h 3453097"/>
                <a:gd name="connsiteX41" fmla="*/ 39052 w 3999913"/>
                <a:gd name="connsiteY41" fmla="*/ 1196999 h 3453097"/>
                <a:gd name="connsiteX42" fmla="*/ 0 w 3999913"/>
                <a:gd name="connsiteY42" fmla="*/ 1287106 h 3453097"/>
                <a:gd name="connsiteX43" fmla="*/ 55689 w 3999913"/>
                <a:gd name="connsiteY43" fmla="*/ 1301139 h 3453097"/>
                <a:gd name="connsiteX44" fmla="*/ 55689 w 3999913"/>
                <a:gd name="connsiteY44" fmla="*/ 1301139 h 3453097"/>
                <a:gd name="connsiteX45" fmla="*/ 55689 w 3999913"/>
                <a:gd name="connsiteY45" fmla="*/ 1301139 h 3453097"/>
                <a:gd name="connsiteX46" fmla="*/ 182626 w 3999913"/>
                <a:gd name="connsiteY46" fmla="*/ 1520532 h 3453097"/>
                <a:gd name="connsiteX47" fmla="*/ 515557 w 3999913"/>
                <a:gd name="connsiteY47" fmla="*/ 2053932 h 3453097"/>
                <a:gd name="connsiteX48" fmla="*/ 526796 w 3999913"/>
                <a:gd name="connsiteY48" fmla="*/ 2069108 h 3453097"/>
                <a:gd name="connsiteX49" fmla="*/ 549783 w 3999913"/>
                <a:gd name="connsiteY49" fmla="*/ 2200172 h 3453097"/>
                <a:gd name="connsiteX50" fmla="*/ 601408 w 3999913"/>
                <a:gd name="connsiteY50" fmla="*/ 2335745 h 3453097"/>
                <a:gd name="connsiteX51" fmla="*/ 714185 w 3999913"/>
                <a:gd name="connsiteY51" fmla="*/ 2633179 h 3453097"/>
                <a:gd name="connsiteX52" fmla="*/ 734886 w 3999913"/>
                <a:gd name="connsiteY52" fmla="*/ 2660039 h 3453097"/>
                <a:gd name="connsiteX53" fmla="*/ 784924 w 3999913"/>
                <a:gd name="connsiteY53" fmla="*/ 2702457 h 3453097"/>
                <a:gd name="connsiteX54" fmla="*/ 987552 w 3999913"/>
                <a:gd name="connsiteY54" fmla="*/ 2883877 h 3453097"/>
                <a:gd name="connsiteX55" fmla="*/ 1044766 w 3999913"/>
                <a:gd name="connsiteY55" fmla="*/ 2917341 h 3453097"/>
                <a:gd name="connsiteX56" fmla="*/ 1044448 w 3999913"/>
                <a:gd name="connsiteY56" fmla="*/ 2918231 h 3453097"/>
                <a:gd name="connsiteX57" fmla="*/ 1061149 w 3999913"/>
                <a:gd name="connsiteY57" fmla="*/ 2934550 h 3453097"/>
                <a:gd name="connsiteX58" fmla="*/ 1102805 w 3999913"/>
                <a:gd name="connsiteY58" fmla="*/ 2921913 h 3453097"/>
                <a:gd name="connsiteX59" fmla="*/ 1399159 w 3999913"/>
                <a:gd name="connsiteY59" fmla="*/ 2804565 h 3453097"/>
                <a:gd name="connsiteX60" fmla="*/ 1765872 w 3999913"/>
                <a:gd name="connsiteY60" fmla="*/ 2655086 h 3453097"/>
                <a:gd name="connsiteX61" fmla="*/ 1785620 w 3999913"/>
                <a:gd name="connsiteY61" fmla="*/ 2428900 h 3453097"/>
                <a:gd name="connsiteX62" fmla="*/ 1798765 w 3999913"/>
                <a:gd name="connsiteY62" fmla="*/ 2283421 h 3453097"/>
                <a:gd name="connsiteX63" fmla="*/ 1777683 w 3999913"/>
                <a:gd name="connsiteY63" fmla="*/ 2053868 h 3453097"/>
                <a:gd name="connsiteX64" fmla="*/ 1770063 w 3999913"/>
                <a:gd name="connsiteY64" fmla="*/ 1427631 h 3453097"/>
                <a:gd name="connsiteX65" fmla="*/ 1761871 w 3999913"/>
                <a:gd name="connsiteY65" fmla="*/ 1287169 h 3453097"/>
                <a:gd name="connsiteX66" fmla="*/ 1728279 w 3999913"/>
                <a:gd name="connsiteY66" fmla="*/ 948206 h 3453097"/>
                <a:gd name="connsiteX67" fmla="*/ 1731582 w 3999913"/>
                <a:gd name="connsiteY67" fmla="*/ 914107 h 3453097"/>
                <a:gd name="connsiteX68" fmla="*/ 1795082 w 3999913"/>
                <a:gd name="connsiteY68" fmla="*/ 730719 h 3453097"/>
                <a:gd name="connsiteX69" fmla="*/ 1837500 w 3999913"/>
                <a:gd name="connsiteY69" fmla="*/ 612482 h 3453097"/>
                <a:gd name="connsiteX70" fmla="*/ 1839532 w 3999913"/>
                <a:gd name="connsiteY70" fmla="*/ 596988 h 3453097"/>
                <a:gd name="connsiteX71" fmla="*/ 1936941 w 3999913"/>
                <a:gd name="connsiteY71" fmla="*/ 320064 h 3453097"/>
                <a:gd name="connsiteX72" fmla="*/ 1978597 w 3999913"/>
                <a:gd name="connsiteY72" fmla="*/ 295045 h 3453097"/>
                <a:gd name="connsiteX73" fmla="*/ 2297811 w 3999913"/>
                <a:gd name="connsiteY73" fmla="*/ 271106 h 3453097"/>
                <a:gd name="connsiteX74" fmla="*/ 2408365 w 3999913"/>
                <a:gd name="connsiteY74" fmla="*/ 305650 h 3453097"/>
                <a:gd name="connsiteX75" fmla="*/ 2465070 w 3999913"/>
                <a:gd name="connsiteY75" fmla="*/ 363435 h 3453097"/>
                <a:gd name="connsiteX76" fmla="*/ 2705418 w 3999913"/>
                <a:gd name="connsiteY76" fmla="*/ 609688 h 3453097"/>
                <a:gd name="connsiteX77" fmla="*/ 2792540 w 3999913"/>
                <a:gd name="connsiteY77" fmla="*/ 832382 h 3453097"/>
                <a:gd name="connsiteX78" fmla="*/ 2834450 w 3999913"/>
                <a:gd name="connsiteY78" fmla="*/ 926553 h 3453097"/>
                <a:gd name="connsiteX79" fmla="*/ 2847531 w 3999913"/>
                <a:gd name="connsiteY79" fmla="*/ 967955 h 3453097"/>
                <a:gd name="connsiteX80" fmla="*/ 2861437 w 3999913"/>
                <a:gd name="connsiteY80" fmla="*/ 1264119 h 3453097"/>
                <a:gd name="connsiteX81" fmla="*/ 2861310 w 3999913"/>
                <a:gd name="connsiteY81" fmla="*/ 1517674 h 3453097"/>
                <a:gd name="connsiteX82" fmla="*/ 2842514 w 3999913"/>
                <a:gd name="connsiteY82" fmla="*/ 1647024 h 3453097"/>
                <a:gd name="connsiteX83" fmla="*/ 2798128 w 3999913"/>
                <a:gd name="connsiteY83" fmla="*/ 1870290 h 3453097"/>
                <a:gd name="connsiteX84" fmla="*/ 2755392 w 3999913"/>
                <a:gd name="connsiteY84" fmla="*/ 2084348 h 3453097"/>
                <a:gd name="connsiteX85" fmla="*/ 2711006 w 3999913"/>
                <a:gd name="connsiteY85" fmla="*/ 2304439 h 3453097"/>
                <a:gd name="connsiteX86" fmla="*/ 2665286 w 3999913"/>
                <a:gd name="connsiteY86" fmla="*/ 2533675 h 3453097"/>
                <a:gd name="connsiteX87" fmla="*/ 2629472 w 3999913"/>
                <a:gd name="connsiteY87" fmla="*/ 2758782 h 3453097"/>
                <a:gd name="connsiteX88" fmla="*/ 2588006 w 3999913"/>
                <a:gd name="connsiteY88" fmla="*/ 2772625 h 3453097"/>
                <a:gd name="connsiteX89" fmla="*/ 2574163 w 3999913"/>
                <a:gd name="connsiteY89" fmla="*/ 2924644 h 3453097"/>
                <a:gd name="connsiteX90" fmla="*/ 2708402 w 3999913"/>
                <a:gd name="connsiteY90" fmla="*/ 2978556 h 3453097"/>
                <a:gd name="connsiteX91" fmla="*/ 2860103 w 3999913"/>
                <a:gd name="connsiteY91" fmla="*/ 3044659 h 3453097"/>
                <a:gd name="connsiteX92" fmla="*/ 3088767 w 3999913"/>
                <a:gd name="connsiteY92" fmla="*/ 3214712 h 3453097"/>
                <a:gd name="connsiteX93" fmla="*/ 3341878 w 3999913"/>
                <a:gd name="connsiteY93" fmla="*/ 3357904 h 3453097"/>
                <a:gd name="connsiteX94" fmla="*/ 3605022 w 3999913"/>
                <a:gd name="connsiteY94" fmla="*/ 3439121 h 3453097"/>
                <a:gd name="connsiteX95" fmla="*/ 3797808 w 3999913"/>
                <a:gd name="connsiteY95" fmla="*/ 3415944 h 3453097"/>
                <a:gd name="connsiteX96" fmla="*/ 3858324 w 3999913"/>
                <a:gd name="connsiteY96" fmla="*/ 3401211 h 3453097"/>
                <a:gd name="connsiteX97" fmla="*/ 3884549 w 3999913"/>
                <a:gd name="connsiteY97" fmla="*/ 3374795 h 3453097"/>
                <a:gd name="connsiteX98" fmla="*/ 3982974 w 3999913"/>
                <a:gd name="connsiteY98" fmla="*/ 2968586 h 3453097"/>
                <a:gd name="connsiteX99" fmla="*/ 3995293 w 3999913"/>
                <a:gd name="connsiteY99" fmla="*/ 2870732 h 3453097"/>
                <a:gd name="connsiteX100" fmla="*/ 3995293 w 3999913"/>
                <a:gd name="connsiteY100" fmla="*/ 2870732 h 345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999913" h="3453097">
                  <a:moveTo>
                    <a:pt x="3995293" y="2870732"/>
                  </a:moveTo>
                  <a:cubicBezTo>
                    <a:pt x="3986403" y="2847491"/>
                    <a:pt x="3976053" y="2824758"/>
                    <a:pt x="3966655" y="2801708"/>
                  </a:cubicBezTo>
                  <a:cubicBezTo>
                    <a:pt x="3880930" y="2592221"/>
                    <a:pt x="3795840" y="2382481"/>
                    <a:pt x="3709416" y="2173248"/>
                  </a:cubicBezTo>
                  <a:cubicBezTo>
                    <a:pt x="3669157" y="2075776"/>
                    <a:pt x="3635693" y="1975001"/>
                    <a:pt x="3571685" y="1888578"/>
                  </a:cubicBezTo>
                  <a:cubicBezTo>
                    <a:pt x="3535997" y="1840254"/>
                    <a:pt x="3505073" y="1788375"/>
                    <a:pt x="3472053" y="1738083"/>
                  </a:cubicBezTo>
                  <a:cubicBezTo>
                    <a:pt x="3293364" y="1465731"/>
                    <a:pt x="3114485" y="1193570"/>
                    <a:pt x="2935986" y="921092"/>
                  </a:cubicBezTo>
                  <a:cubicBezTo>
                    <a:pt x="2913316" y="886484"/>
                    <a:pt x="2883154" y="853210"/>
                    <a:pt x="2872486" y="814920"/>
                  </a:cubicBezTo>
                  <a:cubicBezTo>
                    <a:pt x="2838006" y="690777"/>
                    <a:pt x="2810955" y="564476"/>
                    <a:pt x="2781110" y="439063"/>
                  </a:cubicBezTo>
                  <a:cubicBezTo>
                    <a:pt x="2771775" y="399693"/>
                    <a:pt x="2762060" y="362736"/>
                    <a:pt x="2724404" y="336892"/>
                  </a:cubicBezTo>
                  <a:cubicBezTo>
                    <a:pt x="2680145" y="306475"/>
                    <a:pt x="2638044" y="271931"/>
                    <a:pt x="2599309" y="234720"/>
                  </a:cubicBezTo>
                  <a:cubicBezTo>
                    <a:pt x="2554351" y="191540"/>
                    <a:pt x="2503234" y="172808"/>
                    <a:pt x="2441575" y="165823"/>
                  </a:cubicBezTo>
                  <a:cubicBezTo>
                    <a:pt x="2224151" y="141185"/>
                    <a:pt x="2007108" y="112292"/>
                    <a:pt x="1789938" y="84225"/>
                  </a:cubicBezTo>
                  <a:cubicBezTo>
                    <a:pt x="1608010" y="60730"/>
                    <a:pt x="1426147" y="36092"/>
                    <a:pt x="1244283" y="12089"/>
                  </a:cubicBezTo>
                  <a:cubicBezTo>
                    <a:pt x="1209167" y="7454"/>
                    <a:pt x="1172909" y="-3595"/>
                    <a:pt x="1139000" y="1167"/>
                  </a:cubicBezTo>
                  <a:cubicBezTo>
                    <a:pt x="1075373" y="10057"/>
                    <a:pt x="1013142" y="28472"/>
                    <a:pt x="950341" y="42823"/>
                  </a:cubicBezTo>
                  <a:cubicBezTo>
                    <a:pt x="985266" y="63651"/>
                    <a:pt x="1011047" y="94385"/>
                    <a:pt x="1020636" y="116356"/>
                  </a:cubicBezTo>
                  <a:cubicBezTo>
                    <a:pt x="1046226" y="175284"/>
                    <a:pt x="1071753" y="234212"/>
                    <a:pt x="1100773" y="291553"/>
                  </a:cubicBezTo>
                  <a:cubicBezTo>
                    <a:pt x="1123506" y="326224"/>
                    <a:pt x="1143064" y="362990"/>
                    <a:pt x="1141794" y="400963"/>
                  </a:cubicBezTo>
                  <a:cubicBezTo>
                    <a:pt x="1139952" y="457986"/>
                    <a:pt x="1138809" y="515200"/>
                    <a:pt x="1131062" y="571969"/>
                  </a:cubicBezTo>
                  <a:cubicBezTo>
                    <a:pt x="1123760" y="625563"/>
                    <a:pt x="1121664" y="679855"/>
                    <a:pt x="1115568" y="733449"/>
                  </a:cubicBezTo>
                  <a:cubicBezTo>
                    <a:pt x="1106805" y="809967"/>
                    <a:pt x="1099693" y="885214"/>
                    <a:pt x="1095883" y="962049"/>
                  </a:cubicBezTo>
                  <a:cubicBezTo>
                    <a:pt x="1090739" y="1063459"/>
                    <a:pt x="1111441" y="1172615"/>
                    <a:pt x="1123506" y="1273009"/>
                  </a:cubicBezTo>
                  <a:cubicBezTo>
                    <a:pt x="1126744" y="1300123"/>
                    <a:pt x="1114235" y="1321713"/>
                    <a:pt x="1088962" y="1335175"/>
                  </a:cubicBezTo>
                  <a:cubicBezTo>
                    <a:pt x="1074357" y="1342922"/>
                    <a:pt x="1057148" y="1348320"/>
                    <a:pt x="1047496" y="1362798"/>
                  </a:cubicBezTo>
                  <a:cubicBezTo>
                    <a:pt x="1043686" y="1370989"/>
                    <a:pt x="1047750" y="1372704"/>
                    <a:pt x="1050481" y="1380832"/>
                  </a:cubicBezTo>
                  <a:cubicBezTo>
                    <a:pt x="1058672" y="1405533"/>
                    <a:pt x="1058355" y="1429917"/>
                    <a:pt x="1048322" y="1454047"/>
                  </a:cubicBezTo>
                  <a:cubicBezTo>
                    <a:pt x="1043051" y="1466811"/>
                    <a:pt x="1023239" y="1718144"/>
                    <a:pt x="1014984" y="1753450"/>
                  </a:cubicBezTo>
                  <a:cubicBezTo>
                    <a:pt x="1003110" y="1804123"/>
                    <a:pt x="976249" y="2005418"/>
                    <a:pt x="978662" y="2055710"/>
                  </a:cubicBezTo>
                  <a:cubicBezTo>
                    <a:pt x="978980" y="2062822"/>
                    <a:pt x="974725" y="2069680"/>
                    <a:pt x="972947" y="2076728"/>
                  </a:cubicBezTo>
                  <a:cubicBezTo>
                    <a:pt x="968947" y="2092540"/>
                    <a:pt x="963295" y="2094572"/>
                    <a:pt x="949960" y="2083269"/>
                  </a:cubicBezTo>
                  <a:cubicBezTo>
                    <a:pt x="897700" y="2038946"/>
                    <a:pt x="788416" y="1846858"/>
                    <a:pt x="772414" y="1808250"/>
                  </a:cubicBezTo>
                  <a:cubicBezTo>
                    <a:pt x="751332" y="1757196"/>
                    <a:pt x="728599" y="1706841"/>
                    <a:pt x="707708" y="1655723"/>
                  </a:cubicBezTo>
                  <a:cubicBezTo>
                    <a:pt x="695071" y="1624926"/>
                    <a:pt x="693357" y="1592541"/>
                    <a:pt x="691007" y="1559203"/>
                  </a:cubicBezTo>
                  <a:cubicBezTo>
                    <a:pt x="688658" y="1525675"/>
                    <a:pt x="680657" y="1493544"/>
                    <a:pt x="671386" y="1461540"/>
                  </a:cubicBezTo>
                  <a:cubicBezTo>
                    <a:pt x="663702" y="1446745"/>
                    <a:pt x="404622" y="1289963"/>
                    <a:pt x="403924" y="1288249"/>
                  </a:cubicBezTo>
                  <a:cubicBezTo>
                    <a:pt x="390271" y="1275104"/>
                    <a:pt x="392303" y="1261515"/>
                    <a:pt x="400495" y="1245958"/>
                  </a:cubicBezTo>
                  <a:cubicBezTo>
                    <a:pt x="421704" y="1205318"/>
                    <a:pt x="441960" y="1164233"/>
                    <a:pt x="462089" y="1123022"/>
                  </a:cubicBezTo>
                  <a:cubicBezTo>
                    <a:pt x="470027" y="1106829"/>
                    <a:pt x="467360" y="1089367"/>
                    <a:pt x="453517" y="1072603"/>
                  </a:cubicBezTo>
                  <a:cubicBezTo>
                    <a:pt x="425895" y="1086446"/>
                    <a:pt x="304546" y="1172552"/>
                    <a:pt x="238125" y="1211096"/>
                  </a:cubicBezTo>
                  <a:cubicBezTo>
                    <a:pt x="191008" y="1238465"/>
                    <a:pt x="183833" y="1250530"/>
                    <a:pt x="128842" y="1238465"/>
                  </a:cubicBezTo>
                  <a:cubicBezTo>
                    <a:pt x="123571" y="1235607"/>
                    <a:pt x="106489" y="1231670"/>
                    <a:pt x="106489" y="1231670"/>
                  </a:cubicBezTo>
                  <a:cubicBezTo>
                    <a:pt x="106489" y="1231670"/>
                    <a:pt x="59817" y="1210779"/>
                    <a:pt x="39052" y="1196999"/>
                  </a:cubicBezTo>
                  <a:cubicBezTo>
                    <a:pt x="24765" y="1225574"/>
                    <a:pt x="7176" y="1254784"/>
                    <a:pt x="0" y="1287106"/>
                  </a:cubicBezTo>
                  <a:cubicBezTo>
                    <a:pt x="22542" y="1276057"/>
                    <a:pt x="42355" y="1275676"/>
                    <a:pt x="55689" y="1301139"/>
                  </a:cubicBezTo>
                  <a:lnTo>
                    <a:pt x="55689" y="1301139"/>
                  </a:lnTo>
                  <a:lnTo>
                    <a:pt x="55689" y="1301139"/>
                  </a:lnTo>
                  <a:cubicBezTo>
                    <a:pt x="61468" y="1322348"/>
                    <a:pt x="176467" y="1509737"/>
                    <a:pt x="182626" y="1520532"/>
                  </a:cubicBezTo>
                  <a:cubicBezTo>
                    <a:pt x="227648" y="1598129"/>
                    <a:pt x="501777" y="2047010"/>
                    <a:pt x="515557" y="2053932"/>
                  </a:cubicBezTo>
                  <a:cubicBezTo>
                    <a:pt x="515557" y="2060853"/>
                    <a:pt x="524510" y="2066695"/>
                    <a:pt x="526796" y="2069108"/>
                  </a:cubicBezTo>
                  <a:cubicBezTo>
                    <a:pt x="564007" y="2107716"/>
                    <a:pt x="574230" y="2150833"/>
                    <a:pt x="549783" y="2200172"/>
                  </a:cubicBezTo>
                  <a:cubicBezTo>
                    <a:pt x="549339" y="2200998"/>
                    <a:pt x="594360" y="2301899"/>
                    <a:pt x="601408" y="2335745"/>
                  </a:cubicBezTo>
                  <a:cubicBezTo>
                    <a:pt x="623380" y="2440901"/>
                    <a:pt x="672338" y="2535643"/>
                    <a:pt x="714185" y="2633179"/>
                  </a:cubicBezTo>
                  <a:cubicBezTo>
                    <a:pt x="718757" y="2643847"/>
                    <a:pt x="724852" y="2654007"/>
                    <a:pt x="734886" y="2660039"/>
                  </a:cubicBezTo>
                  <a:cubicBezTo>
                    <a:pt x="753872" y="2671533"/>
                    <a:pt x="768096" y="2688360"/>
                    <a:pt x="784924" y="2702457"/>
                  </a:cubicBezTo>
                  <a:cubicBezTo>
                    <a:pt x="855536" y="2759481"/>
                    <a:pt x="918464" y="2825139"/>
                    <a:pt x="987552" y="2883877"/>
                  </a:cubicBezTo>
                  <a:cubicBezTo>
                    <a:pt x="1004633" y="2898419"/>
                    <a:pt x="1020127" y="2915944"/>
                    <a:pt x="1044766" y="2917341"/>
                  </a:cubicBezTo>
                  <a:cubicBezTo>
                    <a:pt x="1044702" y="2917659"/>
                    <a:pt x="1044575" y="2917913"/>
                    <a:pt x="1044448" y="2918231"/>
                  </a:cubicBezTo>
                  <a:cubicBezTo>
                    <a:pt x="1046734" y="2926994"/>
                    <a:pt x="1052386" y="2932391"/>
                    <a:pt x="1061149" y="2934550"/>
                  </a:cubicBezTo>
                  <a:cubicBezTo>
                    <a:pt x="1076262" y="2934423"/>
                    <a:pt x="1089279" y="2927184"/>
                    <a:pt x="1102805" y="2921913"/>
                  </a:cubicBezTo>
                  <a:cubicBezTo>
                    <a:pt x="1201928" y="2883623"/>
                    <a:pt x="1300035" y="2842729"/>
                    <a:pt x="1399159" y="2804565"/>
                  </a:cubicBezTo>
                  <a:cubicBezTo>
                    <a:pt x="1506157" y="2763354"/>
                    <a:pt x="1724470" y="2675851"/>
                    <a:pt x="1765872" y="2655086"/>
                  </a:cubicBezTo>
                  <a:cubicBezTo>
                    <a:pt x="1772793" y="2592920"/>
                    <a:pt x="1774825" y="2496908"/>
                    <a:pt x="1785620" y="2428900"/>
                  </a:cubicBezTo>
                  <a:cubicBezTo>
                    <a:pt x="1793303" y="2380830"/>
                    <a:pt x="1812925" y="2331808"/>
                    <a:pt x="1798765" y="2283421"/>
                  </a:cubicBezTo>
                  <a:cubicBezTo>
                    <a:pt x="1776666" y="2207729"/>
                    <a:pt x="1778635" y="2130513"/>
                    <a:pt x="1777683" y="2053868"/>
                  </a:cubicBezTo>
                  <a:cubicBezTo>
                    <a:pt x="1775016" y="1845144"/>
                    <a:pt x="1779334" y="1636292"/>
                    <a:pt x="1770063" y="1427631"/>
                  </a:cubicBezTo>
                  <a:cubicBezTo>
                    <a:pt x="1767967" y="1380768"/>
                    <a:pt x="1768475" y="1333334"/>
                    <a:pt x="1761871" y="1287169"/>
                  </a:cubicBezTo>
                  <a:cubicBezTo>
                    <a:pt x="1745615" y="1174584"/>
                    <a:pt x="1747012" y="1060474"/>
                    <a:pt x="1728279" y="948206"/>
                  </a:cubicBezTo>
                  <a:cubicBezTo>
                    <a:pt x="1726375" y="936713"/>
                    <a:pt x="1728089" y="925219"/>
                    <a:pt x="1731582" y="914107"/>
                  </a:cubicBezTo>
                  <a:cubicBezTo>
                    <a:pt x="1751203" y="852448"/>
                    <a:pt x="1772222" y="791234"/>
                    <a:pt x="1795082" y="730719"/>
                  </a:cubicBezTo>
                  <a:cubicBezTo>
                    <a:pt x="1805432" y="689888"/>
                    <a:pt x="1822704" y="651598"/>
                    <a:pt x="1837500" y="612482"/>
                  </a:cubicBezTo>
                  <a:cubicBezTo>
                    <a:pt x="1838389" y="607338"/>
                    <a:pt x="1837817" y="601814"/>
                    <a:pt x="1839532" y="596988"/>
                  </a:cubicBezTo>
                  <a:cubicBezTo>
                    <a:pt x="1871409" y="504468"/>
                    <a:pt x="1905953" y="412901"/>
                    <a:pt x="1936941" y="320064"/>
                  </a:cubicBezTo>
                  <a:cubicBezTo>
                    <a:pt x="1943926" y="299046"/>
                    <a:pt x="1959801" y="296887"/>
                    <a:pt x="1978597" y="295045"/>
                  </a:cubicBezTo>
                  <a:cubicBezTo>
                    <a:pt x="2084134" y="284568"/>
                    <a:pt x="2192020" y="280758"/>
                    <a:pt x="2297811" y="271106"/>
                  </a:cubicBezTo>
                  <a:cubicBezTo>
                    <a:pt x="2373821" y="264184"/>
                    <a:pt x="2378202" y="274090"/>
                    <a:pt x="2408365" y="305650"/>
                  </a:cubicBezTo>
                  <a:cubicBezTo>
                    <a:pt x="2427732" y="325970"/>
                    <a:pt x="2445004" y="343750"/>
                    <a:pt x="2465070" y="363435"/>
                  </a:cubicBezTo>
                  <a:cubicBezTo>
                    <a:pt x="2480564" y="378548"/>
                    <a:pt x="2657031" y="499134"/>
                    <a:pt x="2705418" y="609688"/>
                  </a:cubicBezTo>
                  <a:cubicBezTo>
                    <a:pt x="2710180" y="619530"/>
                    <a:pt x="2760663" y="761707"/>
                    <a:pt x="2792540" y="832382"/>
                  </a:cubicBezTo>
                  <a:cubicBezTo>
                    <a:pt x="2809050" y="872260"/>
                    <a:pt x="2819083" y="895819"/>
                    <a:pt x="2834450" y="926553"/>
                  </a:cubicBezTo>
                  <a:cubicBezTo>
                    <a:pt x="2840990" y="939697"/>
                    <a:pt x="2848547" y="952969"/>
                    <a:pt x="2847531" y="967955"/>
                  </a:cubicBezTo>
                  <a:cubicBezTo>
                    <a:pt x="2840800" y="1067205"/>
                    <a:pt x="2865374" y="1164805"/>
                    <a:pt x="2861437" y="1264119"/>
                  </a:cubicBezTo>
                  <a:cubicBezTo>
                    <a:pt x="2858135" y="1348510"/>
                    <a:pt x="2859405" y="1433219"/>
                    <a:pt x="2861310" y="1517674"/>
                  </a:cubicBezTo>
                  <a:cubicBezTo>
                    <a:pt x="2862263" y="1562251"/>
                    <a:pt x="2850769" y="1604352"/>
                    <a:pt x="2842514" y="1647024"/>
                  </a:cubicBezTo>
                  <a:cubicBezTo>
                    <a:pt x="2828227" y="1721509"/>
                    <a:pt x="2812923" y="1795868"/>
                    <a:pt x="2798128" y="1870290"/>
                  </a:cubicBezTo>
                  <a:cubicBezTo>
                    <a:pt x="2783903" y="1941664"/>
                    <a:pt x="2769807" y="2013038"/>
                    <a:pt x="2755392" y="2084348"/>
                  </a:cubicBezTo>
                  <a:cubicBezTo>
                    <a:pt x="2740533" y="2157691"/>
                    <a:pt x="2726246" y="2231097"/>
                    <a:pt x="2711006" y="2304439"/>
                  </a:cubicBezTo>
                  <a:cubicBezTo>
                    <a:pt x="2695131" y="2380703"/>
                    <a:pt x="2679891" y="2457157"/>
                    <a:pt x="2665286" y="2533675"/>
                  </a:cubicBezTo>
                  <a:cubicBezTo>
                    <a:pt x="2657729" y="2573108"/>
                    <a:pt x="2635568" y="2728492"/>
                    <a:pt x="2629472" y="2758782"/>
                  </a:cubicBezTo>
                  <a:cubicBezTo>
                    <a:pt x="2622550" y="2793326"/>
                    <a:pt x="2594928" y="2779483"/>
                    <a:pt x="2588006" y="2772625"/>
                  </a:cubicBezTo>
                  <a:cubicBezTo>
                    <a:pt x="2581085" y="2814090"/>
                    <a:pt x="2574163" y="2903943"/>
                    <a:pt x="2574163" y="2924644"/>
                  </a:cubicBezTo>
                  <a:cubicBezTo>
                    <a:pt x="2617534" y="2942551"/>
                    <a:pt x="2665349" y="2959759"/>
                    <a:pt x="2708402" y="2978556"/>
                  </a:cubicBezTo>
                  <a:cubicBezTo>
                    <a:pt x="2759012" y="3000653"/>
                    <a:pt x="2815209" y="3011893"/>
                    <a:pt x="2860103" y="3044659"/>
                  </a:cubicBezTo>
                  <a:cubicBezTo>
                    <a:pt x="2936748" y="3100729"/>
                    <a:pt x="3014091" y="3155975"/>
                    <a:pt x="3088767" y="3214712"/>
                  </a:cubicBezTo>
                  <a:cubicBezTo>
                    <a:pt x="3165729" y="3275227"/>
                    <a:pt x="3241866" y="3334663"/>
                    <a:pt x="3341878" y="3357904"/>
                  </a:cubicBezTo>
                  <a:cubicBezTo>
                    <a:pt x="3431032" y="3378606"/>
                    <a:pt x="3518154" y="3409022"/>
                    <a:pt x="3605022" y="3439121"/>
                  </a:cubicBezTo>
                  <a:cubicBezTo>
                    <a:pt x="3674174" y="3472204"/>
                    <a:pt x="3735388" y="3439184"/>
                    <a:pt x="3797808" y="3415944"/>
                  </a:cubicBezTo>
                  <a:cubicBezTo>
                    <a:pt x="3818001" y="3410990"/>
                    <a:pt x="3837940" y="3405148"/>
                    <a:pt x="3858324" y="3401211"/>
                  </a:cubicBezTo>
                  <a:cubicBezTo>
                    <a:pt x="3873818" y="3398163"/>
                    <a:pt x="3880930" y="3389591"/>
                    <a:pt x="3884549" y="3374795"/>
                  </a:cubicBezTo>
                  <a:cubicBezTo>
                    <a:pt x="3917442" y="3239350"/>
                    <a:pt x="3952113" y="3104413"/>
                    <a:pt x="3982974" y="2968586"/>
                  </a:cubicBezTo>
                  <a:cubicBezTo>
                    <a:pt x="3989896" y="2936772"/>
                    <a:pt x="4008501" y="2905150"/>
                    <a:pt x="3995293" y="2870732"/>
                  </a:cubicBezTo>
                  <a:lnTo>
                    <a:pt x="3995293" y="2870732"/>
                  </a:lnTo>
                  <a:close/>
                </a:path>
              </a:pathLst>
            </a:custGeom>
            <a:solidFill>
              <a:srgbClr val="FE6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52ED716F-19F7-4463-BCD2-E34A9566969B}"/>
                </a:ext>
              </a:extLst>
            </p:cNvPr>
            <p:cNvSpPr/>
            <p:nvPr/>
          </p:nvSpPr>
          <p:spPr>
            <a:xfrm>
              <a:off x="2208120" y="498284"/>
              <a:ext cx="1716658" cy="1672831"/>
            </a:xfrm>
            <a:custGeom>
              <a:avLst/>
              <a:gdLst>
                <a:gd name="connsiteX0" fmla="*/ 1700699 w 1716658"/>
                <a:gd name="connsiteY0" fmla="*/ 847788 h 1672831"/>
                <a:gd name="connsiteX1" fmla="*/ 1652693 w 1716658"/>
                <a:gd name="connsiteY1" fmla="*/ 664083 h 1672831"/>
                <a:gd name="connsiteX2" fmla="*/ 1580176 w 1716658"/>
                <a:gd name="connsiteY2" fmla="*/ 571881 h 1672831"/>
                <a:gd name="connsiteX3" fmla="*/ 1429617 w 1716658"/>
                <a:gd name="connsiteY3" fmla="*/ 519240 h 1672831"/>
                <a:gd name="connsiteX4" fmla="*/ 1281155 w 1716658"/>
                <a:gd name="connsiteY4" fmla="*/ 357886 h 1672831"/>
                <a:gd name="connsiteX5" fmla="*/ 1255310 w 1716658"/>
                <a:gd name="connsiteY5" fmla="*/ 290259 h 1672831"/>
                <a:gd name="connsiteX6" fmla="*/ 979911 w 1716658"/>
                <a:gd name="connsiteY6" fmla="*/ 699 h 1672831"/>
                <a:gd name="connsiteX7" fmla="*/ 980037 w 1716658"/>
                <a:gd name="connsiteY7" fmla="*/ 0 h 1672831"/>
                <a:gd name="connsiteX8" fmla="*/ 979720 w 1716658"/>
                <a:gd name="connsiteY8" fmla="*/ 571 h 1672831"/>
                <a:gd name="connsiteX9" fmla="*/ 979530 w 1716658"/>
                <a:gd name="connsiteY9" fmla="*/ 444 h 1672831"/>
                <a:gd name="connsiteX10" fmla="*/ 858625 w 1716658"/>
                <a:gd name="connsiteY10" fmla="*/ 198310 h 1672831"/>
                <a:gd name="connsiteX11" fmla="*/ 269599 w 1716658"/>
                <a:gd name="connsiteY11" fmla="*/ 844677 h 1672831"/>
                <a:gd name="connsiteX12" fmla="*/ 42 w 1716658"/>
                <a:gd name="connsiteY12" fmla="*/ 1155764 h 1672831"/>
                <a:gd name="connsiteX13" fmla="*/ 81639 w 1716658"/>
                <a:gd name="connsiteY13" fmla="*/ 1208088 h 1672831"/>
                <a:gd name="connsiteX14" fmla="*/ 111865 w 1716658"/>
                <a:gd name="connsiteY14" fmla="*/ 1250379 h 1672831"/>
                <a:gd name="connsiteX15" fmla="*/ 214545 w 1716658"/>
                <a:gd name="connsiteY15" fmla="*/ 1528445 h 1672831"/>
                <a:gd name="connsiteX16" fmla="*/ 246803 w 1716658"/>
                <a:gd name="connsiteY16" fmla="*/ 1538542 h 1672831"/>
                <a:gd name="connsiteX17" fmla="*/ 375898 w 1716658"/>
                <a:gd name="connsiteY17" fmla="*/ 1440307 h 1672831"/>
                <a:gd name="connsiteX18" fmla="*/ 403775 w 1716658"/>
                <a:gd name="connsiteY18" fmla="*/ 1437069 h 1672831"/>
                <a:gd name="connsiteX19" fmla="*/ 712258 w 1716658"/>
                <a:gd name="connsiteY19" fmla="*/ 1620076 h 1672831"/>
                <a:gd name="connsiteX20" fmla="*/ 912283 w 1716658"/>
                <a:gd name="connsiteY20" fmla="*/ 1646619 h 1672831"/>
                <a:gd name="connsiteX21" fmla="*/ 1181840 w 1716658"/>
                <a:gd name="connsiteY21" fmla="*/ 1473772 h 1672831"/>
                <a:gd name="connsiteX22" fmla="*/ 1517819 w 1716658"/>
                <a:gd name="connsiteY22" fmla="*/ 1643761 h 1672831"/>
                <a:gd name="connsiteX23" fmla="*/ 1537631 w 1716658"/>
                <a:gd name="connsiteY23" fmla="*/ 1649920 h 1672831"/>
                <a:gd name="connsiteX24" fmla="*/ 1665393 w 1716658"/>
                <a:gd name="connsiteY24" fmla="*/ 1445895 h 1672831"/>
                <a:gd name="connsiteX25" fmla="*/ 1699111 w 1716658"/>
                <a:gd name="connsiteY25" fmla="*/ 1261555 h 1672831"/>
                <a:gd name="connsiteX26" fmla="*/ 1716574 w 1716658"/>
                <a:gd name="connsiteY26" fmla="*/ 1112965 h 1672831"/>
                <a:gd name="connsiteX27" fmla="*/ 1700699 w 1716658"/>
                <a:gd name="connsiteY27" fmla="*/ 847788 h 1672831"/>
                <a:gd name="connsiteX28" fmla="*/ 1700699 w 1716658"/>
                <a:gd name="connsiteY28" fmla="*/ 847788 h 1672831"/>
                <a:gd name="connsiteX29" fmla="*/ 807762 w 1716658"/>
                <a:gd name="connsiteY29" fmla="*/ 427101 h 1672831"/>
                <a:gd name="connsiteX30" fmla="*/ 845290 w 1716658"/>
                <a:gd name="connsiteY30" fmla="*/ 423545 h 1672831"/>
                <a:gd name="connsiteX31" fmla="*/ 837480 w 1716658"/>
                <a:gd name="connsiteY31" fmla="*/ 424180 h 1672831"/>
                <a:gd name="connsiteX32" fmla="*/ 807762 w 1716658"/>
                <a:gd name="connsiteY32" fmla="*/ 427101 h 1672831"/>
                <a:gd name="connsiteX33" fmla="*/ 807762 w 1716658"/>
                <a:gd name="connsiteY33" fmla="*/ 427101 h 167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16658" h="1672831">
                  <a:moveTo>
                    <a:pt x="1700699" y="847788"/>
                  </a:moveTo>
                  <a:cubicBezTo>
                    <a:pt x="1698921" y="784860"/>
                    <a:pt x="1686475" y="726377"/>
                    <a:pt x="1652693" y="664083"/>
                  </a:cubicBezTo>
                  <a:cubicBezTo>
                    <a:pt x="1638088" y="637223"/>
                    <a:pt x="1610465" y="595694"/>
                    <a:pt x="1580176" y="571881"/>
                  </a:cubicBezTo>
                  <a:cubicBezTo>
                    <a:pt x="1547982" y="560705"/>
                    <a:pt x="1465305" y="540449"/>
                    <a:pt x="1429617" y="519240"/>
                  </a:cubicBezTo>
                  <a:cubicBezTo>
                    <a:pt x="1403074" y="505841"/>
                    <a:pt x="1319191" y="402399"/>
                    <a:pt x="1281155" y="357886"/>
                  </a:cubicBezTo>
                  <a:cubicBezTo>
                    <a:pt x="1287314" y="329692"/>
                    <a:pt x="1273534" y="310007"/>
                    <a:pt x="1255310" y="290259"/>
                  </a:cubicBezTo>
                  <a:cubicBezTo>
                    <a:pt x="1230926" y="263906"/>
                    <a:pt x="1008612" y="20066"/>
                    <a:pt x="979911" y="699"/>
                  </a:cubicBezTo>
                  <a:cubicBezTo>
                    <a:pt x="979974" y="508"/>
                    <a:pt x="980037" y="254"/>
                    <a:pt x="980037" y="0"/>
                  </a:cubicBezTo>
                  <a:cubicBezTo>
                    <a:pt x="979911" y="190"/>
                    <a:pt x="979847" y="317"/>
                    <a:pt x="979720" y="571"/>
                  </a:cubicBezTo>
                  <a:cubicBezTo>
                    <a:pt x="979656" y="508"/>
                    <a:pt x="979593" y="508"/>
                    <a:pt x="979530" y="444"/>
                  </a:cubicBezTo>
                  <a:cubicBezTo>
                    <a:pt x="978069" y="1207"/>
                    <a:pt x="884216" y="164782"/>
                    <a:pt x="858625" y="198310"/>
                  </a:cubicBezTo>
                  <a:cubicBezTo>
                    <a:pt x="810683" y="261175"/>
                    <a:pt x="290999" y="820547"/>
                    <a:pt x="269599" y="844677"/>
                  </a:cubicBezTo>
                  <a:cubicBezTo>
                    <a:pt x="189399" y="934974"/>
                    <a:pt x="-3260" y="1143191"/>
                    <a:pt x="42" y="1155764"/>
                  </a:cubicBezTo>
                  <a:cubicBezTo>
                    <a:pt x="22648" y="1174115"/>
                    <a:pt x="58017" y="1191197"/>
                    <a:pt x="81639" y="1208088"/>
                  </a:cubicBezTo>
                  <a:cubicBezTo>
                    <a:pt x="97133" y="1219137"/>
                    <a:pt x="105706" y="1233678"/>
                    <a:pt x="111865" y="1250379"/>
                  </a:cubicBezTo>
                  <a:cubicBezTo>
                    <a:pt x="146282" y="1343025"/>
                    <a:pt x="180763" y="1435608"/>
                    <a:pt x="214545" y="1528445"/>
                  </a:cubicBezTo>
                  <a:cubicBezTo>
                    <a:pt x="221530" y="1547749"/>
                    <a:pt x="227943" y="1553655"/>
                    <a:pt x="246803" y="1538542"/>
                  </a:cubicBezTo>
                  <a:cubicBezTo>
                    <a:pt x="288967" y="1504760"/>
                    <a:pt x="333227" y="1473391"/>
                    <a:pt x="375898" y="1440307"/>
                  </a:cubicBezTo>
                  <a:cubicBezTo>
                    <a:pt x="385487" y="1432941"/>
                    <a:pt x="392980" y="1431036"/>
                    <a:pt x="403775" y="1437069"/>
                  </a:cubicBezTo>
                  <a:cubicBezTo>
                    <a:pt x="508359" y="1495171"/>
                    <a:pt x="611102" y="1555814"/>
                    <a:pt x="712258" y="1620076"/>
                  </a:cubicBezTo>
                  <a:cubicBezTo>
                    <a:pt x="808587" y="1681163"/>
                    <a:pt x="850053" y="1688084"/>
                    <a:pt x="912283" y="1646619"/>
                  </a:cubicBezTo>
                  <a:cubicBezTo>
                    <a:pt x="967655" y="1609725"/>
                    <a:pt x="1162536" y="1477772"/>
                    <a:pt x="1181840" y="1473772"/>
                  </a:cubicBezTo>
                  <a:cubicBezTo>
                    <a:pt x="1214416" y="1475613"/>
                    <a:pt x="1447905" y="1583309"/>
                    <a:pt x="1517819" y="1643761"/>
                  </a:cubicBezTo>
                  <a:cubicBezTo>
                    <a:pt x="1523217" y="1648460"/>
                    <a:pt x="1529567" y="1652651"/>
                    <a:pt x="1537631" y="1649920"/>
                  </a:cubicBezTo>
                  <a:cubicBezTo>
                    <a:pt x="1579096" y="1609535"/>
                    <a:pt x="1660948" y="1469835"/>
                    <a:pt x="1665393" y="1445895"/>
                  </a:cubicBezTo>
                  <a:cubicBezTo>
                    <a:pt x="1676823" y="1384491"/>
                    <a:pt x="1687808" y="1322959"/>
                    <a:pt x="1699111" y="1261555"/>
                  </a:cubicBezTo>
                  <a:cubicBezTo>
                    <a:pt x="1708192" y="1212596"/>
                    <a:pt x="1717654" y="1163701"/>
                    <a:pt x="1716574" y="1112965"/>
                  </a:cubicBezTo>
                  <a:cubicBezTo>
                    <a:pt x="1714859" y="1024319"/>
                    <a:pt x="1703239" y="936435"/>
                    <a:pt x="1700699" y="847788"/>
                  </a:cubicBezTo>
                  <a:lnTo>
                    <a:pt x="1700699" y="847788"/>
                  </a:lnTo>
                  <a:close/>
                  <a:moveTo>
                    <a:pt x="807762" y="427101"/>
                  </a:moveTo>
                  <a:cubicBezTo>
                    <a:pt x="820145" y="423926"/>
                    <a:pt x="832845" y="422974"/>
                    <a:pt x="845290" y="423545"/>
                  </a:cubicBezTo>
                  <a:cubicBezTo>
                    <a:pt x="842687" y="423735"/>
                    <a:pt x="840020" y="423863"/>
                    <a:pt x="837480" y="424180"/>
                  </a:cubicBezTo>
                  <a:cubicBezTo>
                    <a:pt x="827701" y="425387"/>
                    <a:pt x="817668" y="425894"/>
                    <a:pt x="807762" y="427101"/>
                  </a:cubicBezTo>
                  <a:lnTo>
                    <a:pt x="807762" y="427101"/>
                  </a:lnTo>
                  <a:close/>
                </a:path>
              </a:pathLst>
            </a:custGeom>
            <a:solidFill>
              <a:srgbClr val="F39E7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39B6AD7-E84B-4E49-B027-501A46594C1B}"/>
                </a:ext>
              </a:extLst>
            </p:cNvPr>
            <p:cNvSpPr/>
            <p:nvPr/>
          </p:nvSpPr>
          <p:spPr>
            <a:xfrm>
              <a:off x="908395" y="3793355"/>
              <a:ext cx="2109709" cy="3040495"/>
            </a:xfrm>
            <a:custGeom>
              <a:avLst/>
              <a:gdLst>
                <a:gd name="connsiteX0" fmla="*/ 922831 w 2109709"/>
                <a:gd name="connsiteY0" fmla="*/ 2052392 h 3040495"/>
                <a:gd name="connsiteX1" fmla="*/ 907083 w 2109709"/>
                <a:gd name="connsiteY1" fmla="*/ 2140974 h 3040495"/>
                <a:gd name="connsiteX2" fmla="*/ 915592 w 2109709"/>
                <a:gd name="connsiteY2" fmla="*/ 2278070 h 3040495"/>
                <a:gd name="connsiteX3" fmla="*/ 904099 w 2109709"/>
                <a:gd name="connsiteY3" fmla="*/ 2313059 h 3040495"/>
                <a:gd name="connsiteX4" fmla="*/ 777480 w 2109709"/>
                <a:gd name="connsiteY4" fmla="*/ 2553152 h 3040495"/>
                <a:gd name="connsiteX5" fmla="*/ 760271 w 2109709"/>
                <a:gd name="connsiteY5" fmla="*/ 2663135 h 3040495"/>
                <a:gd name="connsiteX6" fmla="*/ 788465 w 2109709"/>
                <a:gd name="connsiteY6" fmla="*/ 2816233 h 3040495"/>
                <a:gd name="connsiteX7" fmla="*/ 771384 w 2109709"/>
                <a:gd name="connsiteY7" fmla="*/ 2849634 h 3040495"/>
                <a:gd name="connsiteX8" fmla="*/ 651178 w 2109709"/>
                <a:gd name="connsiteY8" fmla="*/ 2909895 h 3040495"/>
                <a:gd name="connsiteX9" fmla="*/ 395400 w 2109709"/>
                <a:gd name="connsiteY9" fmla="*/ 2868430 h 3040495"/>
                <a:gd name="connsiteX10" fmla="*/ 333170 w 2109709"/>
                <a:gd name="connsiteY10" fmla="*/ 2730317 h 3040495"/>
                <a:gd name="connsiteX11" fmla="*/ 283323 w 2109709"/>
                <a:gd name="connsiteY11" fmla="*/ 2699583 h 3040495"/>
                <a:gd name="connsiteX12" fmla="*/ 243826 w 2109709"/>
                <a:gd name="connsiteY12" fmla="*/ 2748161 h 3040495"/>
                <a:gd name="connsiteX13" fmla="*/ 166991 w 2109709"/>
                <a:gd name="connsiteY13" fmla="*/ 2955933 h 3040495"/>
                <a:gd name="connsiteX14" fmla="*/ 62660 w 2109709"/>
                <a:gd name="connsiteY14" fmla="*/ 3033657 h 3040495"/>
                <a:gd name="connsiteX15" fmla="*/ 30847 w 2109709"/>
                <a:gd name="connsiteY15" fmla="*/ 3040325 h 3040495"/>
                <a:gd name="connsiteX16" fmla="*/ 1510 w 2109709"/>
                <a:gd name="connsiteY16" fmla="*/ 3003431 h 3040495"/>
                <a:gd name="connsiteX17" fmla="*/ 226173 w 2109709"/>
                <a:gd name="connsiteY17" fmla="*/ 2473650 h 3040495"/>
                <a:gd name="connsiteX18" fmla="*/ 437437 w 2109709"/>
                <a:gd name="connsiteY18" fmla="*/ 2175708 h 3040495"/>
                <a:gd name="connsiteX19" fmla="*/ 567104 w 2109709"/>
                <a:gd name="connsiteY19" fmla="*/ 1992320 h 3040495"/>
                <a:gd name="connsiteX20" fmla="*/ 659560 w 2109709"/>
                <a:gd name="connsiteY20" fmla="*/ 1794645 h 3040495"/>
                <a:gd name="connsiteX21" fmla="*/ 1053133 w 2109709"/>
                <a:gd name="connsiteY21" fmla="*/ 925076 h 3040495"/>
                <a:gd name="connsiteX22" fmla="*/ 1123174 w 2109709"/>
                <a:gd name="connsiteY22" fmla="*/ 755277 h 3040495"/>
                <a:gd name="connsiteX23" fmla="*/ 1131683 w 2109709"/>
                <a:gd name="connsiteY23" fmla="*/ 716542 h 3040495"/>
                <a:gd name="connsiteX24" fmla="*/ 1311769 w 2109709"/>
                <a:gd name="connsiteY24" fmla="*/ 290266 h 3040495"/>
                <a:gd name="connsiteX25" fmla="*/ 1358886 w 2109709"/>
                <a:gd name="connsiteY25" fmla="*/ 209431 h 3040495"/>
                <a:gd name="connsiteX26" fmla="*/ 1498332 w 2109709"/>
                <a:gd name="connsiteY26" fmla="*/ 1786 h 3040495"/>
                <a:gd name="connsiteX27" fmla="*/ 1542147 w 2109709"/>
                <a:gd name="connsiteY27" fmla="*/ 15883 h 3040495"/>
                <a:gd name="connsiteX28" fmla="*/ 1871458 w 2109709"/>
                <a:gd name="connsiteY28" fmla="*/ 20137 h 3040495"/>
                <a:gd name="connsiteX29" fmla="*/ 2109710 w 2109709"/>
                <a:gd name="connsiteY29" fmla="*/ 16137 h 3040495"/>
                <a:gd name="connsiteX30" fmla="*/ 1892476 w 2109709"/>
                <a:gd name="connsiteY30" fmla="*/ 654185 h 3040495"/>
                <a:gd name="connsiteX31" fmla="*/ 1370125 w 2109709"/>
                <a:gd name="connsiteY31" fmla="*/ 1459555 h 3040495"/>
                <a:gd name="connsiteX32" fmla="*/ 922831 w 2109709"/>
                <a:gd name="connsiteY32" fmla="*/ 2052392 h 3040495"/>
                <a:gd name="connsiteX33" fmla="*/ 922831 w 2109709"/>
                <a:gd name="connsiteY33" fmla="*/ 2052392 h 30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09709" h="3040495">
                  <a:moveTo>
                    <a:pt x="922831" y="2052392"/>
                  </a:moveTo>
                  <a:cubicBezTo>
                    <a:pt x="901178" y="2079061"/>
                    <a:pt x="902384" y="2109224"/>
                    <a:pt x="907083" y="2140974"/>
                  </a:cubicBezTo>
                  <a:cubicBezTo>
                    <a:pt x="913878" y="2186376"/>
                    <a:pt x="907718" y="2232604"/>
                    <a:pt x="915592" y="2278070"/>
                  </a:cubicBezTo>
                  <a:cubicBezTo>
                    <a:pt x="917878" y="2291151"/>
                    <a:pt x="909941" y="2302010"/>
                    <a:pt x="904099" y="2313059"/>
                  </a:cubicBezTo>
                  <a:cubicBezTo>
                    <a:pt x="862189" y="2393260"/>
                    <a:pt x="822057" y="2474476"/>
                    <a:pt x="777480" y="2553152"/>
                  </a:cubicBezTo>
                  <a:cubicBezTo>
                    <a:pt x="757033" y="2589220"/>
                    <a:pt x="751953" y="2623637"/>
                    <a:pt x="760271" y="2663135"/>
                  </a:cubicBezTo>
                  <a:cubicBezTo>
                    <a:pt x="771003" y="2713871"/>
                    <a:pt x="778242" y="2765433"/>
                    <a:pt x="788465" y="2816233"/>
                  </a:cubicBezTo>
                  <a:cubicBezTo>
                    <a:pt x="791894" y="2833568"/>
                    <a:pt x="788973" y="2842522"/>
                    <a:pt x="771384" y="2849634"/>
                  </a:cubicBezTo>
                  <a:cubicBezTo>
                    <a:pt x="741729" y="2861572"/>
                    <a:pt x="671943" y="2903038"/>
                    <a:pt x="651178" y="2909895"/>
                  </a:cubicBezTo>
                  <a:cubicBezTo>
                    <a:pt x="575169" y="2889194"/>
                    <a:pt x="430008" y="2896052"/>
                    <a:pt x="395400" y="2868430"/>
                  </a:cubicBezTo>
                  <a:cubicBezTo>
                    <a:pt x="374636" y="2854587"/>
                    <a:pt x="347013" y="2799342"/>
                    <a:pt x="333170" y="2730317"/>
                  </a:cubicBezTo>
                  <a:cubicBezTo>
                    <a:pt x="312406" y="2695773"/>
                    <a:pt x="295578" y="2685296"/>
                    <a:pt x="283323" y="2699583"/>
                  </a:cubicBezTo>
                  <a:cubicBezTo>
                    <a:pt x="262050" y="2709172"/>
                    <a:pt x="251446" y="2725745"/>
                    <a:pt x="243826" y="2748161"/>
                  </a:cubicBezTo>
                  <a:cubicBezTo>
                    <a:pt x="220077" y="2818075"/>
                    <a:pt x="196137" y="2888178"/>
                    <a:pt x="166991" y="2955933"/>
                  </a:cubicBezTo>
                  <a:cubicBezTo>
                    <a:pt x="148385" y="2999240"/>
                    <a:pt x="104507" y="3018480"/>
                    <a:pt x="62660" y="3033657"/>
                  </a:cubicBezTo>
                  <a:cubicBezTo>
                    <a:pt x="52500" y="3037340"/>
                    <a:pt x="41705" y="3039181"/>
                    <a:pt x="30847" y="3040325"/>
                  </a:cubicBezTo>
                  <a:cubicBezTo>
                    <a:pt x="10590" y="3042547"/>
                    <a:pt x="-5031" y="3022735"/>
                    <a:pt x="1510" y="3003431"/>
                  </a:cubicBezTo>
                  <a:cubicBezTo>
                    <a:pt x="63549" y="2821059"/>
                    <a:pt x="119937" y="2636401"/>
                    <a:pt x="226173" y="2473650"/>
                  </a:cubicBezTo>
                  <a:cubicBezTo>
                    <a:pt x="292657" y="2371797"/>
                    <a:pt x="366635" y="2274832"/>
                    <a:pt x="437437" y="2175708"/>
                  </a:cubicBezTo>
                  <a:cubicBezTo>
                    <a:pt x="480998" y="2114748"/>
                    <a:pt x="529449" y="2056709"/>
                    <a:pt x="567104" y="1992320"/>
                  </a:cubicBezTo>
                  <a:cubicBezTo>
                    <a:pt x="603680" y="1929773"/>
                    <a:pt x="629525" y="1860939"/>
                    <a:pt x="659560" y="1794645"/>
                  </a:cubicBezTo>
                  <a:cubicBezTo>
                    <a:pt x="790942" y="1504831"/>
                    <a:pt x="922450" y="1215207"/>
                    <a:pt x="1053133" y="925076"/>
                  </a:cubicBezTo>
                  <a:cubicBezTo>
                    <a:pt x="1078279" y="869259"/>
                    <a:pt x="1099933" y="811855"/>
                    <a:pt x="1123174" y="755277"/>
                  </a:cubicBezTo>
                  <a:cubicBezTo>
                    <a:pt x="1118602" y="740799"/>
                    <a:pt x="1126349" y="728607"/>
                    <a:pt x="1131683" y="716542"/>
                  </a:cubicBezTo>
                  <a:cubicBezTo>
                    <a:pt x="1193468" y="575191"/>
                    <a:pt x="1250872" y="431998"/>
                    <a:pt x="1311769" y="290266"/>
                  </a:cubicBezTo>
                  <a:cubicBezTo>
                    <a:pt x="1324278" y="261120"/>
                    <a:pt x="1341423" y="235275"/>
                    <a:pt x="1358886" y="209431"/>
                  </a:cubicBezTo>
                  <a:cubicBezTo>
                    <a:pt x="1405558" y="140343"/>
                    <a:pt x="1450389" y="70048"/>
                    <a:pt x="1498332" y="1786"/>
                  </a:cubicBezTo>
                  <a:cubicBezTo>
                    <a:pt x="1516810" y="-5390"/>
                    <a:pt x="1527542" y="11057"/>
                    <a:pt x="1542147" y="15883"/>
                  </a:cubicBezTo>
                  <a:cubicBezTo>
                    <a:pt x="1597455" y="28646"/>
                    <a:pt x="1830183" y="20455"/>
                    <a:pt x="1871458" y="20137"/>
                  </a:cubicBezTo>
                  <a:cubicBezTo>
                    <a:pt x="1915273" y="19883"/>
                    <a:pt x="2052814" y="11628"/>
                    <a:pt x="2109710" y="16137"/>
                  </a:cubicBezTo>
                  <a:cubicBezTo>
                    <a:pt x="2102788" y="43759"/>
                    <a:pt x="1947086" y="547632"/>
                    <a:pt x="1892476" y="654185"/>
                  </a:cubicBezTo>
                  <a:cubicBezTo>
                    <a:pt x="1764587" y="951047"/>
                    <a:pt x="1554593" y="1223589"/>
                    <a:pt x="1370125" y="1459555"/>
                  </a:cubicBezTo>
                  <a:cubicBezTo>
                    <a:pt x="1169846" y="1715461"/>
                    <a:pt x="997253" y="1927169"/>
                    <a:pt x="922831" y="2052392"/>
                  </a:cubicBezTo>
                  <a:lnTo>
                    <a:pt x="922831" y="2052392"/>
                  </a:lnTo>
                  <a:close/>
                </a:path>
              </a:pathLst>
            </a:custGeom>
            <a:solidFill>
              <a:srgbClr val="F39E7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D5EC14A-09A3-42FB-85CA-754A098B1BB9}"/>
                </a:ext>
              </a:extLst>
            </p:cNvPr>
            <p:cNvSpPr/>
            <p:nvPr/>
          </p:nvSpPr>
          <p:spPr>
            <a:xfrm>
              <a:off x="1191717" y="3813205"/>
              <a:ext cx="1743011" cy="2886757"/>
            </a:xfrm>
            <a:custGeom>
              <a:avLst/>
              <a:gdLst>
                <a:gd name="connsiteX0" fmla="*/ 346075 w 1743011"/>
                <a:gd name="connsiteY0" fmla="*/ 2318164 h 2886757"/>
                <a:gd name="connsiteX1" fmla="*/ 347917 w 1743011"/>
                <a:gd name="connsiteY1" fmla="*/ 2337722 h 2886757"/>
                <a:gd name="connsiteX2" fmla="*/ 375730 w 1743011"/>
                <a:gd name="connsiteY2" fmla="*/ 2449926 h 2886757"/>
                <a:gd name="connsiteX3" fmla="*/ 387985 w 1743011"/>
                <a:gd name="connsiteY3" fmla="*/ 2519395 h 2886757"/>
                <a:gd name="connsiteX4" fmla="*/ 361442 w 1743011"/>
                <a:gd name="connsiteY4" fmla="*/ 2743995 h 2886757"/>
                <a:gd name="connsiteX5" fmla="*/ 400558 w 1743011"/>
                <a:gd name="connsiteY5" fmla="*/ 2870868 h 2886757"/>
                <a:gd name="connsiteX6" fmla="*/ 343408 w 1743011"/>
                <a:gd name="connsiteY6" fmla="*/ 2885219 h 2886757"/>
                <a:gd name="connsiteX7" fmla="*/ 121666 w 1743011"/>
                <a:gd name="connsiteY7" fmla="*/ 2852263 h 2886757"/>
                <a:gd name="connsiteX8" fmla="*/ 87884 w 1743011"/>
                <a:gd name="connsiteY8" fmla="*/ 2825592 h 2886757"/>
                <a:gd name="connsiteX9" fmla="*/ 38291 w 1743011"/>
                <a:gd name="connsiteY9" fmla="*/ 2694592 h 2886757"/>
                <a:gd name="connsiteX10" fmla="*/ 0 w 1743011"/>
                <a:gd name="connsiteY10" fmla="*/ 2680558 h 2886757"/>
                <a:gd name="connsiteX11" fmla="*/ 82804 w 1743011"/>
                <a:gd name="connsiteY11" fmla="*/ 2579974 h 2886757"/>
                <a:gd name="connsiteX12" fmla="*/ 237363 w 1743011"/>
                <a:gd name="connsiteY12" fmla="*/ 2412842 h 2886757"/>
                <a:gd name="connsiteX13" fmla="*/ 330645 w 1743011"/>
                <a:gd name="connsiteY13" fmla="*/ 2325403 h 2886757"/>
                <a:gd name="connsiteX14" fmla="*/ 346075 w 1743011"/>
                <a:gd name="connsiteY14" fmla="*/ 2318164 h 2886757"/>
                <a:gd name="connsiteX15" fmla="*/ 346075 w 1743011"/>
                <a:gd name="connsiteY15" fmla="*/ 2318164 h 2886757"/>
                <a:gd name="connsiteX16" fmla="*/ 1604455 w 1743011"/>
                <a:gd name="connsiteY16" fmla="*/ 633953 h 2886757"/>
                <a:gd name="connsiteX17" fmla="*/ 1187831 w 1743011"/>
                <a:gd name="connsiteY17" fmla="*/ 1300703 h 2886757"/>
                <a:gd name="connsiteX18" fmla="*/ 639318 w 1743011"/>
                <a:gd name="connsiteY18" fmla="*/ 2032795 h 2886757"/>
                <a:gd name="connsiteX19" fmla="*/ 618935 w 1743011"/>
                <a:gd name="connsiteY19" fmla="*/ 1944974 h 2886757"/>
                <a:gd name="connsiteX20" fmla="*/ 593789 w 1743011"/>
                <a:gd name="connsiteY20" fmla="*/ 1933417 h 2886757"/>
                <a:gd name="connsiteX21" fmla="*/ 505143 w 1743011"/>
                <a:gd name="connsiteY21" fmla="*/ 1948975 h 2886757"/>
                <a:gd name="connsiteX22" fmla="*/ 488379 w 1743011"/>
                <a:gd name="connsiteY22" fmla="*/ 1930115 h 2886757"/>
                <a:gd name="connsiteX23" fmla="*/ 564388 w 1743011"/>
                <a:gd name="connsiteY23" fmla="*/ 1705516 h 2886757"/>
                <a:gd name="connsiteX24" fmla="*/ 627761 w 1743011"/>
                <a:gd name="connsiteY24" fmla="*/ 1516540 h 2886757"/>
                <a:gd name="connsiteX25" fmla="*/ 711200 w 1743011"/>
                <a:gd name="connsiteY25" fmla="*/ 1426624 h 2886757"/>
                <a:gd name="connsiteX26" fmla="*/ 999109 w 1743011"/>
                <a:gd name="connsiteY26" fmla="*/ 1192880 h 2886757"/>
                <a:gd name="connsiteX27" fmla="*/ 1346835 w 1743011"/>
                <a:gd name="connsiteY27" fmla="*/ 894240 h 2886757"/>
                <a:gd name="connsiteX28" fmla="*/ 1604455 w 1743011"/>
                <a:gd name="connsiteY28" fmla="*/ 633953 h 2886757"/>
                <a:gd name="connsiteX29" fmla="*/ 1604455 w 1743011"/>
                <a:gd name="connsiteY29" fmla="*/ 633953 h 2886757"/>
                <a:gd name="connsiteX30" fmla="*/ 1576959 w 1743011"/>
                <a:gd name="connsiteY30" fmla="*/ 33 h 2886757"/>
                <a:gd name="connsiteX31" fmla="*/ 1743012 w 1743011"/>
                <a:gd name="connsiteY31" fmla="*/ 731 h 2886757"/>
                <a:gd name="connsiteX32" fmla="*/ 1713738 w 1743011"/>
                <a:gd name="connsiteY32" fmla="*/ 7017 h 2886757"/>
                <a:gd name="connsiteX33" fmla="*/ 1576070 w 1743011"/>
                <a:gd name="connsiteY33" fmla="*/ 6573 h 2886757"/>
                <a:gd name="connsiteX34" fmla="*/ 1542987 w 1743011"/>
                <a:gd name="connsiteY34" fmla="*/ 34259 h 2886757"/>
                <a:gd name="connsiteX35" fmla="*/ 1529398 w 1743011"/>
                <a:gd name="connsiteY35" fmla="*/ 113825 h 2886757"/>
                <a:gd name="connsiteX36" fmla="*/ 1420559 w 1743011"/>
                <a:gd name="connsiteY36" fmla="*/ 261589 h 2886757"/>
                <a:gd name="connsiteX37" fmla="*/ 1248791 w 1743011"/>
                <a:gd name="connsiteY37" fmla="*/ 410306 h 2886757"/>
                <a:gd name="connsiteX38" fmla="*/ 1201547 w 1743011"/>
                <a:gd name="connsiteY38" fmla="*/ 450883 h 2886757"/>
                <a:gd name="connsiteX39" fmla="*/ 1178687 w 1743011"/>
                <a:gd name="connsiteY39" fmla="*/ 439960 h 2886757"/>
                <a:gd name="connsiteX40" fmla="*/ 1160590 w 1743011"/>
                <a:gd name="connsiteY40" fmla="*/ 285910 h 2886757"/>
                <a:gd name="connsiteX41" fmla="*/ 1190498 w 1743011"/>
                <a:gd name="connsiteY41" fmla="*/ 205646 h 2886757"/>
                <a:gd name="connsiteX42" fmla="*/ 1301369 w 1743011"/>
                <a:gd name="connsiteY42" fmla="*/ 11272 h 2886757"/>
                <a:gd name="connsiteX43" fmla="*/ 1254316 w 1743011"/>
                <a:gd name="connsiteY43" fmla="*/ 1810 h 2886757"/>
                <a:gd name="connsiteX44" fmla="*/ 1576959 w 1743011"/>
                <a:gd name="connsiteY44" fmla="*/ 33 h 2886757"/>
                <a:gd name="connsiteX45" fmla="*/ 1576959 w 1743011"/>
                <a:gd name="connsiteY45" fmla="*/ 33 h 288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3011" h="2886757">
                  <a:moveTo>
                    <a:pt x="346075" y="2318164"/>
                  </a:moveTo>
                  <a:cubicBezTo>
                    <a:pt x="353632" y="2322799"/>
                    <a:pt x="351727" y="2331753"/>
                    <a:pt x="347917" y="2337722"/>
                  </a:cubicBezTo>
                  <a:cubicBezTo>
                    <a:pt x="318072" y="2384966"/>
                    <a:pt x="327724" y="2421097"/>
                    <a:pt x="375730" y="2449926"/>
                  </a:cubicBezTo>
                  <a:cubicBezTo>
                    <a:pt x="404368" y="2467135"/>
                    <a:pt x="404813" y="2487836"/>
                    <a:pt x="387985" y="2519395"/>
                  </a:cubicBezTo>
                  <a:cubicBezTo>
                    <a:pt x="350711" y="2589499"/>
                    <a:pt x="338709" y="2665572"/>
                    <a:pt x="361442" y="2743995"/>
                  </a:cubicBezTo>
                  <a:cubicBezTo>
                    <a:pt x="373761" y="2786476"/>
                    <a:pt x="375095" y="2832451"/>
                    <a:pt x="400558" y="2870868"/>
                  </a:cubicBezTo>
                  <a:cubicBezTo>
                    <a:pt x="384239" y="2886488"/>
                    <a:pt x="365824" y="2888965"/>
                    <a:pt x="343408" y="2885219"/>
                  </a:cubicBezTo>
                  <a:cubicBezTo>
                    <a:pt x="269685" y="2873026"/>
                    <a:pt x="195644" y="2862867"/>
                    <a:pt x="121666" y="2852263"/>
                  </a:cubicBezTo>
                  <a:cubicBezTo>
                    <a:pt x="104902" y="2849850"/>
                    <a:pt x="94107" y="2842927"/>
                    <a:pt x="87884" y="2825592"/>
                  </a:cubicBezTo>
                  <a:cubicBezTo>
                    <a:pt x="72327" y="2781651"/>
                    <a:pt x="53213" y="2738851"/>
                    <a:pt x="38291" y="2694592"/>
                  </a:cubicBezTo>
                  <a:cubicBezTo>
                    <a:pt x="30290" y="2670716"/>
                    <a:pt x="18796" y="2668938"/>
                    <a:pt x="0" y="2680558"/>
                  </a:cubicBezTo>
                  <a:cubicBezTo>
                    <a:pt x="27496" y="2646967"/>
                    <a:pt x="53912" y="2612359"/>
                    <a:pt x="82804" y="2579974"/>
                  </a:cubicBezTo>
                  <a:cubicBezTo>
                    <a:pt x="133414" y="2523459"/>
                    <a:pt x="184785" y="2467579"/>
                    <a:pt x="237363" y="2412842"/>
                  </a:cubicBezTo>
                  <a:cubicBezTo>
                    <a:pt x="266891" y="2382172"/>
                    <a:pt x="299339" y="2354359"/>
                    <a:pt x="330645" y="2325403"/>
                  </a:cubicBezTo>
                  <a:cubicBezTo>
                    <a:pt x="334963" y="2321339"/>
                    <a:pt x="339471" y="2314100"/>
                    <a:pt x="346075" y="2318164"/>
                  </a:cubicBezTo>
                  <a:lnTo>
                    <a:pt x="346075" y="2318164"/>
                  </a:lnTo>
                  <a:close/>
                  <a:moveTo>
                    <a:pt x="1604455" y="633953"/>
                  </a:moveTo>
                  <a:cubicBezTo>
                    <a:pt x="1522032" y="893351"/>
                    <a:pt x="1232472" y="1240822"/>
                    <a:pt x="1187831" y="1300703"/>
                  </a:cubicBezTo>
                  <a:cubicBezTo>
                    <a:pt x="1008317" y="1541051"/>
                    <a:pt x="643065" y="2029302"/>
                    <a:pt x="639318" y="2032795"/>
                  </a:cubicBezTo>
                  <a:cubicBezTo>
                    <a:pt x="639191" y="2002061"/>
                    <a:pt x="623824" y="1974756"/>
                    <a:pt x="618935" y="1944974"/>
                  </a:cubicBezTo>
                  <a:cubicBezTo>
                    <a:pt x="616776" y="1932020"/>
                    <a:pt x="605092" y="1931449"/>
                    <a:pt x="593789" y="1933417"/>
                  </a:cubicBezTo>
                  <a:cubicBezTo>
                    <a:pt x="564198" y="1938688"/>
                    <a:pt x="534480" y="1943006"/>
                    <a:pt x="505143" y="1948975"/>
                  </a:cubicBezTo>
                  <a:cubicBezTo>
                    <a:pt x="486918" y="1952658"/>
                    <a:pt x="482156" y="1948213"/>
                    <a:pt x="488379" y="1930115"/>
                  </a:cubicBezTo>
                  <a:cubicBezTo>
                    <a:pt x="514096" y="1855376"/>
                    <a:pt x="539115" y="1780382"/>
                    <a:pt x="564388" y="1705516"/>
                  </a:cubicBezTo>
                  <a:cubicBezTo>
                    <a:pt x="585597" y="1642524"/>
                    <a:pt x="607822" y="1579913"/>
                    <a:pt x="627761" y="1516540"/>
                  </a:cubicBezTo>
                  <a:cubicBezTo>
                    <a:pt x="641604" y="1472788"/>
                    <a:pt x="679831" y="1452659"/>
                    <a:pt x="711200" y="1426624"/>
                  </a:cubicBezTo>
                  <a:cubicBezTo>
                    <a:pt x="806387" y="1347693"/>
                    <a:pt x="903097" y="1270668"/>
                    <a:pt x="999109" y="1192880"/>
                  </a:cubicBezTo>
                  <a:cubicBezTo>
                    <a:pt x="1024954" y="1171925"/>
                    <a:pt x="1295654" y="950310"/>
                    <a:pt x="1346835" y="894240"/>
                  </a:cubicBezTo>
                  <a:cubicBezTo>
                    <a:pt x="1401382" y="834232"/>
                    <a:pt x="1597724" y="629889"/>
                    <a:pt x="1604455" y="633953"/>
                  </a:cubicBezTo>
                  <a:lnTo>
                    <a:pt x="1604455" y="633953"/>
                  </a:lnTo>
                  <a:close/>
                  <a:moveTo>
                    <a:pt x="1576959" y="33"/>
                  </a:moveTo>
                  <a:cubicBezTo>
                    <a:pt x="1632331" y="-158"/>
                    <a:pt x="1687703" y="541"/>
                    <a:pt x="1743012" y="731"/>
                  </a:cubicBezTo>
                  <a:cubicBezTo>
                    <a:pt x="1734884" y="10320"/>
                    <a:pt x="1723707" y="6954"/>
                    <a:pt x="1713738" y="7017"/>
                  </a:cubicBezTo>
                  <a:cubicBezTo>
                    <a:pt x="1667828" y="7335"/>
                    <a:pt x="1621917" y="8351"/>
                    <a:pt x="1576070" y="6573"/>
                  </a:cubicBezTo>
                  <a:cubicBezTo>
                    <a:pt x="1554290" y="5747"/>
                    <a:pt x="1546225" y="15463"/>
                    <a:pt x="1542987" y="34259"/>
                  </a:cubicBezTo>
                  <a:cubicBezTo>
                    <a:pt x="1538415" y="60802"/>
                    <a:pt x="1530287" y="87154"/>
                    <a:pt x="1529398" y="113825"/>
                  </a:cubicBezTo>
                  <a:cubicBezTo>
                    <a:pt x="1526985" y="188882"/>
                    <a:pt x="1466342" y="219997"/>
                    <a:pt x="1420559" y="261589"/>
                  </a:cubicBezTo>
                  <a:cubicBezTo>
                    <a:pt x="1364488" y="312516"/>
                    <a:pt x="1306195" y="360840"/>
                    <a:pt x="1248791" y="410306"/>
                  </a:cubicBezTo>
                  <a:cubicBezTo>
                    <a:pt x="1233107" y="423832"/>
                    <a:pt x="1217549" y="437675"/>
                    <a:pt x="1201547" y="450883"/>
                  </a:cubicBezTo>
                  <a:cubicBezTo>
                    <a:pt x="1186688" y="463202"/>
                    <a:pt x="1179322" y="458693"/>
                    <a:pt x="1178687" y="439960"/>
                  </a:cubicBezTo>
                  <a:cubicBezTo>
                    <a:pt x="1177036" y="388145"/>
                    <a:pt x="1167956" y="337091"/>
                    <a:pt x="1160590" y="285910"/>
                  </a:cubicBezTo>
                  <a:cubicBezTo>
                    <a:pt x="1156018" y="254223"/>
                    <a:pt x="1177100" y="231046"/>
                    <a:pt x="1190498" y="205646"/>
                  </a:cubicBezTo>
                  <a:cubicBezTo>
                    <a:pt x="1225360" y="139796"/>
                    <a:pt x="1261555" y="74645"/>
                    <a:pt x="1301369" y="11272"/>
                  </a:cubicBezTo>
                  <a:cubicBezTo>
                    <a:pt x="1284859" y="1874"/>
                    <a:pt x="1267397" y="13495"/>
                    <a:pt x="1254316" y="1810"/>
                  </a:cubicBezTo>
                  <a:cubicBezTo>
                    <a:pt x="1361757" y="1176"/>
                    <a:pt x="1469327" y="350"/>
                    <a:pt x="1576959" y="33"/>
                  </a:cubicBezTo>
                  <a:lnTo>
                    <a:pt x="1576959" y="33"/>
                  </a:lnTo>
                  <a:close/>
                </a:path>
              </a:pathLst>
            </a:custGeom>
            <a:solidFill>
              <a:srgbClr val="DE95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651D9EA-3962-4CCC-9BA6-48745A959F69}"/>
                </a:ext>
              </a:extLst>
            </p:cNvPr>
            <p:cNvSpPr/>
            <p:nvPr/>
          </p:nvSpPr>
          <p:spPr>
            <a:xfrm>
              <a:off x="3674265" y="5782307"/>
              <a:ext cx="2103411" cy="1073457"/>
            </a:xfrm>
            <a:custGeom>
              <a:avLst/>
              <a:gdLst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8750 w 2103411"/>
                <a:gd name="connsiteY68" fmla="*/ 662527 h 1073457"/>
                <a:gd name="connsiteX69" fmla="*/ 476489 w 2103411"/>
                <a:gd name="connsiteY69" fmla="*/ 672150 h 1073457"/>
                <a:gd name="connsiteX70" fmla="*/ 283957 w 2103411"/>
                <a:gd name="connsiteY70" fmla="*/ 674626 h 1073457"/>
                <a:gd name="connsiteX71" fmla="*/ 35228 w 2103411"/>
                <a:gd name="connsiteY71" fmla="*/ 602935 h 1073457"/>
                <a:gd name="connsiteX72" fmla="*/ 11161 w 2103411"/>
                <a:gd name="connsiteY72" fmla="*/ 573534 h 1073457"/>
                <a:gd name="connsiteX73" fmla="*/ 5446 w 2103411"/>
                <a:gd name="connsiteY73" fmla="*/ 470791 h 1073457"/>
                <a:gd name="connsiteX74" fmla="*/ 8084 w 2103411"/>
                <a:gd name="connsiteY74" fmla="*/ 471391 h 1073457"/>
                <a:gd name="connsiteX75" fmla="*/ 0 w 2103411"/>
                <a:gd name="connsiteY75" fmla="*/ 433515 h 1073457"/>
                <a:gd name="connsiteX76" fmla="*/ 9865 w 2103411"/>
                <a:gd name="connsiteY76" fmla="*/ 387296 h 1073457"/>
                <a:gd name="connsiteX77" fmla="*/ 17990 w 2103411"/>
                <a:gd name="connsiteY77" fmla="*/ 374934 h 1073457"/>
                <a:gd name="connsiteX78" fmla="*/ 30148 w 2103411"/>
                <a:gd name="connsiteY78" fmla="*/ 332869 h 1073457"/>
                <a:gd name="connsiteX79" fmla="*/ 41123 w 2103411"/>
                <a:gd name="connsiteY79" fmla="*/ 341667 h 1073457"/>
                <a:gd name="connsiteX80" fmla="*/ 61452 w 2103411"/>
                <a:gd name="connsiteY80" fmla="*/ 323977 h 1073457"/>
                <a:gd name="connsiteX81" fmla="*/ 30465 w 2103411"/>
                <a:gd name="connsiteY81" fmla="*/ 308612 h 1073457"/>
                <a:gd name="connsiteX82" fmla="*/ 122985 w 2103411"/>
                <a:gd name="connsiteY82" fmla="*/ 220157 h 1073457"/>
                <a:gd name="connsiteX83" fmla="*/ 137590 w 2103411"/>
                <a:gd name="connsiteY83" fmla="*/ 215013 h 1073457"/>
                <a:gd name="connsiteX84" fmla="*/ 378763 w 2103411"/>
                <a:gd name="connsiteY84" fmla="*/ 173992 h 1073457"/>
                <a:gd name="connsiteX85" fmla="*/ 664513 w 2103411"/>
                <a:gd name="connsiteY85" fmla="*/ 180342 h 1073457"/>
                <a:gd name="connsiteX86" fmla="*/ 937563 w 2103411"/>
                <a:gd name="connsiteY86" fmla="*/ 123192 h 1073457"/>
                <a:gd name="connsiteX87" fmla="*/ 964685 w 2103411"/>
                <a:gd name="connsiteY87" fmla="*/ 249808 h 1073457"/>
                <a:gd name="connsiteX88" fmla="*/ 963675 w 2103411"/>
                <a:gd name="connsiteY88" fmla="*/ 353054 h 1073457"/>
                <a:gd name="connsiteX89" fmla="*/ 963153 w 2103411"/>
                <a:gd name="connsiteY89" fmla="*/ 351856 h 1073457"/>
                <a:gd name="connsiteX90" fmla="*/ 954150 w 2103411"/>
                <a:gd name="connsiteY90" fmla="*/ 376490 h 1073457"/>
                <a:gd name="connsiteX91" fmla="*/ 957549 w 2103411"/>
                <a:gd name="connsiteY91" fmla="*/ 381663 h 1073457"/>
                <a:gd name="connsiteX92" fmla="*/ 957641 w 2103411"/>
                <a:gd name="connsiteY92" fmla="*/ 381567 h 1073457"/>
                <a:gd name="connsiteX93" fmla="*/ 963641 w 2103411"/>
                <a:gd name="connsiteY93" fmla="*/ 356503 h 1073457"/>
                <a:gd name="connsiteX94" fmla="*/ 963675 w 2103411"/>
                <a:gd name="connsiteY94" fmla="*/ 353054 h 1073457"/>
                <a:gd name="connsiteX95" fmla="*/ 991047 w 2103411"/>
                <a:gd name="connsiteY95" fmla="*/ 415875 h 1073457"/>
                <a:gd name="connsiteX96" fmla="*/ 1058403 w 2103411"/>
                <a:gd name="connsiteY96" fmla="*/ 536006 h 1073457"/>
                <a:gd name="connsiteX97" fmla="*/ 1154796 w 2103411"/>
                <a:gd name="connsiteY97" fmla="*/ 585663 h 1073457"/>
                <a:gd name="connsiteX98" fmla="*/ 1231377 w 2103411"/>
                <a:gd name="connsiteY98" fmla="*/ 612904 h 1073457"/>
                <a:gd name="connsiteX99" fmla="*/ 1280590 w 2103411"/>
                <a:gd name="connsiteY99" fmla="*/ 614809 h 1073457"/>
                <a:gd name="connsiteX100" fmla="*/ 1490711 w 2103411"/>
                <a:gd name="connsiteY100" fmla="*/ 537657 h 1073457"/>
                <a:gd name="connsiteX101" fmla="*/ 1641841 w 2103411"/>
                <a:gd name="connsiteY101" fmla="*/ 471236 h 1073457"/>
                <a:gd name="connsiteX102" fmla="*/ 1716644 w 2103411"/>
                <a:gd name="connsiteY102" fmla="*/ 451170 h 1073457"/>
                <a:gd name="connsiteX103" fmla="*/ 1754427 w 2103411"/>
                <a:gd name="connsiteY103" fmla="*/ 426913 h 1073457"/>
                <a:gd name="connsiteX104" fmla="*/ 1793098 w 2103411"/>
                <a:gd name="connsiteY104" fmla="*/ 392369 h 1073457"/>
                <a:gd name="connsiteX105" fmla="*/ 1918447 w 2103411"/>
                <a:gd name="connsiteY105" fmla="*/ 180533 h 1073457"/>
                <a:gd name="connsiteX106" fmla="*/ 1941498 w 2103411"/>
                <a:gd name="connsiteY106" fmla="*/ 147195 h 1073457"/>
                <a:gd name="connsiteX107" fmla="*/ 2005442 w 2103411"/>
                <a:gd name="connsiteY107" fmla="*/ 12766 h 1073457"/>
                <a:gd name="connsiteX108" fmla="*/ 2018142 w 2103411"/>
                <a:gd name="connsiteY108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8750 w 2103411"/>
                <a:gd name="connsiteY68" fmla="*/ 662527 h 1073457"/>
                <a:gd name="connsiteX69" fmla="*/ 476489 w 2103411"/>
                <a:gd name="connsiteY69" fmla="*/ 672150 h 1073457"/>
                <a:gd name="connsiteX70" fmla="*/ 283957 w 2103411"/>
                <a:gd name="connsiteY70" fmla="*/ 674626 h 1073457"/>
                <a:gd name="connsiteX71" fmla="*/ 35228 w 2103411"/>
                <a:gd name="connsiteY71" fmla="*/ 602935 h 1073457"/>
                <a:gd name="connsiteX72" fmla="*/ 11161 w 2103411"/>
                <a:gd name="connsiteY72" fmla="*/ 573534 h 1073457"/>
                <a:gd name="connsiteX73" fmla="*/ 5446 w 2103411"/>
                <a:gd name="connsiteY73" fmla="*/ 470791 h 1073457"/>
                <a:gd name="connsiteX74" fmla="*/ 8084 w 2103411"/>
                <a:gd name="connsiteY74" fmla="*/ 471391 h 1073457"/>
                <a:gd name="connsiteX75" fmla="*/ 0 w 2103411"/>
                <a:gd name="connsiteY75" fmla="*/ 433515 h 1073457"/>
                <a:gd name="connsiteX76" fmla="*/ 9865 w 2103411"/>
                <a:gd name="connsiteY76" fmla="*/ 387296 h 1073457"/>
                <a:gd name="connsiteX77" fmla="*/ 17990 w 2103411"/>
                <a:gd name="connsiteY77" fmla="*/ 374934 h 1073457"/>
                <a:gd name="connsiteX78" fmla="*/ 30148 w 2103411"/>
                <a:gd name="connsiteY78" fmla="*/ 332869 h 1073457"/>
                <a:gd name="connsiteX79" fmla="*/ 41123 w 2103411"/>
                <a:gd name="connsiteY79" fmla="*/ 341667 h 1073457"/>
                <a:gd name="connsiteX80" fmla="*/ 30465 w 2103411"/>
                <a:gd name="connsiteY80" fmla="*/ 308612 h 1073457"/>
                <a:gd name="connsiteX81" fmla="*/ 122985 w 2103411"/>
                <a:gd name="connsiteY81" fmla="*/ 220157 h 1073457"/>
                <a:gd name="connsiteX82" fmla="*/ 137590 w 2103411"/>
                <a:gd name="connsiteY82" fmla="*/ 215013 h 1073457"/>
                <a:gd name="connsiteX83" fmla="*/ 378763 w 2103411"/>
                <a:gd name="connsiteY83" fmla="*/ 173992 h 1073457"/>
                <a:gd name="connsiteX84" fmla="*/ 664513 w 2103411"/>
                <a:gd name="connsiteY84" fmla="*/ 180342 h 1073457"/>
                <a:gd name="connsiteX85" fmla="*/ 937563 w 2103411"/>
                <a:gd name="connsiteY85" fmla="*/ 123192 h 1073457"/>
                <a:gd name="connsiteX86" fmla="*/ 964685 w 2103411"/>
                <a:gd name="connsiteY86" fmla="*/ 249808 h 1073457"/>
                <a:gd name="connsiteX87" fmla="*/ 963675 w 2103411"/>
                <a:gd name="connsiteY87" fmla="*/ 353054 h 1073457"/>
                <a:gd name="connsiteX88" fmla="*/ 963153 w 2103411"/>
                <a:gd name="connsiteY88" fmla="*/ 351856 h 1073457"/>
                <a:gd name="connsiteX89" fmla="*/ 954150 w 2103411"/>
                <a:gd name="connsiteY89" fmla="*/ 376490 h 1073457"/>
                <a:gd name="connsiteX90" fmla="*/ 957549 w 2103411"/>
                <a:gd name="connsiteY90" fmla="*/ 381663 h 1073457"/>
                <a:gd name="connsiteX91" fmla="*/ 957641 w 2103411"/>
                <a:gd name="connsiteY91" fmla="*/ 381567 h 1073457"/>
                <a:gd name="connsiteX92" fmla="*/ 963641 w 2103411"/>
                <a:gd name="connsiteY92" fmla="*/ 356503 h 1073457"/>
                <a:gd name="connsiteX93" fmla="*/ 963675 w 2103411"/>
                <a:gd name="connsiteY93" fmla="*/ 353054 h 1073457"/>
                <a:gd name="connsiteX94" fmla="*/ 991047 w 2103411"/>
                <a:gd name="connsiteY94" fmla="*/ 415875 h 1073457"/>
                <a:gd name="connsiteX95" fmla="*/ 1058403 w 2103411"/>
                <a:gd name="connsiteY95" fmla="*/ 536006 h 1073457"/>
                <a:gd name="connsiteX96" fmla="*/ 1154796 w 2103411"/>
                <a:gd name="connsiteY96" fmla="*/ 585663 h 1073457"/>
                <a:gd name="connsiteX97" fmla="*/ 1231377 w 2103411"/>
                <a:gd name="connsiteY97" fmla="*/ 612904 h 1073457"/>
                <a:gd name="connsiteX98" fmla="*/ 1280590 w 2103411"/>
                <a:gd name="connsiteY98" fmla="*/ 614809 h 1073457"/>
                <a:gd name="connsiteX99" fmla="*/ 1490711 w 2103411"/>
                <a:gd name="connsiteY99" fmla="*/ 537657 h 1073457"/>
                <a:gd name="connsiteX100" fmla="*/ 1641841 w 2103411"/>
                <a:gd name="connsiteY100" fmla="*/ 471236 h 1073457"/>
                <a:gd name="connsiteX101" fmla="*/ 1716644 w 2103411"/>
                <a:gd name="connsiteY101" fmla="*/ 451170 h 1073457"/>
                <a:gd name="connsiteX102" fmla="*/ 1754427 w 2103411"/>
                <a:gd name="connsiteY102" fmla="*/ 426913 h 1073457"/>
                <a:gd name="connsiteX103" fmla="*/ 1793098 w 2103411"/>
                <a:gd name="connsiteY103" fmla="*/ 392369 h 1073457"/>
                <a:gd name="connsiteX104" fmla="*/ 1918447 w 2103411"/>
                <a:gd name="connsiteY104" fmla="*/ 180533 h 1073457"/>
                <a:gd name="connsiteX105" fmla="*/ 1941498 w 2103411"/>
                <a:gd name="connsiteY105" fmla="*/ 147195 h 1073457"/>
                <a:gd name="connsiteX106" fmla="*/ 2005442 w 2103411"/>
                <a:gd name="connsiteY106" fmla="*/ 12766 h 1073457"/>
                <a:gd name="connsiteX107" fmla="*/ 2018142 w 2103411"/>
                <a:gd name="connsiteY107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8750 w 2103411"/>
                <a:gd name="connsiteY68" fmla="*/ 662527 h 1073457"/>
                <a:gd name="connsiteX69" fmla="*/ 476489 w 2103411"/>
                <a:gd name="connsiteY69" fmla="*/ 672150 h 1073457"/>
                <a:gd name="connsiteX70" fmla="*/ 283957 w 2103411"/>
                <a:gd name="connsiteY70" fmla="*/ 674626 h 1073457"/>
                <a:gd name="connsiteX71" fmla="*/ 35228 w 2103411"/>
                <a:gd name="connsiteY71" fmla="*/ 602935 h 1073457"/>
                <a:gd name="connsiteX72" fmla="*/ 11161 w 2103411"/>
                <a:gd name="connsiteY72" fmla="*/ 573534 h 1073457"/>
                <a:gd name="connsiteX73" fmla="*/ 5446 w 2103411"/>
                <a:gd name="connsiteY73" fmla="*/ 470791 h 1073457"/>
                <a:gd name="connsiteX74" fmla="*/ 8084 w 2103411"/>
                <a:gd name="connsiteY74" fmla="*/ 471391 h 1073457"/>
                <a:gd name="connsiteX75" fmla="*/ 0 w 2103411"/>
                <a:gd name="connsiteY75" fmla="*/ 433515 h 1073457"/>
                <a:gd name="connsiteX76" fmla="*/ 9865 w 2103411"/>
                <a:gd name="connsiteY76" fmla="*/ 387296 h 1073457"/>
                <a:gd name="connsiteX77" fmla="*/ 17990 w 2103411"/>
                <a:gd name="connsiteY77" fmla="*/ 374934 h 1073457"/>
                <a:gd name="connsiteX78" fmla="*/ 30148 w 2103411"/>
                <a:gd name="connsiteY78" fmla="*/ 332869 h 1073457"/>
                <a:gd name="connsiteX79" fmla="*/ 30465 w 2103411"/>
                <a:gd name="connsiteY79" fmla="*/ 308612 h 1073457"/>
                <a:gd name="connsiteX80" fmla="*/ 122985 w 2103411"/>
                <a:gd name="connsiteY80" fmla="*/ 220157 h 1073457"/>
                <a:gd name="connsiteX81" fmla="*/ 137590 w 2103411"/>
                <a:gd name="connsiteY81" fmla="*/ 215013 h 1073457"/>
                <a:gd name="connsiteX82" fmla="*/ 378763 w 2103411"/>
                <a:gd name="connsiteY82" fmla="*/ 173992 h 1073457"/>
                <a:gd name="connsiteX83" fmla="*/ 664513 w 2103411"/>
                <a:gd name="connsiteY83" fmla="*/ 180342 h 1073457"/>
                <a:gd name="connsiteX84" fmla="*/ 937563 w 2103411"/>
                <a:gd name="connsiteY84" fmla="*/ 123192 h 1073457"/>
                <a:gd name="connsiteX85" fmla="*/ 964685 w 2103411"/>
                <a:gd name="connsiteY85" fmla="*/ 249808 h 1073457"/>
                <a:gd name="connsiteX86" fmla="*/ 963675 w 2103411"/>
                <a:gd name="connsiteY86" fmla="*/ 353054 h 1073457"/>
                <a:gd name="connsiteX87" fmla="*/ 963153 w 2103411"/>
                <a:gd name="connsiteY87" fmla="*/ 351856 h 1073457"/>
                <a:gd name="connsiteX88" fmla="*/ 954150 w 2103411"/>
                <a:gd name="connsiteY88" fmla="*/ 376490 h 1073457"/>
                <a:gd name="connsiteX89" fmla="*/ 957549 w 2103411"/>
                <a:gd name="connsiteY89" fmla="*/ 381663 h 1073457"/>
                <a:gd name="connsiteX90" fmla="*/ 957641 w 2103411"/>
                <a:gd name="connsiteY90" fmla="*/ 381567 h 1073457"/>
                <a:gd name="connsiteX91" fmla="*/ 963641 w 2103411"/>
                <a:gd name="connsiteY91" fmla="*/ 356503 h 1073457"/>
                <a:gd name="connsiteX92" fmla="*/ 963675 w 2103411"/>
                <a:gd name="connsiteY92" fmla="*/ 353054 h 1073457"/>
                <a:gd name="connsiteX93" fmla="*/ 991047 w 2103411"/>
                <a:gd name="connsiteY93" fmla="*/ 415875 h 1073457"/>
                <a:gd name="connsiteX94" fmla="*/ 1058403 w 2103411"/>
                <a:gd name="connsiteY94" fmla="*/ 536006 h 1073457"/>
                <a:gd name="connsiteX95" fmla="*/ 1154796 w 2103411"/>
                <a:gd name="connsiteY95" fmla="*/ 585663 h 1073457"/>
                <a:gd name="connsiteX96" fmla="*/ 1231377 w 2103411"/>
                <a:gd name="connsiteY96" fmla="*/ 612904 h 1073457"/>
                <a:gd name="connsiteX97" fmla="*/ 1280590 w 2103411"/>
                <a:gd name="connsiteY97" fmla="*/ 614809 h 1073457"/>
                <a:gd name="connsiteX98" fmla="*/ 1490711 w 2103411"/>
                <a:gd name="connsiteY98" fmla="*/ 537657 h 1073457"/>
                <a:gd name="connsiteX99" fmla="*/ 1641841 w 2103411"/>
                <a:gd name="connsiteY99" fmla="*/ 471236 h 1073457"/>
                <a:gd name="connsiteX100" fmla="*/ 1716644 w 2103411"/>
                <a:gd name="connsiteY100" fmla="*/ 451170 h 1073457"/>
                <a:gd name="connsiteX101" fmla="*/ 1754427 w 2103411"/>
                <a:gd name="connsiteY101" fmla="*/ 426913 h 1073457"/>
                <a:gd name="connsiteX102" fmla="*/ 1793098 w 2103411"/>
                <a:gd name="connsiteY102" fmla="*/ 392369 h 1073457"/>
                <a:gd name="connsiteX103" fmla="*/ 1918447 w 2103411"/>
                <a:gd name="connsiteY103" fmla="*/ 180533 h 1073457"/>
                <a:gd name="connsiteX104" fmla="*/ 1941498 w 2103411"/>
                <a:gd name="connsiteY104" fmla="*/ 147195 h 1073457"/>
                <a:gd name="connsiteX105" fmla="*/ 2005442 w 2103411"/>
                <a:gd name="connsiteY105" fmla="*/ 12766 h 1073457"/>
                <a:gd name="connsiteX106" fmla="*/ 2018142 w 2103411"/>
                <a:gd name="connsiteY106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6489 w 2103411"/>
                <a:gd name="connsiteY68" fmla="*/ 672150 h 1073457"/>
                <a:gd name="connsiteX69" fmla="*/ 283957 w 2103411"/>
                <a:gd name="connsiteY69" fmla="*/ 674626 h 1073457"/>
                <a:gd name="connsiteX70" fmla="*/ 35228 w 2103411"/>
                <a:gd name="connsiteY70" fmla="*/ 602935 h 1073457"/>
                <a:gd name="connsiteX71" fmla="*/ 11161 w 2103411"/>
                <a:gd name="connsiteY71" fmla="*/ 573534 h 1073457"/>
                <a:gd name="connsiteX72" fmla="*/ 5446 w 2103411"/>
                <a:gd name="connsiteY72" fmla="*/ 470791 h 1073457"/>
                <a:gd name="connsiteX73" fmla="*/ 8084 w 2103411"/>
                <a:gd name="connsiteY73" fmla="*/ 471391 h 1073457"/>
                <a:gd name="connsiteX74" fmla="*/ 0 w 2103411"/>
                <a:gd name="connsiteY74" fmla="*/ 433515 h 1073457"/>
                <a:gd name="connsiteX75" fmla="*/ 9865 w 2103411"/>
                <a:gd name="connsiteY75" fmla="*/ 387296 h 1073457"/>
                <a:gd name="connsiteX76" fmla="*/ 17990 w 2103411"/>
                <a:gd name="connsiteY76" fmla="*/ 374934 h 1073457"/>
                <a:gd name="connsiteX77" fmla="*/ 30148 w 2103411"/>
                <a:gd name="connsiteY77" fmla="*/ 332869 h 1073457"/>
                <a:gd name="connsiteX78" fmla="*/ 30465 w 2103411"/>
                <a:gd name="connsiteY78" fmla="*/ 308612 h 1073457"/>
                <a:gd name="connsiteX79" fmla="*/ 122985 w 2103411"/>
                <a:gd name="connsiteY79" fmla="*/ 220157 h 1073457"/>
                <a:gd name="connsiteX80" fmla="*/ 137590 w 2103411"/>
                <a:gd name="connsiteY80" fmla="*/ 215013 h 1073457"/>
                <a:gd name="connsiteX81" fmla="*/ 378763 w 2103411"/>
                <a:gd name="connsiteY81" fmla="*/ 173992 h 1073457"/>
                <a:gd name="connsiteX82" fmla="*/ 664513 w 2103411"/>
                <a:gd name="connsiteY82" fmla="*/ 180342 h 1073457"/>
                <a:gd name="connsiteX83" fmla="*/ 937563 w 2103411"/>
                <a:gd name="connsiteY83" fmla="*/ 123192 h 1073457"/>
                <a:gd name="connsiteX84" fmla="*/ 964685 w 2103411"/>
                <a:gd name="connsiteY84" fmla="*/ 249808 h 1073457"/>
                <a:gd name="connsiteX85" fmla="*/ 963675 w 2103411"/>
                <a:gd name="connsiteY85" fmla="*/ 353054 h 1073457"/>
                <a:gd name="connsiteX86" fmla="*/ 963153 w 2103411"/>
                <a:gd name="connsiteY86" fmla="*/ 351856 h 1073457"/>
                <a:gd name="connsiteX87" fmla="*/ 954150 w 2103411"/>
                <a:gd name="connsiteY87" fmla="*/ 376490 h 1073457"/>
                <a:gd name="connsiteX88" fmla="*/ 957549 w 2103411"/>
                <a:gd name="connsiteY88" fmla="*/ 381663 h 1073457"/>
                <a:gd name="connsiteX89" fmla="*/ 957641 w 2103411"/>
                <a:gd name="connsiteY89" fmla="*/ 381567 h 1073457"/>
                <a:gd name="connsiteX90" fmla="*/ 963641 w 2103411"/>
                <a:gd name="connsiteY90" fmla="*/ 356503 h 1073457"/>
                <a:gd name="connsiteX91" fmla="*/ 963675 w 2103411"/>
                <a:gd name="connsiteY91" fmla="*/ 353054 h 1073457"/>
                <a:gd name="connsiteX92" fmla="*/ 991047 w 2103411"/>
                <a:gd name="connsiteY92" fmla="*/ 415875 h 1073457"/>
                <a:gd name="connsiteX93" fmla="*/ 1058403 w 2103411"/>
                <a:gd name="connsiteY93" fmla="*/ 536006 h 1073457"/>
                <a:gd name="connsiteX94" fmla="*/ 1154796 w 2103411"/>
                <a:gd name="connsiteY94" fmla="*/ 585663 h 1073457"/>
                <a:gd name="connsiteX95" fmla="*/ 1231377 w 2103411"/>
                <a:gd name="connsiteY95" fmla="*/ 612904 h 1073457"/>
                <a:gd name="connsiteX96" fmla="*/ 1280590 w 2103411"/>
                <a:gd name="connsiteY96" fmla="*/ 614809 h 1073457"/>
                <a:gd name="connsiteX97" fmla="*/ 1490711 w 2103411"/>
                <a:gd name="connsiteY97" fmla="*/ 537657 h 1073457"/>
                <a:gd name="connsiteX98" fmla="*/ 1641841 w 2103411"/>
                <a:gd name="connsiteY98" fmla="*/ 471236 h 1073457"/>
                <a:gd name="connsiteX99" fmla="*/ 1716644 w 2103411"/>
                <a:gd name="connsiteY99" fmla="*/ 451170 h 1073457"/>
                <a:gd name="connsiteX100" fmla="*/ 1754427 w 2103411"/>
                <a:gd name="connsiteY100" fmla="*/ 426913 h 1073457"/>
                <a:gd name="connsiteX101" fmla="*/ 1793098 w 2103411"/>
                <a:gd name="connsiteY101" fmla="*/ 392369 h 1073457"/>
                <a:gd name="connsiteX102" fmla="*/ 1918447 w 2103411"/>
                <a:gd name="connsiteY102" fmla="*/ 180533 h 1073457"/>
                <a:gd name="connsiteX103" fmla="*/ 1941498 w 2103411"/>
                <a:gd name="connsiteY103" fmla="*/ 147195 h 1073457"/>
                <a:gd name="connsiteX104" fmla="*/ 2005442 w 2103411"/>
                <a:gd name="connsiteY104" fmla="*/ 12766 h 1073457"/>
                <a:gd name="connsiteX105" fmla="*/ 2018142 w 2103411"/>
                <a:gd name="connsiteY105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6489 w 2103411"/>
                <a:gd name="connsiteY68" fmla="*/ 672150 h 1073457"/>
                <a:gd name="connsiteX69" fmla="*/ 283957 w 2103411"/>
                <a:gd name="connsiteY69" fmla="*/ 674626 h 1073457"/>
                <a:gd name="connsiteX70" fmla="*/ 35228 w 2103411"/>
                <a:gd name="connsiteY70" fmla="*/ 602935 h 1073457"/>
                <a:gd name="connsiteX71" fmla="*/ 11161 w 2103411"/>
                <a:gd name="connsiteY71" fmla="*/ 573534 h 1073457"/>
                <a:gd name="connsiteX72" fmla="*/ 5446 w 2103411"/>
                <a:gd name="connsiteY72" fmla="*/ 470791 h 1073457"/>
                <a:gd name="connsiteX73" fmla="*/ 8084 w 2103411"/>
                <a:gd name="connsiteY73" fmla="*/ 471391 h 1073457"/>
                <a:gd name="connsiteX74" fmla="*/ 0 w 2103411"/>
                <a:gd name="connsiteY74" fmla="*/ 433515 h 1073457"/>
                <a:gd name="connsiteX75" fmla="*/ 9865 w 2103411"/>
                <a:gd name="connsiteY75" fmla="*/ 387296 h 1073457"/>
                <a:gd name="connsiteX76" fmla="*/ 17990 w 2103411"/>
                <a:gd name="connsiteY76" fmla="*/ 374934 h 1073457"/>
                <a:gd name="connsiteX77" fmla="*/ 30148 w 2103411"/>
                <a:gd name="connsiteY77" fmla="*/ 332869 h 1073457"/>
                <a:gd name="connsiteX78" fmla="*/ 30465 w 2103411"/>
                <a:gd name="connsiteY78" fmla="*/ 308612 h 1073457"/>
                <a:gd name="connsiteX79" fmla="*/ 122985 w 2103411"/>
                <a:gd name="connsiteY79" fmla="*/ 220157 h 1073457"/>
                <a:gd name="connsiteX80" fmla="*/ 137590 w 2103411"/>
                <a:gd name="connsiteY80" fmla="*/ 215013 h 1073457"/>
                <a:gd name="connsiteX81" fmla="*/ 378763 w 2103411"/>
                <a:gd name="connsiteY81" fmla="*/ 173992 h 1073457"/>
                <a:gd name="connsiteX82" fmla="*/ 664513 w 2103411"/>
                <a:gd name="connsiteY82" fmla="*/ 180342 h 1073457"/>
                <a:gd name="connsiteX83" fmla="*/ 937563 w 2103411"/>
                <a:gd name="connsiteY83" fmla="*/ 123192 h 1073457"/>
                <a:gd name="connsiteX84" fmla="*/ 964685 w 2103411"/>
                <a:gd name="connsiteY84" fmla="*/ 249808 h 1073457"/>
                <a:gd name="connsiteX85" fmla="*/ 963675 w 2103411"/>
                <a:gd name="connsiteY85" fmla="*/ 353054 h 1073457"/>
                <a:gd name="connsiteX86" fmla="*/ 963153 w 2103411"/>
                <a:gd name="connsiteY86" fmla="*/ 351856 h 1073457"/>
                <a:gd name="connsiteX87" fmla="*/ 954150 w 2103411"/>
                <a:gd name="connsiteY87" fmla="*/ 376490 h 1073457"/>
                <a:gd name="connsiteX88" fmla="*/ 957549 w 2103411"/>
                <a:gd name="connsiteY88" fmla="*/ 381663 h 1073457"/>
                <a:gd name="connsiteX89" fmla="*/ 957641 w 2103411"/>
                <a:gd name="connsiteY89" fmla="*/ 381567 h 1073457"/>
                <a:gd name="connsiteX90" fmla="*/ 963641 w 2103411"/>
                <a:gd name="connsiteY90" fmla="*/ 356503 h 1073457"/>
                <a:gd name="connsiteX91" fmla="*/ 963675 w 2103411"/>
                <a:gd name="connsiteY91" fmla="*/ 353054 h 1073457"/>
                <a:gd name="connsiteX92" fmla="*/ 991047 w 2103411"/>
                <a:gd name="connsiteY92" fmla="*/ 415875 h 1073457"/>
                <a:gd name="connsiteX93" fmla="*/ 1058403 w 2103411"/>
                <a:gd name="connsiteY93" fmla="*/ 536006 h 1073457"/>
                <a:gd name="connsiteX94" fmla="*/ 1154796 w 2103411"/>
                <a:gd name="connsiteY94" fmla="*/ 585663 h 1073457"/>
                <a:gd name="connsiteX95" fmla="*/ 1231377 w 2103411"/>
                <a:gd name="connsiteY95" fmla="*/ 612904 h 1073457"/>
                <a:gd name="connsiteX96" fmla="*/ 1280590 w 2103411"/>
                <a:gd name="connsiteY96" fmla="*/ 614809 h 1073457"/>
                <a:gd name="connsiteX97" fmla="*/ 1490711 w 2103411"/>
                <a:gd name="connsiteY97" fmla="*/ 537657 h 1073457"/>
                <a:gd name="connsiteX98" fmla="*/ 1641841 w 2103411"/>
                <a:gd name="connsiteY98" fmla="*/ 471236 h 1073457"/>
                <a:gd name="connsiteX99" fmla="*/ 1716644 w 2103411"/>
                <a:gd name="connsiteY99" fmla="*/ 451170 h 1073457"/>
                <a:gd name="connsiteX100" fmla="*/ 1754427 w 2103411"/>
                <a:gd name="connsiteY100" fmla="*/ 426913 h 1073457"/>
                <a:gd name="connsiteX101" fmla="*/ 1793098 w 2103411"/>
                <a:gd name="connsiteY101" fmla="*/ 392369 h 1073457"/>
                <a:gd name="connsiteX102" fmla="*/ 1918447 w 2103411"/>
                <a:gd name="connsiteY102" fmla="*/ 180533 h 1073457"/>
                <a:gd name="connsiteX103" fmla="*/ 1941498 w 2103411"/>
                <a:gd name="connsiteY103" fmla="*/ 147195 h 1073457"/>
                <a:gd name="connsiteX104" fmla="*/ 2005442 w 2103411"/>
                <a:gd name="connsiteY104" fmla="*/ 12766 h 1073457"/>
                <a:gd name="connsiteX105" fmla="*/ 2018142 w 2103411"/>
                <a:gd name="connsiteY105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76489 w 2103411"/>
                <a:gd name="connsiteY67" fmla="*/ 672150 h 1073457"/>
                <a:gd name="connsiteX68" fmla="*/ 283957 w 2103411"/>
                <a:gd name="connsiteY68" fmla="*/ 674626 h 1073457"/>
                <a:gd name="connsiteX69" fmla="*/ 35228 w 2103411"/>
                <a:gd name="connsiteY69" fmla="*/ 602935 h 1073457"/>
                <a:gd name="connsiteX70" fmla="*/ 11161 w 2103411"/>
                <a:gd name="connsiteY70" fmla="*/ 573534 h 1073457"/>
                <a:gd name="connsiteX71" fmla="*/ 5446 w 2103411"/>
                <a:gd name="connsiteY71" fmla="*/ 470791 h 1073457"/>
                <a:gd name="connsiteX72" fmla="*/ 8084 w 2103411"/>
                <a:gd name="connsiteY72" fmla="*/ 471391 h 1073457"/>
                <a:gd name="connsiteX73" fmla="*/ 0 w 2103411"/>
                <a:gd name="connsiteY73" fmla="*/ 433515 h 1073457"/>
                <a:gd name="connsiteX74" fmla="*/ 9865 w 2103411"/>
                <a:gd name="connsiteY74" fmla="*/ 387296 h 1073457"/>
                <a:gd name="connsiteX75" fmla="*/ 17990 w 2103411"/>
                <a:gd name="connsiteY75" fmla="*/ 374934 h 1073457"/>
                <a:gd name="connsiteX76" fmla="*/ 30148 w 2103411"/>
                <a:gd name="connsiteY76" fmla="*/ 332869 h 1073457"/>
                <a:gd name="connsiteX77" fmla="*/ 30465 w 2103411"/>
                <a:gd name="connsiteY77" fmla="*/ 308612 h 1073457"/>
                <a:gd name="connsiteX78" fmla="*/ 122985 w 2103411"/>
                <a:gd name="connsiteY78" fmla="*/ 220157 h 1073457"/>
                <a:gd name="connsiteX79" fmla="*/ 137590 w 2103411"/>
                <a:gd name="connsiteY79" fmla="*/ 215013 h 1073457"/>
                <a:gd name="connsiteX80" fmla="*/ 378763 w 2103411"/>
                <a:gd name="connsiteY80" fmla="*/ 173992 h 1073457"/>
                <a:gd name="connsiteX81" fmla="*/ 664513 w 2103411"/>
                <a:gd name="connsiteY81" fmla="*/ 180342 h 1073457"/>
                <a:gd name="connsiteX82" fmla="*/ 937563 w 2103411"/>
                <a:gd name="connsiteY82" fmla="*/ 123192 h 1073457"/>
                <a:gd name="connsiteX83" fmla="*/ 964685 w 2103411"/>
                <a:gd name="connsiteY83" fmla="*/ 249808 h 1073457"/>
                <a:gd name="connsiteX84" fmla="*/ 963675 w 2103411"/>
                <a:gd name="connsiteY84" fmla="*/ 353054 h 1073457"/>
                <a:gd name="connsiteX85" fmla="*/ 963153 w 2103411"/>
                <a:gd name="connsiteY85" fmla="*/ 351856 h 1073457"/>
                <a:gd name="connsiteX86" fmla="*/ 954150 w 2103411"/>
                <a:gd name="connsiteY86" fmla="*/ 376490 h 1073457"/>
                <a:gd name="connsiteX87" fmla="*/ 957549 w 2103411"/>
                <a:gd name="connsiteY87" fmla="*/ 381663 h 1073457"/>
                <a:gd name="connsiteX88" fmla="*/ 957641 w 2103411"/>
                <a:gd name="connsiteY88" fmla="*/ 381567 h 1073457"/>
                <a:gd name="connsiteX89" fmla="*/ 963641 w 2103411"/>
                <a:gd name="connsiteY89" fmla="*/ 356503 h 1073457"/>
                <a:gd name="connsiteX90" fmla="*/ 963675 w 2103411"/>
                <a:gd name="connsiteY90" fmla="*/ 353054 h 1073457"/>
                <a:gd name="connsiteX91" fmla="*/ 991047 w 2103411"/>
                <a:gd name="connsiteY91" fmla="*/ 415875 h 1073457"/>
                <a:gd name="connsiteX92" fmla="*/ 1058403 w 2103411"/>
                <a:gd name="connsiteY92" fmla="*/ 536006 h 1073457"/>
                <a:gd name="connsiteX93" fmla="*/ 1154796 w 2103411"/>
                <a:gd name="connsiteY93" fmla="*/ 585663 h 1073457"/>
                <a:gd name="connsiteX94" fmla="*/ 1231377 w 2103411"/>
                <a:gd name="connsiteY94" fmla="*/ 612904 h 1073457"/>
                <a:gd name="connsiteX95" fmla="*/ 1280590 w 2103411"/>
                <a:gd name="connsiteY95" fmla="*/ 614809 h 1073457"/>
                <a:gd name="connsiteX96" fmla="*/ 1490711 w 2103411"/>
                <a:gd name="connsiteY96" fmla="*/ 537657 h 1073457"/>
                <a:gd name="connsiteX97" fmla="*/ 1641841 w 2103411"/>
                <a:gd name="connsiteY97" fmla="*/ 471236 h 1073457"/>
                <a:gd name="connsiteX98" fmla="*/ 1716644 w 2103411"/>
                <a:gd name="connsiteY98" fmla="*/ 451170 h 1073457"/>
                <a:gd name="connsiteX99" fmla="*/ 1754427 w 2103411"/>
                <a:gd name="connsiteY99" fmla="*/ 426913 h 1073457"/>
                <a:gd name="connsiteX100" fmla="*/ 1793098 w 2103411"/>
                <a:gd name="connsiteY100" fmla="*/ 392369 h 1073457"/>
                <a:gd name="connsiteX101" fmla="*/ 1918447 w 2103411"/>
                <a:gd name="connsiteY101" fmla="*/ 180533 h 1073457"/>
                <a:gd name="connsiteX102" fmla="*/ 1941498 w 2103411"/>
                <a:gd name="connsiteY102" fmla="*/ 147195 h 1073457"/>
                <a:gd name="connsiteX103" fmla="*/ 2005442 w 2103411"/>
                <a:gd name="connsiteY103" fmla="*/ 12766 h 1073457"/>
                <a:gd name="connsiteX104" fmla="*/ 2018142 w 2103411"/>
                <a:gd name="connsiteY104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476489 w 2103411"/>
                <a:gd name="connsiteY66" fmla="*/ 672150 h 1073457"/>
                <a:gd name="connsiteX67" fmla="*/ 283957 w 2103411"/>
                <a:gd name="connsiteY67" fmla="*/ 674626 h 1073457"/>
                <a:gd name="connsiteX68" fmla="*/ 35228 w 2103411"/>
                <a:gd name="connsiteY68" fmla="*/ 602935 h 1073457"/>
                <a:gd name="connsiteX69" fmla="*/ 11161 w 2103411"/>
                <a:gd name="connsiteY69" fmla="*/ 573534 h 1073457"/>
                <a:gd name="connsiteX70" fmla="*/ 5446 w 2103411"/>
                <a:gd name="connsiteY70" fmla="*/ 470791 h 1073457"/>
                <a:gd name="connsiteX71" fmla="*/ 8084 w 2103411"/>
                <a:gd name="connsiteY71" fmla="*/ 471391 h 1073457"/>
                <a:gd name="connsiteX72" fmla="*/ 0 w 2103411"/>
                <a:gd name="connsiteY72" fmla="*/ 433515 h 1073457"/>
                <a:gd name="connsiteX73" fmla="*/ 9865 w 2103411"/>
                <a:gd name="connsiteY73" fmla="*/ 387296 h 1073457"/>
                <a:gd name="connsiteX74" fmla="*/ 17990 w 2103411"/>
                <a:gd name="connsiteY74" fmla="*/ 374934 h 1073457"/>
                <a:gd name="connsiteX75" fmla="*/ 30148 w 2103411"/>
                <a:gd name="connsiteY75" fmla="*/ 332869 h 1073457"/>
                <a:gd name="connsiteX76" fmla="*/ 30465 w 2103411"/>
                <a:gd name="connsiteY76" fmla="*/ 308612 h 1073457"/>
                <a:gd name="connsiteX77" fmla="*/ 122985 w 2103411"/>
                <a:gd name="connsiteY77" fmla="*/ 220157 h 1073457"/>
                <a:gd name="connsiteX78" fmla="*/ 137590 w 2103411"/>
                <a:gd name="connsiteY78" fmla="*/ 215013 h 1073457"/>
                <a:gd name="connsiteX79" fmla="*/ 378763 w 2103411"/>
                <a:gd name="connsiteY79" fmla="*/ 173992 h 1073457"/>
                <a:gd name="connsiteX80" fmla="*/ 664513 w 2103411"/>
                <a:gd name="connsiteY80" fmla="*/ 180342 h 1073457"/>
                <a:gd name="connsiteX81" fmla="*/ 937563 w 2103411"/>
                <a:gd name="connsiteY81" fmla="*/ 123192 h 1073457"/>
                <a:gd name="connsiteX82" fmla="*/ 964685 w 2103411"/>
                <a:gd name="connsiteY82" fmla="*/ 249808 h 1073457"/>
                <a:gd name="connsiteX83" fmla="*/ 963675 w 2103411"/>
                <a:gd name="connsiteY83" fmla="*/ 353054 h 1073457"/>
                <a:gd name="connsiteX84" fmla="*/ 963153 w 2103411"/>
                <a:gd name="connsiteY84" fmla="*/ 351856 h 1073457"/>
                <a:gd name="connsiteX85" fmla="*/ 954150 w 2103411"/>
                <a:gd name="connsiteY85" fmla="*/ 376490 h 1073457"/>
                <a:gd name="connsiteX86" fmla="*/ 957549 w 2103411"/>
                <a:gd name="connsiteY86" fmla="*/ 381663 h 1073457"/>
                <a:gd name="connsiteX87" fmla="*/ 957641 w 2103411"/>
                <a:gd name="connsiteY87" fmla="*/ 381567 h 1073457"/>
                <a:gd name="connsiteX88" fmla="*/ 963641 w 2103411"/>
                <a:gd name="connsiteY88" fmla="*/ 356503 h 1073457"/>
                <a:gd name="connsiteX89" fmla="*/ 963675 w 2103411"/>
                <a:gd name="connsiteY89" fmla="*/ 353054 h 1073457"/>
                <a:gd name="connsiteX90" fmla="*/ 991047 w 2103411"/>
                <a:gd name="connsiteY90" fmla="*/ 415875 h 1073457"/>
                <a:gd name="connsiteX91" fmla="*/ 1058403 w 2103411"/>
                <a:gd name="connsiteY91" fmla="*/ 536006 h 1073457"/>
                <a:gd name="connsiteX92" fmla="*/ 1154796 w 2103411"/>
                <a:gd name="connsiteY92" fmla="*/ 585663 h 1073457"/>
                <a:gd name="connsiteX93" fmla="*/ 1231377 w 2103411"/>
                <a:gd name="connsiteY93" fmla="*/ 612904 h 1073457"/>
                <a:gd name="connsiteX94" fmla="*/ 1280590 w 2103411"/>
                <a:gd name="connsiteY94" fmla="*/ 614809 h 1073457"/>
                <a:gd name="connsiteX95" fmla="*/ 1490711 w 2103411"/>
                <a:gd name="connsiteY95" fmla="*/ 537657 h 1073457"/>
                <a:gd name="connsiteX96" fmla="*/ 1641841 w 2103411"/>
                <a:gd name="connsiteY96" fmla="*/ 471236 h 1073457"/>
                <a:gd name="connsiteX97" fmla="*/ 1716644 w 2103411"/>
                <a:gd name="connsiteY97" fmla="*/ 451170 h 1073457"/>
                <a:gd name="connsiteX98" fmla="*/ 1754427 w 2103411"/>
                <a:gd name="connsiteY98" fmla="*/ 426913 h 1073457"/>
                <a:gd name="connsiteX99" fmla="*/ 1793098 w 2103411"/>
                <a:gd name="connsiteY99" fmla="*/ 392369 h 1073457"/>
                <a:gd name="connsiteX100" fmla="*/ 1918447 w 2103411"/>
                <a:gd name="connsiteY100" fmla="*/ 180533 h 1073457"/>
                <a:gd name="connsiteX101" fmla="*/ 1941498 w 2103411"/>
                <a:gd name="connsiteY101" fmla="*/ 147195 h 1073457"/>
                <a:gd name="connsiteX102" fmla="*/ 2005442 w 2103411"/>
                <a:gd name="connsiteY102" fmla="*/ 12766 h 1073457"/>
                <a:gd name="connsiteX103" fmla="*/ 2018142 w 2103411"/>
                <a:gd name="connsiteY103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476489 w 2103411"/>
                <a:gd name="connsiteY65" fmla="*/ 672150 h 1073457"/>
                <a:gd name="connsiteX66" fmla="*/ 283957 w 2103411"/>
                <a:gd name="connsiteY66" fmla="*/ 674626 h 1073457"/>
                <a:gd name="connsiteX67" fmla="*/ 35228 w 2103411"/>
                <a:gd name="connsiteY67" fmla="*/ 602935 h 1073457"/>
                <a:gd name="connsiteX68" fmla="*/ 11161 w 2103411"/>
                <a:gd name="connsiteY68" fmla="*/ 573534 h 1073457"/>
                <a:gd name="connsiteX69" fmla="*/ 5446 w 2103411"/>
                <a:gd name="connsiteY69" fmla="*/ 470791 h 1073457"/>
                <a:gd name="connsiteX70" fmla="*/ 8084 w 2103411"/>
                <a:gd name="connsiteY70" fmla="*/ 471391 h 1073457"/>
                <a:gd name="connsiteX71" fmla="*/ 0 w 2103411"/>
                <a:gd name="connsiteY71" fmla="*/ 433515 h 1073457"/>
                <a:gd name="connsiteX72" fmla="*/ 9865 w 2103411"/>
                <a:gd name="connsiteY72" fmla="*/ 387296 h 1073457"/>
                <a:gd name="connsiteX73" fmla="*/ 17990 w 2103411"/>
                <a:gd name="connsiteY73" fmla="*/ 374934 h 1073457"/>
                <a:gd name="connsiteX74" fmla="*/ 30148 w 2103411"/>
                <a:gd name="connsiteY74" fmla="*/ 332869 h 1073457"/>
                <a:gd name="connsiteX75" fmla="*/ 30465 w 2103411"/>
                <a:gd name="connsiteY75" fmla="*/ 308612 h 1073457"/>
                <a:gd name="connsiteX76" fmla="*/ 122985 w 2103411"/>
                <a:gd name="connsiteY76" fmla="*/ 220157 h 1073457"/>
                <a:gd name="connsiteX77" fmla="*/ 137590 w 2103411"/>
                <a:gd name="connsiteY77" fmla="*/ 215013 h 1073457"/>
                <a:gd name="connsiteX78" fmla="*/ 378763 w 2103411"/>
                <a:gd name="connsiteY78" fmla="*/ 173992 h 1073457"/>
                <a:gd name="connsiteX79" fmla="*/ 664513 w 2103411"/>
                <a:gd name="connsiteY79" fmla="*/ 180342 h 1073457"/>
                <a:gd name="connsiteX80" fmla="*/ 937563 w 2103411"/>
                <a:gd name="connsiteY80" fmla="*/ 123192 h 1073457"/>
                <a:gd name="connsiteX81" fmla="*/ 964685 w 2103411"/>
                <a:gd name="connsiteY81" fmla="*/ 249808 h 1073457"/>
                <a:gd name="connsiteX82" fmla="*/ 963675 w 2103411"/>
                <a:gd name="connsiteY82" fmla="*/ 353054 h 1073457"/>
                <a:gd name="connsiteX83" fmla="*/ 963153 w 2103411"/>
                <a:gd name="connsiteY83" fmla="*/ 351856 h 1073457"/>
                <a:gd name="connsiteX84" fmla="*/ 954150 w 2103411"/>
                <a:gd name="connsiteY84" fmla="*/ 376490 h 1073457"/>
                <a:gd name="connsiteX85" fmla="*/ 957549 w 2103411"/>
                <a:gd name="connsiteY85" fmla="*/ 381663 h 1073457"/>
                <a:gd name="connsiteX86" fmla="*/ 957641 w 2103411"/>
                <a:gd name="connsiteY86" fmla="*/ 381567 h 1073457"/>
                <a:gd name="connsiteX87" fmla="*/ 963641 w 2103411"/>
                <a:gd name="connsiteY87" fmla="*/ 356503 h 1073457"/>
                <a:gd name="connsiteX88" fmla="*/ 963675 w 2103411"/>
                <a:gd name="connsiteY88" fmla="*/ 353054 h 1073457"/>
                <a:gd name="connsiteX89" fmla="*/ 991047 w 2103411"/>
                <a:gd name="connsiteY89" fmla="*/ 415875 h 1073457"/>
                <a:gd name="connsiteX90" fmla="*/ 1058403 w 2103411"/>
                <a:gd name="connsiteY90" fmla="*/ 536006 h 1073457"/>
                <a:gd name="connsiteX91" fmla="*/ 1154796 w 2103411"/>
                <a:gd name="connsiteY91" fmla="*/ 585663 h 1073457"/>
                <a:gd name="connsiteX92" fmla="*/ 1231377 w 2103411"/>
                <a:gd name="connsiteY92" fmla="*/ 612904 h 1073457"/>
                <a:gd name="connsiteX93" fmla="*/ 1280590 w 2103411"/>
                <a:gd name="connsiteY93" fmla="*/ 614809 h 1073457"/>
                <a:gd name="connsiteX94" fmla="*/ 1490711 w 2103411"/>
                <a:gd name="connsiteY94" fmla="*/ 537657 h 1073457"/>
                <a:gd name="connsiteX95" fmla="*/ 1641841 w 2103411"/>
                <a:gd name="connsiteY95" fmla="*/ 471236 h 1073457"/>
                <a:gd name="connsiteX96" fmla="*/ 1716644 w 2103411"/>
                <a:gd name="connsiteY96" fmla="*/ 451170 h 1073457"/>
                <a:gd name="connsiteX97" fmla="*/ 1754427 w 2103411"/>
                <a:gd name="connsiteY97" fmla="*/ 426913 h 1073457"/>
                <a:gd name="connsiteX98" fmla="*/ 1793098 w 2103411"/>
                <a:gd name="connsiteY98" fmla="*/ 392369 h 1073457"/>
                <a:gd name="connsiteX99" fmla="*/ 1918447 w 2103411"/>
                <a:gd name="connsiteY99" fmla="*/ 180533 h 1073457"/>
                <a:gd name="connsiteX100" fmla="*/ 1941498 w 2103411"/>
                <a:gd name="connsiteY100" fmla="*/ 147195 h 1073457"/>
                <a:gd name="connsiteX101" fmla="*/ 2005442 w 2103411"/>
                <a:gd name="connsiteY101" fmla="*/ 12766 h 1073457"/>
                <a:gd name="connsiteX102" fmla="*/ 2018142 w 2103411"/>
                <a:gd name="connsiteY102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476489 w 2103411"/>
                <a:gd name="connsiteY64" fmla="*/ 672150 h 1073457"/>
                <a:gd name="connsiteX65" fmla="*/ 283957 w 2103411"/>
                <a:gd name="connsiteY65" fmla="*/ 674626 h 1073457"/>
                <a:gd name="connsiteX66" fmla="*/ 35228 w 2103411"/>
                <a:gd name="connsiteY66" fmla="*/ 602935 h 1073457"/>
                <a:gd name="connsiteX67" fmla="*/ 11161 w 2103411"/>
                <a:gd name="connsiteY67" fmla="*/ 573534 h 1073457"/>
                <a:gd name="connsiteX68" fmla="*/ 5446 w 2103411"/>
                <a:gd name="connsiteY68" fmla="*/ 470791 h 1073457"/>
                <a:gd name="connsiteX69" fmla="*/ 8084 w 2103411"/>
                <a:gd name="connsiteY69" fmla="*/ 471391 h 1073457"/>
                <a:gd name="connsiteX70" fmla="*/ 0 w 2103411"/>
                <a:gd name="connsiteY70" fmla="*/ 433515 h 1073457"/>
                <a:gd name="connsiteX71" fmla="*/ 9865 w 2103411"/>
                <a:gd name="connsiteY71" fmla="*/ 387296 h 1073457"/>
                <a:gd name="connsiteX72" fmla="*/ 17990 w 2103411"/>
                <a:gd name="connsiteY72" fmla="*/ 374934 h 1073457"/>
                <a:gd name="connsiteX73" fmla="*/ 30148 w 2103411"/>
                <a:gd name="connsiteY73" fmla="*/ 332869 h 1073457"/>
                <a:gd name="connsiteX74" fmla="*/ 30465 w 2103411"/>
                <a:gd name="connsiteY74" fmla="*/ 308612 h 1073457"/>
                <a:gd name="connsiteX75" fmla="*/ 122985 w 2103411"/>
                <a:gd name="connsiteY75" fmla="*/ 220157 h 1073457"/>
                <a:gd name="connsiteX76" fmla="*/ 137590 w 2103411"/>
                <a:gd name="connsiteY76" fmla="*/ 215013 h 1073457"/>
                <a:gd name="connsiteX77" fmla="*/ 378763 w 2103411"/>
                <a:gd name="connsiteY77" fmla="*/ 173992 h 1073457"/>
                <a:gd name="connsiteX78" fmla="*/ 664513 w 2103411"/>
                <a:gd name="connsiteY78" fmla="*/ 180342 h 1073457"/>
                <a:gd name="connsiteX79" fmla="*/ 937563 w 2103411"/>
                <a:gd name="connsiteY79" fmla="*/ 123192 h 1073457"/>
                <a:gd name="connsiteX80" fmla="*/ 964685 w 2103411"/>
                <a:gd name="connsiteY80" fmla="*/ 249808 h 1073457"/>
                <a:gd name="connsiteX81" fmla="*/ 963675 w 2103411"/>
                <a:gd name="connsiteY81" fmla="*/ 353054 h 1073457"/>
                <a:gd name="connsiteX82" fmla="*/ 963153 w 2103411"/>
                <a:gd name="connsiteY82" fmla="*/ 351856 h 1073457"/>
                <a:gd name="connsiteX83" fmla="*/ 954150 w 2103411"/>
                <a:gd name="connsiteY83" fmla="*/ 376490 h 1073457"/>
                <a:gd name="connsiteX84" fmla="*/ 957549 w 2103411"/>
                <a:gd name="connsiteY84" fmla="*/ 381663 h 1073457"/>
                <a:gd name="connsiteX85" fmla="*/ 957641 w 2103411"/>
                <a:gd name="connsiteY85" fmla="*/ 381567 h 1073457"/>
                <a:gd name="connsiteX86" fmla="*/ 963641 w 2103411"/>
                <a:gd name="connsiteY86" fmla="*/ 356503 h 1073457"/>
                <a:gd name="connsiteX87" fmla="*/ 963675 w 2103411"/>
                <a:gd name="connsiteY87" fmla="*/ 353054 h 1073457"/>
                <a:gd name="connsiteX88" fmla="*/ 991047 w 2103411"/>
                <a:gd name="connsiteY88" fmla="*/ 415875 h 1073457"/>
                <a:gd name="connsiteX89" fmla="*/ 1058403 w 2103411"/>
                <a:gd name="connsiteY89" fmla="*/ 536006 h 1073457"/>
                <a:gd name="connsiteX90" fmla="*/ 1154796 w 2103411"/>
                <a:gd name="connsiteY90" fmla="*/ 585663 h 1073457"/>
                <a:gd name="connsiteX91" fmla="*/ 1231377 w 2103411"/>
                <a:gd name="connsiteY91" fmla="*/ 612904 h 1073457"/>
                <a:gd name="connsiteX92" fmla="*/ 1280590 w 2103411"/>
                <a:gd name="connsiteY92" fmla="*/ 614809 h 1073457"/>
                <a:gd name="connsiteX93" fmla="*/ 1490711 w 2103411"/>
                <a:gd name="connsiteY93" fmla="*/ 537657 h 1073457"/>
                <a:gd name="connsiteX94" fmla="*/ 1641841 w 2103411"/>
                <a:gd name="connsiteY94" fmla="*/ 471236 h 1073457"/>
                <a:gd name="connsiteX95" fmla="*/ 1716644 w 2103411"/>
                <a:gd name="connsiteY95" fmla="*/ 451170 h 1073457"/>
                <a:gd name="connsiteX96" fmla="*/ 1754427 w 2103411"/>
                <a:gd name="connsiteY96" fmla="*/ 426913 h 1073457"/>
                <a:gd name="connsiteX97" fmla="*/ 1793098 w 2103411"/>
                <a:gd name="connsiteY97" fmla="*/ 392369 h 1073457"/>
                <a:gd name="connsiteX98" fmla="*/ 1918447 w 2103411"/>
                <a:gd name="connsiteY98" fmla="*/ 180533 h 1073457"/>
                <a:gd name="connsiteX99" fmla="*/ 1941498 w 2103411"/>
                <a:gd name="connsiteY99" fmla="*/ 147195 h 1073457"/>
                <a:gd name="connsiteX100" fmla="*/ 2005442 w 2103411"/>
                <a:gd name="connsiteY100" fmla="*/ 12766 h 1073457"/>
                <a:gd name="connsiteX101" fmla="*/ 2018142 w 2103411"/>
                <a:gd name="connsiteY101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476489 w 2103411"/>
                <a:gd name="connsiteY63" fmla="*/ 672150 h 1073457"/>
                <a:gd name="connsiteX64" fmla="*/ 283957 w 2103411"/>
                <a:gd name="connsiteY64" fmla="*/ 674626 h 1073457"/>
                <a:gd name="connsiteX65" fmla="*/ 35228 w 2103411"/>
                <a:gd name="connsiteY65" fmla="*/ 602935 h 1073457"/>
                <a:gd name="connsiteX66" fmla="*/ 11161 w 2103411"/>
                <a:gd name="connsiteY66" fmla="*/ 573534 h 1073457"/>
                <a:gd name="connsiteX67" fmla="*/ 5446 w 2103411"/>
                <a:gd name="connsiteY67" fmla="*/ 470791 h 1073457"/>
                <a:gd name="connsiteX68" fmla="*/ 8084 w 2103411"/>
                <a:gd name="connsiteY68" fmla="*/ 471391 h 1073457"/>
                <a:gd name="connsiteX69" fmla="*/ 0 w 2103411"/>
                <a:gd name="connsiteY69" fmla="*/ 433515 h 1073457"/>
                <a:gd name="connsiteX70" fmla="*/ 9865 w 2103411"/>
                <a:gd name="connsiteY70" fmla="*/ 387296 h 1073457"/>
                <a:gd name="connsiteX71" fmla="*/ 17990 w 2103411"/>
                <a:gd name="connsiteY71" fmla="*/ 374934 h 1073457"/>
                <a:gd name="connsiteX72" fmla="*/ 30148 w 2103411"/>
                <a:gd name="connsiteY72" fmla="*/ 332869 h 1073457"/>
                <a:gd name="connsiteX73" fmla="*/ 30465 w 2103411"/>
                <a:gd name="connsiteY73" fmla="*/ 308612 h 1073457"/>
                <a:gd name="connsiteX74" fmla="*/ 122985 w 2103411"/>
                <a:gd name="connsiteY74" fmla="*/ 220157 h 1073457"/>
                <a:gd name="connsiteX75" fmla="*/ 137590 w 2103411"/>
                <a:gd name="connsiteY75" fmla="*/ 215013 h 1073457"/>
                <a:gd name="connsiteX76" fmla="*/ 378763 w 2103411"/>
                <a:gd name="connsiteY76" fmla="*/ 173992 h 1073457"/>
                <a:gd name="connsiteX77" fmla="*/ 664513 w 2103411"/>
                <a:gd name="connsiteY77" fmla="*/ 180342 h 1073457"/>
                <a:gd name="connsiteX78" fmla="*/ 937563 w 2103411"/>
                <a:gd name="connsiteY78" fmla="*/ 123192 h 1073457"/>
                <a:gd name="connsiteX79" fmla="*/ 964685 w 2103411"/>
                <a:gd name="connsiteY79" fmla="*/ 249808 h 1073457"/>
                <a:gd name="connsiteX80" fmla="*/ 963675 w 2103411"/>
                <a:gd name="connsiteY80" fmla="*/ 353054 h 1073457"/>
                <a:gd name="connsiteX81" fmla="*/ 963153 w 2103411"/>
                <a:gd name="connsiteY81" fmla="*/ 351856 h 1073457"/>
                <a:gd name="connsiteX82" fmla="*/ 954150 w 2103411"/>
                <a:gd name="connsiteY82" fmla="*/ 376490 h 1073457"/>
                <a:gd name="connsiteX83" fmla="*/ 957549 w 2103411"/>
                <a:gd name="connsiteY83" fmla="*/ 381663 h 1073457"/>
                <a:gd name="connsiteX84" fmla="*/ 957641 w 2103411"/>
                <a:gd name="connsiteY84" fmla="*/ 381567 h 1073457"/>
                <a:gd name="connsiteX85" fmla="*/ 963641 w 2103411"/>
                <a:gd name="connsiteY85" fmla="*/ 356503 h 1073457"/>
                <a:gd name="connsiteX86" fmla="*/ 963675 w 2103411"/>
                <a:gd name="connsiteY86" fmla="*/ 353054 h 1073457"/>
                <a:gd name="connsiteX87" fmla="*/ 991047 w 2103411"/>
                <a:gd name="connsiteY87" fmla="*/ 415875 h 1073457"/>
                <a:gd name="connsiteX88" fmla="*/ 1058403 w 2103411"/>
                <a:gd name="connsiteY88" fmla="*/ 536006 h 1073457"/>
                <a:gd name="connsiteX89" fmla="*/ 1154796 w 2103411"/>
                <a:gd name="connsiteY89" fmla="*/ 585663 h 1073457"/>
                <a:gd name="connsiteX90" fmla="*/ 1231377 w 2103411"/>
                <a:gd name="connsiteY90" fmla="*/ 612904 h 1073457"/>
                <a:gd name="connsiteX91" fmla="*/ 1280590 w 2103411"/>
                <a:gd name="connsiteY91" fmla="*/ 614809 h 1073457"/>
                <a:gd name="connsiteX92" fmla="*/ 1490711 w 2103411"/>
                <a:gd name="connsiteY92" fmla="*/ 537657 h 1073457"/>
                <a:gd name="connsiteX93" fmla="*/ 1641841 w 2103411"/>
                <a:gd name="connsiteY93" fmla="*/ 471236 h 1073457"/>
                <a:gd name="connsiteX94" fmla="*/ 1716644 w 2103411"/>
                <a:gd name="connsiteY94" fmla="*/ 451170 h 1073457"/>
                <a:gd name="connsiteX95" fmla="*/ 1754427 w 2103411"/>
                <a:gd name="connsiteY95" fmla="*/ 426913 h 1073457"/>
                <a:gd name="connsiteX96" fmla="*/ 1793098 w 2103411"/>
                <a:gd name="connsiteY96" fmla="*/ 392369 h 1073457"/>
                <a:gd name="connsiteX97" fmla="*/ 1918447 w 2103411"/>
                <a:gd name="connsiteY97" fmla="*/ 180533 h 1073457"/>
                <a:gd name="connsiteX98" fmla="*/ 1941498 w 2103411"/>
                <a:gd name="connsiteY98" fmla="*/ 147195 h 1073457"/>
                <a:gd name="connsiteX99" fmla="*/ 2005442 w 2103411"/>
                <a:gd name="connsiteY99" fmla="*/ 12766 h 1073457"/>
                <a:gd name="connsiteX100" fmla="*/ 2018142 w 2103411"/>
                <a:gd name="connsiteY100" fmla="*/ 701 h 10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103411" h="1073457">
                  <a:moveTo>
                    <a:pt x="2018142" y="701"/>
                  </a:moveTo>
                  <a:cubicBezTo>
                    <a:pt x="2025127" y="7114"/>
                    <a:pt x="2025318" y="15623"/>
                    <a:pt x="2023921" y="23878"/>
                  </a:cubicBezTo>
                  <a:cubicBezTo>
                    <a:pt x="2017825" y="60772"/>
                    <a:pt x="2012935" y="97792"/>
                    <a:pt x="2004871" y="134368"/>
                  </a:cubicBezTo>
                  <a:cubicBezTo>
                    <a:pt x="2004045" y="138242"/>
                    <a:pt x="2003855" y="143258"/>
                    <a:pt x="1999283" y="143512"/>
                  </a:cubicBezTo>
                  <a:cubicBezTo>
                    <a:pt x="2027286" y="104523"/>
                    <a:pt x="2060306" y="68455"/>
                    <a:pt x="2092882" y="32006"/>
                  </a:cubicBezTo>
                  <a:cubicBezTo>
                    <a:pt x="2103359" y="43690"/>
                    <a:pt x="2105201" y="56009"/>
                    <a:pt x="2101962" y="72011"/>
                  </a:cubicBezTo>
                  <a:cubicBezTo>
                    <a:pt x="2089453" y="133098"/>
                    <a:pt x="2078658" y="194566"/>
                    <a:pt x="2067863" y="255971"/>
                  </a:cubicBezTo>
                  <a:cubicBezTo>
                    <a:pt x="2065577" y="268798"/>
                    <a:pt x="2059925" y="279402"/>
                    <a:pt x="2052940" y="289816"/>
                  </a:cubicBezTo>
                  <a:cubicBezTo>
                    <a:pt x="2019412" y="339981"/>
                    <a:pt x="1984678" y="389384"/>
                    <a:pt x="1953055" y="440756"/>
                  </a:cubicBezTo>
                  <a:cubicBezTo>
                    <a:pt x="1935973" y="468442"/>
                    <a:pt x="1917559" y="488317"/>
                    <a:pt x="1882252" y="485142"/>
                  </a:cubicBezTo>
                  <a:cubicBezTo>
                    <a:pt x="1873172" y="484317"/>
                    <a:pt x="1863774" y="487301"/>
                    <a:pt x="1854566" y="488444"/>
                  </a:cubicBezTo>
                  <a:cubicBezTo>
                    <a:pt x="1863139" y="455678"/>
                    <a:pt x="1895079" y="442724"/>
                    <a:pt x="1914384" y="418912"/>
                  </a:cubicBezTo>
                  <a:cubicBezTo>
                    <a:pt x="1944609" y="381891"/>
                    <a:pt x="1976042" y="345442"/>
                    <a:pt x="2010649" y="312041"/>
                  </a:cubicBezTo>
                  <a:cubicBezTo>
                    <a:pt x="2032874" y="290578"/>
                    <a:pt x="2045320" y="264099"/>
                    <a:pt x="2049765" y="232285"/>
                  </a:cubicBezTo>
                  <a:cubicBezTo>
                    <a:pt x="2055544" y="190312"/>
                    <a:pt x="2059925" y="147703"/>
                    <a:pt x="2074086" y="107190"/>
                  </a:cubicBezTo>
                  <a:cubicBezTo>
                    <a:pt x="2068244" y="124589"/>
                    <a:pt x="2063100" y="142306"/>
                    <a:pt x="2059481" y="160276"/>
                  </a:cubicBezTo>
                  <a:cubicBezTo>
                    <a:pt x="2033890" y="287340"/>
                    <a:pt x="1953626" y="379478"/>
                    <a:pt x="1864790" y="466346"/>
                  </a:cubicBezTo>
                  <a:cubicBezTo>
                    <a:pt x="1855963" y="474982"/>
                    <a:pt x="1842628" y="477967"/>
                    <a:pt x="1836596" y="489841"/>
                  </a:cubicBezTo>
                  <a:cubicBezTo>
                    <a:pt x="1820594" y="491683"/>
                    <a:pt x="1825547" y="508129"/>
                    <a:pt x="1818371" y="516130"/>
                  </a:cubicBezTo>
                  <a:cubicBezTo>
                    <a:pt x="1799512" y="587314"/>
                    <a:pt x="1778620" y="657989"/>
                    <a:pt x="1760396" y="729427"/>
                  </a:cubicBezTo>
                  <a:cubicBezTo>
                    <a:pt x="1754300" y="753112"/>
                    <a:pt x="1742743" y="771210"/>
                    <a:pt x="1719502" y="778322"/>
                  </a:cubicBezTo>
                  <a:cubicBezTo>
                    <a:pt x="1744203" y="773877"/>
                    <a:pt x="1754998" y="755588"/>
                    <a:pt x="1760205" y="732030"/>
                  </a:cubicBezTo>
                  <a:cubicBezTo>
                    <a:pt x="1766238" y="704662"/>
                    <a:pt x="1773858" y="677801"/>
                    <a:pt x="1781795" y="650877"/>
                  </a:cubicBezTo>
                  <a:cubicBezTo>
                    <a:pt x="1784272" y="642241"/>
                    <a:pt x="1783891" y="631065"/>
                    <a:pt x="1798115" y="633478"/>
                  </a:cubicBezTo>
                  <a:cubicBezTo>
                    <a:pt x="1791003" y="713361"/>
                    <a:pt x="1774112" y="791784"/>
                    <a:pt x="1761856" y="870905"/>
                  </a:cubicBezTo>
                  <a:cubicBezTo>
                    <a:pt x="1759380" y="886780"/>
                    <a:pt x="1743886" y="893130"/>
                    <a:pt x="1735123" y="904496"/>
                  </a:cubicBezTo>
                  <a:cubicBezTo>
                    <a:pt x="1693149" y="959106"/>
                    <a:pt x="1637269" y="985967"/>
                    <a:pt x="1569832" y="999302"/>
                  </a:cubicBezTo>
                  <a:cubicBezTo>
                    <a:pt x="1483218" y="1016511"/>
                    <a:pt x="1397366" y="1038989"/>
                    <a:pt x="1313038" y="1065215"/>
                  </a:cubicBezTo>
                  <a:cubicBezTo>
                    <a:pt x="1254237" y="1083503"/>
                    <a:pt x="1199754" y="1066866"/>
                    <a:pt x="1144065" y="1058357"/>
                  </a:cubicBezTo>
                  <a:cubicBezTo>
                    <a:pt x="1020494" y="1039498"/>
                    <a:pt x="897558" y="1017145"/>
                    <a:pt x="774050" y="997841"/>
                  </a:cubicBezTo>
                  <a:cubicBezTo>
                    <a:pt x="748206" y="993777"/>
                    <a:pt x="737284" y="972123"/>
                    <a:pt x="718170" y="960884"/>
                  </a:cubicBezTo>
                  <a:cubicBezTo>
                    <a:pt x="693088" y="946025"/>
                    <a:pt x="695691" y="925451"/>
                    <a:pt x="700644" y="901893"/>
                  </a:cubicBezTo>
                  <a:cubicBezTo>
                    <a:pt x="707693" y="868492"/>
                    <a:pt x="712582" y="834710"/>
                    <a:pt x="718424" y="801055"/>
                  </a:cubicBezTo>
                  <a:cubicBezTo>
                    <a:pt x="734426" y="793688"/>
                    <a:pt x="750746" y="797181"/>
                    <a:pt x="767510" y="798261"/>
                  </a:cubicBezTo>
                  <a:cubicBezTo>
                    <a:pt x="911464" y="807659"/>
                    <a:pt x="1048116" y="850394"/>
                    <a:pt x="1184324" y="892686"/>
                  </a:cubicBezTo>
                  <a:cubicBezTo>
                    <a:pt x="1199500" y="897384"/>
                    <a:pt x="1214296" y="901067"/>
                    <a:pt x="1228965" y="903544"/>
                  </a:cubicBezTo>
                  <a:lnTo>
                    <a:pt x="1260489" y="906344"/>
                  </a:lnTo>
                  <a:lnTo>
                    <a:pt x="1261921" y="906528"/>
                  </a:lnTo>
                  <a:lnTo>
                    <a:pt x="1263237" y="906646"/>
                  </a:lnTo>
                  <a:lnTo>
                    <a:pt x="1275446" y="908243"/>
                  </a:lnTo>
                  <a:lnTo>
                    <a:pt x="1288875" y="906044"/>
                  </a:lnTo>
                  <a:lnTo>
                    <a:pt x="1289861" y="905957"/>
                  </a:lnTo>
                  <a:lnTo>
                    <a:pt x="1290796" y="905806"/>
                  </a:lnTo>
                  <a:lnTo>
                    <a:pt x="1315896" y="903607"/>
                  </a:lnTo>
                  <a:cubicBezTo>
                    <a:pt x="1330437" y="901004"/>
                    <a:pt x="1345042" y="896940"/>
                    <a:pt x="1359901" y="891415"/>
                  </a:cubicBezTo>
                  <a:lnTo>
                    <a:pt x="1434260" y="867158"/>
                  </a:lnTo>
                  <a:lnTo>
                    <a:pt x="1435149" y="866904"/>
                  </a:lnTo>
                  <a:cubicBezTo>
                    <a:pt x="1473630" y="855411"/>
                    <a:pt x="1512238" y="844235"/>
                    <a:pt x="1551227" y="834710"/>
                  </a:cubicBezTo>
                  <a:cubicBezTo>
                    <a:pt x="1518969" y="842837"/>
                    <a:pt x="1486711" y="851220"/>
                    <a:pt x="1454707" y="860491"/>
                  </a:cubicBezTo>
                  <a:lnTo>
                    <a:pt x="1434260" y="867158"/>
                  </a:lnTo>
                  <a:lnTo>
                    <a:pt x="1319642" y="901131"/>
                  </a:lnTo>
                  <a:lnTo>
                    <a:pt x="1290796" y="905806"/>
                  </a:lnTo>
                  <a:lnTo>
                    <a:pt x="1289797" y="905893"/>
                  </a:lnTo>
                  <a:lnTo>
                    <a:pt x="1288875" y="906044"/>
                  </a:lnTo>
                  <a:lnTo>
                    <a:pt x="1272589" y="907481"/>
                  </a:lnTo>
                  <a:lnTo>
                    <a:pt x="1263237" y="906646"/>
                  </a:lnTo>
                  <a:lnTo>
                    <a:pt x="1261857" y="906465"/>
                  </a:lnTo>
                  <a:lnTo>
                    <a:pt x="1260489" y="906344"/>
                  </a:lnTo>
                  <a:lnTo>
                    <a:pt x="1230869" y="902528"/>
                  </a:lnTo>
                  <a:lnTo>
                    <a:pt x="827454" y="788862"/>
                  </a:lnTo>
                  <a:cubicBezTo>
                    <a:pt x="803387" y="782068"/>
                    <a:pt x="779257" y="774511"/>
                    <a:pt x="754048" y="773686"/>
                  </a:cubicBezTo>
                  <a:cubicBezTo>
                    <a:pt x="735887" y="773051"/>
                    <a:pt x="728521" y="763145"/>
                    <a:pt x="726806" y="746636"/>
                  </a:cubicBezTo>
                  <a:cubicBezTo>
                    <a:pt x="722806" y="721236"/>
                    <a:pt x="732521" y="696597"/>
                    <a:pt x="731823" y="671388"/>
                  </a:cubicBezTo>
                  <a:cubicBezTo>
                    <a:pt x="690104" y="658974"/>
                    <a:pt x="551133" y="671610"/>
                    <a:pt x="476489" y="672150"/>
                  </a:cubicBezTo>
                  <a:cubicBezTo>
                    <a:pt x="412545" y="685167"/>
                    <a:pt x="350442" y="698312"/>
                    <a:pt x="283957" y="674626"/>
                  </a:cubicBezTo>
                  <a:cubicBezTo>
                    <a:pt x="202804" y="645670"/>
                    <a:pt x="118476" y="625922"/>
                    <a:pt x="35228" y="602935"/>
                  </a:cubicBezTo>
                  <a:cubicBezTo>
                    <a:pt x="18908" y="598426"/>
                    <a:pt x="10780" y="592140"/>
                    <a:pt x="11161" y="573534"/>
                  </a:cubicBezTo>
                  <a:cubicBezTo>
                    <a:pt x="11923" y="539244"/>
                    <a:pt x="1890" y="505399"/>
                    <a:pt x="5446" y="470791"/>
                  </a:cubicBezTo>
                  <a:lnTo>
                    <a:pt x="8084" y="471391"/>
                  </a:lnTo>
                  <a:lnTo>
                    <a:pt x="0" y="433515"/>
                  </a:lnTo>
                  <a:cubicBezTo>
                    <a:pt x="0" y="417683"/>
                    <a:pt x="3397" y="402225"/>
                    <a:pt x="9865" y="387296"/>
                  </a:cubicBezTo>
                  <a:lnTo>
                    <a:pt x="17990" y="374934"/>
                  </a:lnTo>
                  <a:lnTo>
                    <a:pt x="30148" y="332869"/>
                  </a:lnTo>
                  <a:cubicBezTo>
                    <a:pt x="30254" y="324783"/>
                    <a:pt x="30359" y="316698"/>
                    <a:pt x="30465" y="308612"/>
                  </a:cubicBezTo>
                  <a:cubicBezTo>
                    <a:pt x="34910" y="251462"/>
                    <a:pt x="79360" y="236286"/>
                    <a:pt x="122985" y="220157"/>
                  </a:cubicBezTo>
                  <a:lnTo>
                    <a:pt x="137590" y="215013"/>
                  </a:lnTo>
                  <a:cubicBezTo>
                    <a:pt x="137463" y="212092"/>
                    <a:pt x="291387" y="157228"/>
                    <a:pt x="378763" y="173992"/>
                  </a:cubicBezTo>
                  <a:cubicBezTo>
                    <a:pt x="397495" y="177612"/>
                    <a:pt x="647495" y="178437"/>
                    <a:pt x="664513" y="180342"/>
                  </a:cubicBezTo>
                  <a:cubicBezTo>
                    <a:pt x="721663" y="186692"/>
                    <a:pt x="835963" y="173992"/>
                    <a:pt x="937563" y="123192"/>
                  </a:cubicBezTo>
                  <a:cubicBezTo>
                    <a:pt x="959418" y="168393"/>
                    <a:pt x="964398" y="210761"/>
                    <a:pt x="964685" y="249808"/>
                  </a:cubicBezTo>
                  <a:cubicBezTo>
                    <a:pt x="964348" y="284223"/>
                    <a:pt x="964012" y="318639"/>
                    <a:pt x="963675" y="353054"/>
                  </a:cubicBezTo>
                  <a:lnTo>
                    <a:pt x="963153" y="351856"/>
                  </a:lnTo>
                  <a:lnTo>
                    <a:pt x="954150" y="376490"/>
                  </a:lnTo>
                  <a:lnTo>
                    <a:pt x="957549" y="381663"/>
                  </a:lnTo>
                  <a:cubicBezTo>
                    <a:pt x="957580" y="381631"/>
                    <a:pt x="957610" y="381599"/>
                    <a:pt x="957641" y="381567"/>
                  </a:cubicBezTo>
                  <a:cubicBezTo>
                    <a:pt x="962303" y="373816"/>
                    <a:pt x="964508" y="365492"/>
                    <a:pt x="963641" y="356503"/>
                  </a:cubicBezTo>
                  <a:cubicBezTo>
                    <a:pt x="963652" y="355353"/>
                    <a:pt x="963664" y="354204"/>
                    <a:pt x="963675" y="353054"/>
                  </a:cubicBezTo>
                  <a:lnTo>
                    <a:pt x="991047" y="415875"/>
                  </a:lnTo>
                  <a:cubicBezTo>
                    <a:pt x="1007373" y="483547"/>
                    <a:pt x="999206" y="552532"/>
                    <a:pt x="1058403" y="536006"/>
                  </a:cubicBezTo>
                  <a:cubicBezTo>
                    <a:pt x="1097392" y="525084"/>
                    <a:pt x="1117459" y="567438"/>
                    <a:pt x="1154796" y="585663"/>
                  </a:cubicBezTo>
                  <a:cubicBezTo>
                    <a:pt x="1179053" y="597410"/>
                    <a:pt x="1206104" y="602998"/>
                    <a:pt x="1231377" y="612904"/>
                  </a:cubicBezTo>
                  <a:cubicBezTo>
                    <a:pt x="1247634" y="619254"/>
                    <a:pt x="1263826" y="616968"/>
                    <a:pt x="1280590" y="614809"/>
                  </a:cubicBezTo>
                  <a:cubicBezTo>
                    <a:pt x="1356663" y="605284"/>
                    <a:pt x="1423147" y="570423"/>
                    <a:pt x="1490711" y="537657"/>
                  </a:cubicBezTo>
                  <a:cubicBezTo>
                    <a:pt x="1540305" y="514035"/>
                    <a:pt x="1589136" y="488190"/>
                    <a:pt x="1641841" y="471236"/>
                  </a:cubicBezTo>
                  <a:lnTo>
                    <a:pt x="1716644" y="451170"/>
                  </a:lnTo>
                  <a:cubicBezTo>
                    <a:pt x="1731567" y="446979"/>
                    <a:pt x="1746997" y="442978"/>
                    <a:pt x="1754427" y="426913"/>
                  </a:cubicBezTo>
                  <a:cubicBezTo>
                    <a:pt x="1779827" y="429516"/>
                    <a:pt x="1783891" y="407101"/>
                    <a:pt x="1793098" y="392369"/>
                  </a:cubicBezTo>
                  <a:cubicBezTo>
                    <a:pt x="1836786" y="322900"/>
                    <a:pt x="1870441" y="247462"/>
                    <a:pt x="1918447" y="180533"/>
                  </a:cubicBezTo>
                  <a:cubicBezTo>
                    <a:pt x="1926321" y="169547"/>
                    <a:pt x="1933370" y="157926"/>
                    <a:pt x="1941498" y="147195"/>
                  </a:cubicBezTo>
                  <a:cubicBezTo>
                    <a:pt x="1972232" y="106809"/>
                    <a:pt x="1971470" y="51564"/>
                    <a:pt x="2005442" y="12766"/>
                  </a:cubicBezTo>
                  <a:cubicBezTo>
                    <a:pt x="2009125" y="8448"/>
                    <a:pt x="2006649" y="-2919"/>
                    <a:pt x="2018142" y="701"/>
                  </a:cubicBezTo>
                  <a:close/>
                </a:path>
              </a:pathLst>
            </a:custGeom>
            <a:solidFill>
              <a:srgbClr val="3A393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193DE26-C0F7-40E2-9729-479CD6CC9F18}"/>
                </a:ext>
              </a:extLst>
            </p:cNvPr>
            <p:cNvSpPr/>
            <p:nvPr/>
          </p:nvSpPr>
          <p:spPr>
            <a:xfrm>
              <a:off x="3676767" y="5720841"/>
              <a:ext cx="2096475" cy="985658"/>
            </a:xfrm>
            <a:custGeom>
              <a:avLst/>
              <a:gdLst>
                <a:gd name="connsiteX0" fmla="*/ 731353 w 2096475"/>
                <a:gd name="connsiteY0" fmla="*/ 808038 h 985658"/>
                <a:gd name="connsiteX1" fmla="*/ 749324 w 2096475"/>
                <a:gd name="connsiteY1" fmla="*/ 826707 h 985658"/>
                <a:gd name="connsiteX2" fmla="*/ 951698 w 2096475"/>
                <a:gd name="connsiteY2" fmla="*/ 875221 h 985658"/>
                <a:gd name="connsiteX3" fmla="*/ 1257514 w 2096475"/>
                <a:gd name="connsiteY3" fmla="*/ 961580 h 985658"/>
                <a:gd name="connsiteX4" fmla="*/ 1321395 w 2096475"/>
                <a:gd name="connsiteY4" fmla="*/ 953834 h 985658"/>
                <a:gd name="connsiteX5" fmla="*/ 1555964 w 2096475"/>
                <a:gd name="connsiteY5" fmla="*/ 891032 h 985658"/>
                <a:gd name="connsiteX6" fmla="*/ 1571966 w 2096475"/>
                <a:gd name="connsiteY6" fmla="*/ 894525 h 985658"/>
                <a:gd name="connsiteX7" fmla="*/ 1481351 w 2096475"/>
                <a:gd name="connsiteY7" fmla="*/ 923480 h 985658"/>
                <a:gd name="connsiteX8" fmla="*/ 1296948 w 2096475"/>
                <a:gd name="connsiteY8" fmla="*/ 981520 h 985658"/>
                <a:gd name="connsiteX9" fmla="*/ 1260689 w 2096475"/>
                <a:gd name="connsiteY9" fmla="*/ 983678 h 985658"/>
                <a:gd name="connsiteX10" fmla="*/ 964144 w 2096475"/>
                <a:gd name="connsiteY10" fmla="*/ 898589 h 985658"/>
                <a:gd name="connsiteX11" fmla="*/ 782851 w 2096475"/>
                <a:gd name="connsiteY11" fmla="*/ 870649 h 985658"/>
                <a:gd name="connsiteX12" fmla="*/ 722781 w 2096475"/>
                <a:gd name="connsiteY12" fmla="*/ 862521 h 985658"/>
                <a:gd name="connsiteX13" fmla="*/ 731353 w 2096475"/>
                <a:gd name="connsiteY13" fmla="*/ 808038 h 985658"/>
                <a:gd name="connsiteX14" fmla="*/ 731353 w 2096475"/>
                <a:gd name="connsiteY14" fmla="*/ 808038 h 985658"/>
                <a:gd name="connsiteX15" fmla="*/ 1816568 w 2096475"/>
                <a:gd name="connsiteY15" fmla="*/ 575818 h 985658"/>
                <a:gd name="connsiteX16" fmla="*/ 1822093 w 2096475"/>
                <a:gd name="connsiteY16" fmla="*/ 577660 h 985658"/>
                <a:gd name="connsiteX17" fmla="*/ 1801836 w 2096475"/>
                <a:gd name="connsiteY17" fmla="*/ 694944 h 985658"/>
                <a:gd name="connsiteX18" fmla="*/ 1784627 w 2096475"/>
                <a:gd name="connsiteY18" fmla="*/ 732854 h 985658"/>
                <a:gd name="connsiteX19" fmla="*/ 1770404 w 2096475"/>
                <a:gd name="connsiteY19" fmla="*/ 793052 h 985658"/>
                <a:gd name="connsiteX20" fmla="*/ 1707285 w 2096475"/>
                <a:gd name="connsiteY20" fmla="*/ 849948 h 985658"/>
                <a:gd name="connsiteX21" fmla="*/ 1706840 w 2096475"/>
                <a:gd name="connsiteY21" fmla="*/ 844995 h 985658"/>
                <a:gd name="connsiteX22" fmla="*/ 1782024 w 2096475"/>
                <a:gd name="connsiteY22" fmla="*/ 703517 h 985658"/>
                <a:gd name="connsiteX23" fmla="*/ 1814981 w 2096475"/>
                <a:gd name="connsiteY23" fmla="*/ 577786 h 985658"/>
                <a:gd name="connsiteX24" fmla="*/ 1816568 w 2096475"/>
                <a:gd name="connsiteY24" fmla="*/ 575818 h 985658"/>
                <a:gd name="connsiteX25" fmla="*/ 1816568 w 2096475"/>
                <a:gd name="connsiteY25" fmla="*/ 575818 h 985658"/>
                <a:gd name="connsiteX26" fmla="*/ 12660 w 2096475"/>
                <a:gd name="connsiteY26" fmla="*/ 468757 h 985658"/>
                <a:gd name="connsiteX27" fmla="*/ 23772 w 2096475"/>
                <a:gd name="connsiteY27" fmla="*/ 473011 h 985658"/>
                <a:gd name="connsiteX28" fmla="*/ 95781 w 2096475"/>
                <a:gd name="connsiteY28" fmla="*/ 532765 h 985658"/>
                <a:gd name="connsiteX29" fmla="*/ 213256 w 2096475"/>
                <a:gd name="connsiteY29" fmla="*/ 569151 h 985658"/>
                <a:gd name="connsiteX30" fmla="*/ 385087 w 2096475"/>
                <a:gd name="connsiteY30" fmla="*/ 613791 h 985658"/>
                <a:gd name="connsiteX31" fmla="*/ 250594 w 2096475"/>
                <a:gd name="connsiteY31" fmla="*/ 592011 h 985658"/>
                <a:gd name="connsiteX32" fmla="*/ 163218 w 2096475"/>
                <a:gd name="connsiteY32" fmla="*/ 569278 h 985658"/>
                <a:gd name="connsiteX33" fmla="*/ 37679 w 2096475"/>
                <a:gd name="connsiteY33" fmla="*/ 551434 h 985658"/>
                <a:gd name="connsiteX34" fmla="*/ 4024 w 2096475"/>
                <a:gd name="connsiteY34" fmla="*/ 532067 h 985658"/>
                <a:gd name="connsiteX35" fmla="*/ 5040 w 2096475"/>
                <a:gd name="connsiteY35" fmla="*/ 475933 h 985658"/>
                <a:gd name="connsiteX36" fmla="*/ 12660 w 2096475"/>
                <a:gd name="connsiteY36" fmla="*/ 468757 h 985658"/>
                <a:gd name="connsiteX37" fmla="*/ 12660 w 2096475"/>
                <a:gd name="connsiteY37" fmla="*/ 468757 h 985658"/>
                <a:gd name="connsiteX38" fmla="*/ 2084729 w 2096475"/>
                <a:gd name="connsiteY38" fmla="*/ 150241 h 985658"/>
                <a:gd name="connsiteX39" fmla="*/ 2053613 w 2096475"/>
                <a:gd name="connsiteY39" fmla="*/ 333185 h 985658"/>
                <a:gd name="connsiteX40" fmla="*/ 2029293 w 2096475"/>
                <a:gd name="connsiteY40" fmla="*/ 368681 h 985658"/>
                <a:gd name="connsiteX41" fmla="*/ 1858288 w 2096475"/>
                <a:gd name="connsiteY41" fmla="*/ 549974 h 985658"/>
                <a:gd name="connsiteX42" fmla="*/ 1840381 w 2096475"/>
                <a:gd name="connsiteY42" fmla="*/ 551498 h 985658"/>
                <a:gd name="connsiteX43" fmla="*/ 1836444 w 2096475"/>
                <a:gd name="connsiteY43" fmla="*/ 543306 h 985658"/>
                <a:gd name="connsiteX44" fmla="*/ 2007830 w 2096475"/>
                <a:gd name="connsiteY44" fmla="*/ 348615 h 985658"/>
                <a:gd name="connsiteX45" fmla="*/ 2046057 w 2096475"/>
                <a:gd name="connsiteY45" fmla="*/ 250952 h 985658"/>
                <a:gd name="connsiteX46" fmla="*/ 2084729 w 2096475"/>
                <a:gd name="connsiteY46" fmla="*/ 150241 h 985658"/>
                <a:gd name="connsiteX47" fmla="*/ 2084729 w 2096475"/>
                <a:gd name="connsiteY47" fmla="*/ 150241 h 985658"/>
                <a:gd name="connsiteX48" fmla="*/ 2045232 w 2096475"/>
                <a:gd name="connsiteY48" fmla="*/ 0 h 985658"/>
                <a:gd name="connsiteX49" fmla="*/ 2096476 w 2096475"/>
                <a:gd name="connsiteY49" fmla="*/ 93726 h 985658"/>
                <a:gd name="connsiteX50" fmla="*/ 2062567 w 2096475"/>
                <a:gd name="connsiteY50" fmla="*/ 144018 h 985658"/>
                <a:gd name="connsiteX51" fmla="*/ 1997924 w 2096475"/>
                <a:gd name="connsiteY51" fmla="*/ 220536 h 985658"/>
                <a:gd name="connsiteX52" fmla="*/ 2021800 w 2096475"/>
                <a:gd name="connsiteY52" fmla="*/ 62548 h 985658"/>
                <a:gd name="connsiteX53" fmla="*/ 2045232 w 2096475"/>
                <a:gd name="connsiteY53" fmla="*/ 0 h 985658"/>
                <a:gd name="connsiteX54" fmla="*/ 2045232 w 2096475"/>
                <a:gd name="connsiteY54" fmla="*/ 0 h 9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096475" h="985658">
                  <a:moveTo>
                    <a:pt x="731353" y="808038"/>
                  </a:moveTo>
                  <a:cubicBezTo>
                    <a:pt x="737957" y="813562"/>
                    <a:pt x="735734" y="826262"/>
                    <a:pt x="749324" y="826707"/>
                  </a:cubicBezTo>
                  <a:cubicBezTo>
                    <a:pt x="820063" y="829056"/>
                    <a:pt x="884642" y="857631"/>
                    <a:pt x="951698" y="875221"/>
                  </a:cubicBezTo>
                  <a:cubicBezTo>
                    <a:pt x="1054187" y="902081"/>
                    <a:pt x="1155724" y="932180"/>
                    <a:pt x="1257514" y="961580"/>
                  </a:cubicBezTo>
                  <a:cubicBezTo>
                    <a:pt x="1280501" y="968185"/>
                    <a:pt x="1300504" y="959358"/>
                    <a:pt x="1321395" y="953834"/>
                  </a:cubicBezTo>
                  <a:cubicBezTo>
                    <a:pt x="1399627" y="933069"/>
                    <a:pt x="1477732" y="911860"/>
                    <a:pt x="1555964" y="891032"/>
                  </a:cubicBezTo>
                  <a:cubicBezTo>
                    <a:pt x="1560726" y="889762"/>
                    <a:pt x="1565933" y="890207"/>
                    <a:pt x="1571966" y="894525"/>
                  </a:cubicBezTo>
                  <a:cubicBezTo>
                    <a:pt x="1541804" y="904177"/>
                    <a:pt x="1511641" y="913828"/>
                    <a:pt x="1481351" y="923480"/>
                  </a:cubicBezTo>
                  <a:cubicBezTo>
                    <a:pt x="1419883" y="942912"/>
                    <a:pt x="1358415" y="962215"/>
                    <a:pt x="1296948" y="981520"/>
                  </a:cubicBezTo>
                  <a:cubicBezTo>
                    <a:pt x="1285137" y="985266"/>
                    <a:pt x="1273897" y="987489"/>
                    <a:pt x="1260689" y="983678"/>
                  </a:cubicBezTo>
                  <a:cubicBezTo>
                    <a:pt x="1162010" y="954786"/>
                    <a:pt x="1062760" y="927672"/>
                    <a:pt x="964144" y="898589"/>
                  </a:cubicBezTo>
                  <a:cubicBezTo>
                    <a:pt x="904835" y="881126"/>
                    <a:pt x="842986" y="882333"/>
                    <a:pt x="782851" y="870649"/>
                  </a:cubicBezTo>
                  <a:cubicBezTo>
                    <a:pt x="763039" y="866775"/>
                    <a:pt x="742783" y="865188"/>
                    <a:pt x="722781" y="862521"/>
                  </a:cubicBezTo>
                  <a:cubicBezTo>
                    <a:pt x="725828" y="844360"/>
                    <a:pt x="728559" y="826199"/>
                    <a:pt x="731353" y="808038"/>
                  </a:cubicBezTo>
                  <a:lnTo>
                    <a:pt x="731353" y="808038"/>
                  </a:lnTo>
                  <a:close/>
                  <a:moveTo>
                    <a:pt x="1816568" y="575818"/>
                  </a:moveTo>
                  <a:cubicBezTo>
                    <a:pt x="1818410" y="576199"/>
                    <a:pt x="1820314" y="576961"/>
                    <a:pt x="1822093" y="577660"/>
                  </a:cubicBezTo>
                  <a:cubicBezTo>
                    <a:pt x="1815425" y="616776"/>
                    <a:pt x="1808631" y="655828"/>
                    <a:pt x="1801836" y="694944"/>
                  </a:cubicBezTo>
                  <a:cubicBezTo>
                    <a:pt x="1785199" y="702501"/>
                    <a:pt x="1789200" y="720027"/>
                    <a:pt x="1784627" y="732854"/>
                  </a:cubicBezTo>
                  <a:cubicBezTo>
                    <a:pt x="1777706" y="752158"/>
                    <a:pt x="1772689" y="772732"/>
                    <a:pt x="1770404" y="793052"/>
                  </a:cubicBezTo>
                  <a:cubicBezTo>
                    <a:pt x="1766149" y="831660"/>
                    <a:pt x="1744495" y="848741"/>
                    <a:pt x="1707285" y="849948"/>
                  </a:cubicBezTo>
                  <a:cubicBezTo>
                    <a:pt x="1707157" y="848170"/>
                    <a:pt x="1706395" y="845185"/>
                    <a:pt x="1706840" y="844995"/>
                  </a:cubicBezTo>
                  <a:cubicBezTo>
                    <a:pt x="1769388" y="817880"/>
                    <a:pt x="1764498" y="754126"/>
                    <a:pt x="1782024" y="703517"/>
                  </a:cubicBezTo>
                  <a:cubicBezTo>
                    <a:pt x="1796185" y="662686"/>
                    <a:pt x="1804186" y="619760"/>
                    <a:pt x="1814981" y="577786"/>
                  </a:cubicBezTo>
                  <a:cubicBezTo>
                    <a:pt x="1815235" y="576961"/>
                    <a:pt x="1816250" y="575755"/>
                    <a:pt x="1816568" y="575818"/>
                  </a:cubicBezTo>
                  <a:lnTo>
                    <a:pt x="1816568" y="575818"/>
                  </a:lnTo>
                  <a:close/>
                  <a:moveTo>
                    <a:pt x="12660" y="468757"/>
                  </a:moveTo>
                  <a:cubicBezTo>
                    <a:pt x="15390" y="467614"/>
                    <a:pt x="18756" y="468376"/>
                    <a:pt x="23772" y="473011"/>
                  </a:cubicBezTo>
                  <a:cubicBezTo>
                    <a:pt x="46759" y="494094"/>
                    <a:pt x="71397" y="513271"/>
                    <a:pt x="95781" y="532765"/>
                  </a:cubicBezTo>
                  <a:cubicBezTo>
                    <a:pt x="130008" y="560134"/>
                    <a:pt x="173633" y="558864"/>
                    <a:pt x="213256" y="569151"/>
                  </a:cubicBezTo>
                  <a:cubicBezTo>
                    <a:pt x="270343" y="584010"/>
                    <a:pt x="328318" y="595376"/>
                    <a:pt x="385087" y="613791"/>
                  </a:cubicBezTo>
                  <a:cubicBezTo>
                    <a:pt x="340193" y="606679"/>
                    <a:pt x="295171" y="600583"/>
                    <a:pt x="250594" y="592011"/>
                  </a:cubicBezTo>
                  <a:cubicBezTo>
                    <a:pt x="221130" y="586359"/>
                    <a:pt x="191921" y="578358"/>
                    <a:pt x="163218" y="569278"/>
                  </a:cubicBezTo>
                  <a:cubicBezTo>
                    <a:pt x="122197" y="556387"/>
                    <a:pt x="80986" y="545655"/>
                    <a:pt x="37679" y="551434"/>
                  </a:cubicBezTo>
                  <a:cubicBezTo>
                    <a:pt x="20153" y="553784"/>
                    <a:pt x="10691" y="546545"/>
                    <a:pt x="4024" y="532067"/>
                  </a:cubicBezTo>
                  <a:cubicBezTo>
                    <a:pt x="-2263" y="513207"/>
                    <a:pt x="-612" y="494474"/>
                    <a:pt x="5040" y="475933"/>
                  </a:cubicBezTo>
                  <a:cubicBezTo>
                    <a:pt x="7707" y="472885"/>
                    <a:pt x="9866" y="469900"/>
                    <a:pt x="12660" y="468757"/>
                  </a:cubicBezTo>
                  <a:lnTo>
                    <a:pt x="12660" y="468757"/>
                  </a:lnTo>
                  <a:close/>
                  <a:moveTo>
                    <a:pt x="2084729" y="150241"/>
                  </a:moveTo>
                  <a:cubicBezTo>
                    <a:pt x="2074378" y="211201"/>
                    <a:pt x="2063964" y="272224"/>
                    <a:pt x="2053613" y="333185"/>
                  </a:cubicBezTo>
                  <a:cubicBezTo>
                    <a:pt x="2051010" y="348679"/>
                    <a:pt x="2038691" y="358458"/>
                    <a:pt x="2029293" y="368681"/>
                  </a:cubicBezTo>
                  <a:cubicBezTo>
                    <a:pt x="1973095" y="429768"/>
                    <a:pt x="1915501" y="489649"/>
                    <a:pt x="1858288" y="549974"/>
                  </a:cubicBezTo>
                  <a:cubicBezTo>
                    <a:pt x="1852255" y="550482"/>
                    <a:pt x="1846350" y="550926"/>
                    <a:pt x="1840381" y="551498"/>
                  </a:cubicBezTo>
                  <a:cubicBezTo>
                    <a:pt x="1839364" y="548513"/>
                    <a:pt x="1825649" y="549974"/>
                    <a:pt x="1836444" y="543306"/>
                  </a:cubicBezTo>
                  <a:cubicBezTo>
                    <a:pt x="1913215" y="495617"/>
                    <a:pt x="1953792" y="416242"/>
                    <a:pt x="2007830" y="348615"/>
                  </a:cubicBezTo>
                  <a:cubicBezTo>
                    <a:pt x="2030626" y="320104"/>
                    <a:pt x="2034437" y="283909"/>
                    <a:pt x="2046057" y="250952"/>
                  </a:cubicBezTo>
                  <a:cubicBezTo>
                    <a:pt x="2057995" y="217170"/>
                    <a:pt x="2068219" y="182880"/>
                    <a:pt x="2084729" y="150241"/>
                  </a:cubicBezTo>
                  <a:lnTo>
                    <a:pt x="2084729" y="150241"/>
                  </a:lnTo>
                  <a:close/>
                  <a:moveTo>
                    <a:pt x="2045232" y="0"/>
                  </a:moveTo>
                  <a:cubicBezTo>
                    <a:pt x="2062313" y="31242"/>
                    <a:pt x="2079394" y="62421"/>
                    <a:pt x="2096476" y="93726"/>
                  </a:cubicBezTo>
                  <a:cubicBezTo>
                    <a:pt x="2094635" y="116840"/>
                    <a:pt x="2075712" y="128461"/>
                    <a:pt x="2062567" y="144018"/>
                  </a:cubicBezTo>
                  <a:cubicBezTo>
                    <a:pt x="2042183" y="168211"/>
                    <a:pt x="2021737" y="192342"/>
                    <a:pt x="1997924" y="220536"/>
                  </a:cubicBezTo>
                  <a:cubicBezTo>
                    <a:pt x="2006496" y="163830"/>
                    <a:pt x="2014180" y="113157"/>
                    <a:pt x="2021800" y="62548"/>
                  </a:cubicBezTo>
                  <a:cubicBezTo>
                    <a:pt x="2029611" y="41656"/>
                    <a:pt x="2037421" y="20892"/>
                    <a:pt x="2045232" y="0"/>
                  </a:cubicBezTo>
                  <a:lnTo>
                    <a:pt x="2045232" y="0"/>
                  </a:lnTo>
                  <a:close/>
                </a:path>
              </a:pathLst>
            </a:custGeom>
            <a:solidFill>
              <a:srgbClr val="0A090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2B9AB6C-3622-45B7-AE87-F96884934A23}"/>
                </a:ext>
              </a:extLst>
            </p:cNvPr>
            <p:cNvSpPr/>
            <p:nvPr/>
          </p:nvSpPr>
          <p:spPr>
            <a:xfrm>
              <a:off x="2884247" y="1018597"/>
              <a:ext cx="2792412" cy="2671705"/>
            </a:xfrm>
            <a:custGeom>
              <a:avLst/>
              <a:gdLst>
                <a:gd name="connsiteX0" fmla="*/ 2740025 w 2792412"/>
                <a:gd name="connsiteY0" fmla="*/ 1880940 h 2671705"/>
                <a:gd name="connsiteX1" fmla="*/ 2746883 w 2792412"/>
                <a:gd name="connsiteY1" fmla="*/ 1882654 h 2671705"/>
                <a:gd name="connsiteX2" fmla="*/ 2710942 w 2792412"/>
                <a:gd name="connsiteY2" fmla="*/ 2049596 h 2671705"/>
                <a:gd name="connsiteX3" fmla="*/ 2682748 w 2792412"/>
                <a:gd name="connsiteY3" fmla="*/ 2183708 h 2671705"/>
                <a:gd name="connsiteX4" fmla="*/ 2603627 w 2792412"/>
                <a:gd name="connsiteY4" fmla="*/ 2328996 h 2671705"/>
                <a:gd name="connsiteX5" fmla="*/ 2403094 w 2792412"/>
                <a:gd name="connsiteY5" fmla="*/ 2585536 h 2671705"/>
                <a:gd name="connsiteX6" fmla="*/ 2420049 w 2792412"/>
                <a:gd name="connsiteY6" fmla="*/ 2532259 h 2671705"/>
                <a:gd name="connsiteX7" fmla="*/ 2633218 w 2792412"/>
                <a:gd name="connsiteY7" fmla="*/ 2186375 h 2671705"/>
                <a:gd name="connsiteX8" fmla="*/ 2693797 w 2792412"/>
                <a:gd name="connsiteY8" fmla="*/ 2019751 h 2671705"/>
                <a:gd name="connsiteX9" fmla="*/ 2740025 w 2792412"/>
                <a:gd name="connsiteY9" fmla="*/ 1880940 h 2671705"/>
                <a:gd name="connsiteX10" fmla="*/ 2740025 w 2792412"/>
                <a:gd name="connsiteY10" fmla="*/ 1880940 h 2671705"/>
                <a:gd name="connsiteX11" fmla="*/ 16764 w 2792412"/>
                <a:gd name="connsiteY11" fmla="*/ 1239463 h 2671705"/>
                <a:gd name="connsiteX12" fmla="*/ 29464 w 2792412"/>
                <a:gd name="connsiteY12" fmla="*/ 1241749 h 2671705"/>
                <a:gd name="connsiteX13" fmla="*/ 86804 w 2792412"/>
                <a:gd name="connsiteY13" fmla="*/ 1266577 h 2671705"/>
                <a:gd name="connsiteX14" fmla="*/ 175704 w 2792412"/>
                <a:gd name="connsiteY14" fmla="*/ 1398848 h 2671705"/>
                <a:gd name="connsiteX15" fmla="*/ 442341 w 2792412"/>
                <a:gd name="connsiteY15" fmla="*/ 1837823 h 2671705"/>
                <a:gd name="connsiteX16" fmla="*/ 525272 w 2792412"/>
                <a:gd name="connsiteY16" fmla="*/ 1966474 h 2671705"/>
                <a:gd name="connsiteX17" fmla="*/ 554355 w 2792412"/>
                <a:gd name="connsiteY17" fmla="*/ 2141671 h 2671705"/>
                <a:gd name="connsiteX18" fmla="*/ 492379 w 2792412"/>
                <a:gd name="connsiteY18" fmla="*/ 2217490 h 2671705"/>
                <a:gd name="connsiteX19" fmla="*/ 218313 w 2792412"/>
                <a:gd name="connsiteY19" fmla="*/ 2526036 h 2671705"/>
                <a:gd name="connsiteX20" fmla="*/ 81724 w 2792412"/>
                <a:gd name="connsiteY20" fmla="*/ 2671705 h 2671705"/>
                <a:gd name="connsiteX21" fmla="*/ 381000 w 2792412"/>
                <a:gd name="connsiteY21" fmla="*/ 2273751 h 2671705"/>
                <a:gd name="connsiteX22" fmla="*/ 68453 w 2792412"/>
                <a:gd name="connsiteY22" fmla="*/ 2501970 h 2671705"/>
                <a:gd name="connsiteX23" fmla="*/ 63944 w 2792412"/>
                <a:gd name="connsiteY23" fmla="*/ 2496318 h 2671705"/>
                <a:gd name="connsiteX24" fmla="*/ 401447 w 2792412"/>
                <a:gd name="connsiteY24" fmla="*/ 2208473 h 2671705"/>
                <a:gd name="connsiteX25" fmla="*/ 189357 w 2792412"/>
                <a:gd name="connsiteY25" fmla="*/ 2192852 h 2671705"/>
                <a:gd name="connsiteX26" fmla="*/ 442531 w 2792412"/>
                <a:gd name="connsiteY26" fmla="*/ 2053025 h 2671705"/>
                <a:gd name="connsiteX27" fmla="*/ 441134 w 2792412"/>
                <a:gd name="connsiteY27" fmla="*/ 2045913 h 2671705"/>
                <a:gd name="connsiteX28" fmla="*/ 181610 w 2792412"/>
                <a:gd name="connsiteY28" fmla="*/ 2007813 h 2671705"/>
                <a:gd name="connsiteX29" fmla="*/ 181546 w 2792412"/>
                <a:gd name="connsiteY29" fmla="*/ 2002860 h 2671705"/>
                <a:gd name="connsiteX30" fmla="*/ 377317 w 2792412"/>
                <a:gd name="connsiteY30" fmla="*/ 1965903 h 2671705"/>
                <a:gd name="connsiteX31" fmla="*/ 377253 w 2792412"/>
                <a:gd name="connsiteY31" fmla="*/ 1964887 h 2671705"/>
                <a:gd name="connsiteX32" fmla="*/ 94361 w 2792412"/>
                <a:gd name="connsiteY32" fmla="*/ 1931867 h 2671705"/>
                <a:gd name="connsiteX33" fmla="*/ 94361 w 2792412"/>
                <a:gd name="connsiteY33" fmla="*/ 1928184 h 2671705"/>
                <a:gd name="connsiteX34" fmla="*/ 352869 w 2792412"/>
                <a:gd name="connsiteY34" fmla="*/ 1896116 h 2671705"/>
                <a:gd name="connsiteX35" fmla="*/ 190627 w 2792412"/>
                <a:gd name="connsiteY35" fmla="*/ 1741113 h 2671705"/>
                <a:gd name="connsiteX36" fmla="*/ 0 w 2792412"/>
                <a:gd name="connsiteY36" fmla="*/ 1640783 h 2671705"/>
                <a:gd name="connsiteX37" fmla="*/ 202057 w 2792412"/>
                <a:gd name="connsiteY37" fmla="*/ 1699457 h 2671705"/>
                <a:gd name="connsiteX38" fmla="*/ 32448 w 2792412"/>
                <a:gd name="connsiteY38" fmla="*/ 1365828 h 2671705"/>
                <a:gd name="connsiteX39" fmla="*/ 13525 w 2792412"/>
                <a:gd name="connsiteY39" fmla="*/ 1249940 h 2671705"/>
                <a:gd name="connsiteX40" fmla="*/ 16764 w 2792412"/>
                <a:gd name="connsiteY40" fmla="*/ 1239463 h 2671705"/>
                <a:gd name="connsiteX41" fmla="*/ 16764 w 2792412"/>
                <a:gd name="connsiteY41" fmla="*/ 1239463 h 2671705"/>
                <a:gd name="connsiteX42" fmla="*/ 2317052 w 2792412"/>
                <a:gd name="connsiteY42" fmla="*/ 1105605 h 2671705"/>
                <a:gd name="connsiteX43" fmla="*/ 2236280 w 2792412"/>
                <a:gd name="connsiteY43" fmla="*/ 1431614 h 2671705"/>
                <a:gd name="connsiteX44" fmla="*/ 2165287 w 2792412"/>
                <a:gd name="connsiteY44" fmla="*/ 1559503 h 2671705"/>
                <a:gd name="connsiteX45" fmla="*/ 2006917 w 2792412"/>
                <a:gd name="connsiteY45" fmla="*/ 1828616 h 2671705"/>
                <a:gd name="connsiteX46" fmla="*/ 1965198 w 2792412"/>
                <a:gd name="connsiteY46" fmla="*/ 1864811 h 2671705"/>
                <a:gd name="connsiteX47" fmla="*/ 2047494 w 2792412"/>
                <a:gd name="connsiteY47" fmla="*/ 1712411 h 2671705"/>
                <a:gd name="connsiteX48" fmla="*/ 2212721 w 2792412"/>
                <a:gd name="connsiteY48" fmla="*/ 1407611 h 2671705"/>
                <a:gd name="connsiteX49" fmla="*/ 2281619 w 2792412"/>
                <a:gd name="connsiteY49" fmla="*/ 1197489 h 2671705"/>
                <a:gd name="connsiteX50" fmla="*/ 2317052 w 2792412"/>
                <a:gd name="connsiteY50" fmla="*/ 1105605 h 2671705"/>
                <a:gd name="connsiteX51" fmla="*/ 2317052 w 2792412"/>
                <a:gd name="connsiteY51" fmla="*/ 1105605 h 2671705"/>
                <a:gd name="connsiteX52" fmla="*/ 2596769 w 2792412"/>
                <a:gd name="connsiteY52" fmla="*/ 1104843 h 2671705"/>
                <a:gd name="connsiteX53" fmla="*/ 2600770 w 2792412"/>
                <a:gd name="connsiteY53" fmla="*/ 1104906 h 2671705"/>
                <a:gd name="connsiteX54" fmla="*/ 2600833 w 2792412"/>
                <a:gd name="connsiteY54" fmla="*/ 1210951 h 2671705"/>
                <a:gd name="connsiteX55" fmla="*/ 2607056 w 2792412"/>
                <a:gd name="connsiteY55" fmla="*/ 1608334 h 2671705"/>
                <a:gd name="connsiteX56" fmla="*/ 2591562 w 2792412"/>
                <a:gd name="connsiteY56" fmla="*/ 1667580 h 2671705"/>
                <a:gd name="connsiteX57" fmla="*/ 2405189 w 2792412"/>
                <a:gd name="connsiteY57" fmla="*/ 1996827 h 2671705"/>
                <a:gd name="connsiteX58" fmla="*/ 2369630 w 2792412"/>
                <a:gd name="connsiteY58" fmla="*/ 2031181 h 2671705"/>
                <a:gd name="connsiteX59" fmla="*/ 2378456 w 2792412"/>
                <a:gd name="connsiteY59" fmla="*/ 1982540 h 2671705"/>
                <a:gd name="connsiteX60" fmla="*/ 2550732 w 2792412"/>
                <a:gd name="connsiteY60" fmla="*/ 1656023 h 2671705"/>
                <a:gd name="connsiteX61" fmla="*/ 2568258 w 2792412"/>
                <a:gd name="connsiteY61" fmla="*/ 1584014 h 2671705"/>
                <a:gd name="connsiteX62" fmla="*/ 2582291 w 2792412"/>
                <a:gd name="connsiteY62" fmla="*/ 1318838 h 2671705"/>
                <a:gd name="connsiteX63" fmla="*/ 2596769 w 2792412"/>
                <a:gd name="connsiteY63" fmla="*/ 1104843 h 2671705"/>
                <a:gd name="connsiteX64" fmla="*/ 2596769 w 2792412"/>
                <a:gd name="connsiteY64" fmla="*/ 1104843 h 2671705"/>
                <a:gd name="connsiteX65" fmla="*/ 1799209 w 2792412"/>
                <a:gd name="connsiteY65" fmla="*/ 630752 h 2671705"/>
                <a:gd name="connsiteX66" fmla="*/ 1800670 w 2792412"/>
                <a:gd name="connsiteY66" fmla="*/ 1150690 h 2671705"/>
                <a:gd name="connsiteX67" fmla="*/ 1841817 w 2792412"/>
                <a:gd name="connsiteY67" fmla="*/ 1407928 h 2671705"/>
                <a:gd name="connsiteX68" fmla="*/ 1854200 w 2792412"/>
                <a:gd name="connsiteY68" fmla="*/ 1560646 h 2671705"/>
                <a:gd name="connsiteX69" fmla="*/ 1861376 w 2792412"/>
                <a:gd name="connsiteY69" fmla="*/ 1642942 h 2671705"/>
                <a:gd name="connsiteX70" fmla="*/ 1860487 w 2792412"/>
                <a:gd name="connsiteY70" fmla="*/ 1838077 h 2671705"/>
                <a:gd name="connsiteX71" fmla="*/ 1862328 w 2792412"/>
                <a:gd name="connsiteY71" fmla="*/ 1871034 h 2671705"/>
                <a:gd name="connsiteX72" fmla="*/ 1904047 w 2792412"/>
                <a:gd name="connsiteY72" fmla="*/ 1978857 h 2671705"/>
                <a:gd name="connsiteX73" fmla="*/ 1903158 w 2792412"/>
                <a:gd name="connsiteY73" fmla="*/ 2062296 h 2671705"/>
                <a:gd name="connsiteX74" fmla="*/ 1880108 w 2792412"/>
                <a:gd name="connsiteY74" fmla="*/ 2123700 h 2671705"/>
                <a:gd name="connsiteX75" fmla="*/ 1898396 w 2792412"/>
                <a:gd name="connsiteY75" fmla="*/ 2158816 h 2671705"/>
                <a:gd name="connsiteX76" fmla="*/ 2046986 w 2792412"/>
                <a:gd name="connsiteY76" fmla="*/ 2205488 h 2671705"/>
                <a:gd name="connsiteX77" fmla="*/ 1906524 w 2792412"/>
                <a:gd name="connsiteY77" fmla="*/ 2284990 h 2671705"/>
                <a:gd name="connsiteX78" fmla="*/ 1870646 w 2792412"/>
                <a:gd name="connsiteY78" fmla="*/ 2330393 h 2671705"/>
                <a:gd name="connsiteX79" fmla="*/ 1940941 w 2792412"/>
                <a:gd name="connsiteY79" fmla="*/ 2455170 h 2671705"/>
                <a:gd name="connsiteX80" fmla="*/ 1769999 w 2792412"/>
                <a:gd name="connsiteY80" fmla="*/ 2563184 h 2671705"/>
                <a:gd name="connsiteX81" fmla="*/ 1779016 w 2792412"/>
                <a:gd name="connsiteY81" fmla="*/ 2359031 h 2671705"/>
                <a:gd name="connsiteX82" fmla="*/ 1797876 w 2792412"/>
                <a:gd name="connsiteY82" fmla="*/ 2251462 h 2671705"/>
                <a:gd name="connsiteX83" fmla="*/ 1788477 w 2792412"/>
                <a:gd name="connsiteY83" fmla="*/ 2166436 h 2671705"/>
                <a:gd name="connsiteX84" fmla="*/ 1776857 w 2792412"/>
                <a:gd name="connsiteY84" fmla="*/ 2008321 h 2671705"/>
                <a:gd name="connsiteX85" fmla="*/ 1772031 w 2792412"/>
                <a:gd name="connsiteY85" fmla="*/ 1531944 h 2671705"/>
                <a:gd name="connsiteX86" fmla="*/ 1739138 w 2792412"/>
                <a:gd name="connsiteY86" fmla="*/ 1001084 h 2671705"/>
                <a:gd name="connsiteX87" fmla="*/ 1725613 w 2792412"/>
                <a:gd name="connsiteY87" fmla="*/ 854780 h 2671705"/>
                <a:gd name="connsiteX88" fmla="*/ 1750187 w 2792412"/>
                <a:gd name="connsiteY88" fmla="*/ 759784 h 2671705"/>
                <a:gd name="connsiteX89" fmla="*/ 1799209 w 2792412"/>
                <a:gd name="connsiteY89" fmla="*/ 630752 h 2671705"/>
                <a:gd name="connsiteX90" fmla="*/ 1799209 w 2792412"/>
                <a:gd name="connsiteY90" fmla="*/ 630752 h 2671705"/>
                <a:gd name="connsiteX91" fmla="*/ 2614613 w 2792412"/>
                <a:gd name="connsiteY91" fmla="*/ 526485 h 2671705"/>
                <a:gd name="connsiteX92" fmla="*/ 2643441 w 2792412"/>
                <a:gd name="connsiteY92" fmla="*/ 529914 h 2671705"/>
                <a:gd name="connsiteX93" fmla="*/ 2716403 w 2792412"/>
                <a:gd name="connsiteY93" fmla="*/ 538105 h 2671705"/>
                <a:gd name="connsiteX94" fmla="*/ 2783205 w 2792412"/>
                <a:gd name="connsiteY94" fmla="*/ 713556 h 2671705"/>
                <a:gd name="connsiteX95" fmla="*/ 2792413 w 2792412"/>
                <a:gd name="connsiteY95" fmla="*/ 731590 h 2671705"/>
                <a:gd name="connsiteX96" fmla="*/ 2758821 w 2792412"/>
                <a:gd name="connsiteY96" fmla="*/ 770896 h 2671705"/>
                <a:gd name="connsiteX97" fmla="*/ 2674557 w 2792412"/>
                <a:gd name="connsiteY97" fmla="*/ 985844 h 2671705"/>
                <a:gd name="connsiteX98" fmla="*/ 2665222 w 2792412"/>
                <a:gd name="connsiteY98" fmla="*/ 998544 h 2671705"/>
                <a:gd name="connsiteX99" fmla="*/ 2739644 w 2792412"/>
                <a:gd name="connsiteY99" fmla="*/ 732034 h 2671705"/>
                <a:gd name="connsiteX100" fmla="*/ 2605151 w 2792412"/>
                <a:gd name="connsiteY100" fmla="*/ 876497 h 2671705"/>
                <a:gd name="connsiteX101" fmla="*/ 2599627 w 2792412"/>
                <a:gd name="connsiteY101" fmla="*/ 872877 h 2671705"/>
                <a:gd name="connsiteX102" fmla="*/ 2675001 w 2792412"/>
                <a:gd name="connsiteY102" fmla="*/ 738638 h 2671705"/>
                <a:gd name="connsiteX103" fmla="*/ 2707005 w 2792412"/>
                <a:gd name="connsiteY103" fmla="*/ 684981 h 2671705"/>
                <a:gd name="connsiteX104" fmla="*/ 2690368 w 2792412"/>
                <a:gd name="connsiteY104" fmla="*/ 648151 h 2671705"/>
                <a:gd name="connsiteX105" fmla="*/ 2545906 w 2792412"/>
                <a:gd name="connsiteY105" fmla="*/ 609733 h 2671705"/>
                <a:gd name="connsiteX106" fmla="*/ 2538539 w 2792412"/>
                <a:gd name="connsiteY106" fmla="*/ 586365 h 2671705"/>
                <a:gd name="connsiteX107" fmla="*/ 2587308 w 2792412"/>
                <a:gd name="connsiteY107" fmla="*/ 537788 h 2671705"/>
                <a:gd name="connsiteX108" fmla="*/ 2614613 w 2792412"/>
                <a:gd name="connsiteY108" fmla="*/ 526485 h 2671705"/>
                <a:gd name="connsiteX109" fmla="*/ 2614613 w 2792412"/>
                <a:gd name="connsiteY109" fmla="*/ 526485 h 2671705"/>
                <a:gd name="connsiteX110" fmla="*/ 1102995 w 2792412"/>
                <a:gd name="connsiteY110" fmla="*/ 192475 h 2671705"/>
                <a:gd name="connsiteX111" fmla="*/ 1143889 w 2792412"/>
                <a:gd name="connsiteY111" fmla="*/ 305759 h 2671705"/>
                <a:gd name="connsiteX112" fmla="*/ 1143572 w 2792412"/>
                <a:gd name="connsiteY112" fmla="*/ 429457 h 2671705"/>
                <a:gd name="connsiteX113" fmla="*/ 1114616 w 2792412"/>
                <a:gd name="connsiteY113" fmla="*/ 740035 h 2671705"/>
                <a:gd name="connsiteX114" fmla="*/ 1103059 w 2792412"/>
                <a:gd name="connsiteY114" fmla="*/ 954856 h 2671705"/>
                <a:gd name="connsiteX115" fmla="*/ 1125029 w 2792412"/>
                <a:gd name="connsiteY115" fmla="*/ 1172026 h 2671705"/>
                <a:gd name="connsiteX116" fmla="*/ 1090549 w 2792412"/>
                <a:gd name="connsiteY116" fmla="*/ 1246194 h 2671705"/>
                <a:gd name="connsiteX117" fmla="*/ 1053528 w 2792412"/>
                <a:gd name="connsiteY117" fmla="*/ 1268673 h 2671705"/>
                <a:gd name="connsiteX118" fmla="*/ 1019175 w 2792412"/>
                <a:gd name="connsiteY118" fmla="*/ 1454156 h 2671705"/>
                <a:gd name="connsiteX119" fmla="*/ 940752 w 2792412"/>
                <a:gd name="connsiteY119" fmla="*/ 1685995 h 2671705"/>
                <a:gd name="connsiteX120" fmla="*/ 866076 w 2792412"/>
                <a:gd name="connsiteY120" fmla="*/ 1804803 h 2671705"/>
                <a:gd name="connsiteX121" fmla="*/ 839089 w 2792412"/>
                <a:gd name="connsiteY121" fmla="*/ 1826647 h 2671705"/>
                <a:gd name="connsiteX122" fmla="*/ 766953 w 2792412"/>
                <a:gd name="connsiteY122" fmla="*/ 1695583 h 2671705"/>
                <a:gd name="connsiteX123" fmla="*/ 711136 w 2792412"/>
                <a:gd name="connsiteY123" fmla="*/ 1561725 h 2671705"/>
                <a:gd name="connsiteX124" fmla="*/ 690372 w 2792412"/>
                <a:gd name="connsiteY124" fmla="*/ 1474667 h 2671705"/>
                <a:gd name="connsiteX125" fmla="*/ 671576 w 2792412"/>
                <a:gd name="connsiteY125" fmla="*/ 1373638 h 2671705"/>
                <a:gd name="connsiteX126" fmla="*/ 657161 w 2792412"/>
                <a:gd name="connsiteY126" fmla="*/ 1311154 h 2671705"/>
                <a:gd name="connsiteX127" fmla="*/ 666623 w 2792412"/>
                <a:gd name="connsiteY127" fmla="*/ 1293311 h 2671705"/>
                <a:gd name="connsiteX128" fmla="*/ 680910 w 2792412"/>
                <a:gd name="connsiteY128" fmla="*/ 1303661 h 2671705"/>
                <a:gd name="connsiteX129" fmla="*/ 726884 w 2792412"/>
                <a:gd name="connsiteY129" fmla="*/ 1393006 h 2671705"/>
                <a:gd name="connsiteX130" fmla="*/ 731774 w 2792412"/>
                <a:gd name="connsiteY130" fmla="*/ 1281754 h 2671705"/>
                <a:gd name="connsiteX131" fmla="*/ 747268 w 2792412"/>
                <a:gd name="connsiteY131" fmla="*/ 1241114 h 2671705"/>
                <a:gd name="connsiteX132" fmla="*/ 778510 w 2792412"/>
                <a:gd name="connsiteY132" fmla="*/ 1183265 h 2671705"/>
                <a:gd name="connsiteX133" fmla="*/ 749300 w 2792412"/>
                <a:gd name="connsiteY133" fmla="*/ 1079189 h 2671705"/>
                <a:gd name="connsiteX134" fmla="*/ 547751 w 2792412"/>
                <a:gd name="connsiteY134" fmla="*/ 978922 h 2671705"/>
                <a:gd name="connsiteX135" fmla="*/ 505968 w 2792412"/>
                <a:gd name="connsiteY135" fmla="*/ 952887 h 2671705"/>
                <a:gd name="connsiteX136" fmla="*/ 540512 w 2792412"/>
                <a:gd name="connsiteY136" fmla="*/ 959809 h 2671705"/>
                <a:gd name="connsiteX137" fmla="*/ 789178 w 2792412"/>
                <a:gd name="connsiteY137" fmla="*/ 1077284 h 2671705"/>
                <a:gd name="connsiteX138" fmla="*/ 851344 w 2792412"/>
                <a:gd name="connsiteY138" fmla="*/ 1125607 h 2671705"/>
                <a:gd name="connsiteX139" fmla="*/ 754634 w 2792412"/>
                <a:gd name="connsiteY139" fmla="*/ 1424248 h 2671705"/>
                <a:gd name="connsiteX140" fmla="*/ 766508 w 2792412"/>
                <a:gd name="connsiteY140" fmla="*/ 1509719 h 2671705"/>
                <a:gd name="connsiteX141" fmla="*/ 789178 w 2792412"/>
                <a:gd name="connsiteY141" fmla="*/ 1459617 h 2671705"/>
                <a:gd name="connsiteX142" fmla="*/ 787463 w 2792412"/>
                <a:gd name="connsiteY142" fmla="*/ 1426153 h 2671705"/>
                <a:gd name="connsiteX143" fmla="*/ 798639 w 2792412"/>
                <a:gd name="connsiteY143" fmla="*/ 1412056 h 2671705"/>
                <a:gd name="connsiteX144" fmla="*/ 969073 w 2792412"/>
                <a:gd name="connsiteY144" fmla="*/ 1290326 h 2671705"/>
                <a:gd name="connsiteX145" fmla="*/ 1030732 w 2792412"/>
                <a:gd name="connsiteY145" fmla="*/ 1247845 h 2671705"/>
                <a:gd name="connsiteX146" fmla="*/ 1070864 w 2792412"/>
                <a:gd name="connsiteY146" fmla="*/ 1179709 h 2671705"/>
                <a:gd name="connsiteX147" fmla="*/ 1084072 w 2792412"/>
                <a:gd name="connsiteY147" fmla="*/ 977081 h 2671705"/>
                <a:gd name="connsiteX148" fmla="*/ 1114171 w 2792412"/>
                <a:gd name="connsiteY148" fmla="*/ 587826 h 2671705"/>
                <a:gd name="connsiteX149" fmla="*/ 1133666 w 2792412"/>
                <a:gd name="connsiteY149" fmla="*/ 357575 h 2671705"/>
                <a:gd name="connsiteX150" fmla="*/ 1102995 w 2792412"/>
                <a:gd name="connsiteY150" fmla="*/ 192475 h 2671705"/>
                <a:gd name="connsiteX151" fmla="*/ 1102995 w 2792412"/>
                <a:gd name="connsiteY151" fmla="*/ 192475 h 2671705"/>
                <a:gd name="connsiteX152" fmla="*/ 2344674 w 2792412"/>
                <a:gd name="connsiteY152" fmla="*/ 177298 h 2671705"/>
                <a:gd name="connsiteX153" fmla="*/ 2391537 w 2792412"/>
                <a:gd name="connsiteY153" fmla="*/ 194507 h 2671705"/>
                <a:gd name="connsiteX154" fmla="*/ 2571369 w 2792412"/>
                <a:gd name="connsiteY154" fmla="*/ 351479 h 2671705"/>
                <a:gd name="connsiteX155" fmla="*/ 2402903 w 2792412"/>
                <a:gd name="connsiteY155" fmla="*/ 274580 h 2671705"/>
                <a:gd name="connsiteX156" fmla="*/ 2206879 w 2792412"/>
                <a:gd name="connsiteY156" fmla="*/ 221431 h 2671705"/>
                <a:gd name="connsiteX157" fmla="*/ 2101152 w 2792412"/>
                <a:gd name="connsiteY157" fmla="*/ 214192 h 2671705"/>
                <a:gd name="connsiteX158" fmla="*/ 2047050 w 2792412"/>
                <a:gd name="connsiteY158" fmla="*/ 240735 h 2671705"/>
                <a:gd name="connsiteX159" fmla="*/ 1836483 w 2792412"/>
                <a:gd name="connsiteY159" fmla="*/ 531565 h 2671705"/>
                <a:gd name="connsiteX160" fmla="*/ 1937131 w 2792412"/>
                <a:gd name="connsiteY160" fmla="*/ 226765 h 2671705"/>
                <a:gd name="connsiteX161" fmla="*/ 1963991 w 2792412"/>
                <a:gd name="connsiteY161" fmla="*/ 202063 h 2671705"/>
                <a:gd name="connsiteX162" fmla="*/ 2344674 w 2792412"/>
                <a:gd name="connsiteY162" fmla="*/ 177298 h 2671705"/>
                <a:gd name="connsiteX163" fmla="*/ 2344674 w 2792412"/>
                <a:gd name="connsiteY163" fmla="*/ 177298 h 2671705"/>
                <a:gd name="connsiteX164" fmla="*/ 856170 w 2792412"/>
                <a:gd name="connsiteY164" fmla="*/ 6 h 2671705"/>
                <a:gd name="connsiteX165" fmla="*/ 879602 w 2792412"/>
                <a:gd name="connsiteY165" fmla="*/ 5658 h 2671705"/>
                <a:gd name="connsiteX166" fmla="*/ 906653 w 2792412"/>
                <a:gd name="connsiteY166" fmla="*/ 54172 h 2671705"/>
                <a:gd name="connsiteX167" fmla="*/ 803275 w 2792412"/>
                <a:gd name="connsiteY167" fmla="*/ 18802 h 2671705"/>
                <a:gd name="connsiteX168" fmla="*/ 827151 w 2792412"/>
                <a:gd name="connsiteY168" fmla="*/ 6293 h 2671705"/>
                <a:gd name="connsiteX169" fmla="*/ 856170 w 2792412"/>
                <a:gd name="connsiteY169" fmla="*/ 6 h 2671705"/>
                <a:gd name="connsiteX170" fmla="*/ 856170 w 2792412"/>
                <a:gd name="connsiteY170" fmla="*/ 6 h 267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2792412" h="2671705">
                  <a:moveTo>
                    <a:pt x="2740025" y="1880940"/>
                  </a:moveTo>
                  <a:cubicBezTo>
                    <a:pt x="2742311" y="1881511"/>
                    <a:pt x="2744597" y="1882019"/>
                    <a:pt x="2746883" y="1882654"/>
                  </a:cubicBezTo>
                  <a:cubicBezTo>
                    <a:pt x="2734945" y="1938280"/>
                    <a:pt x="2722944" y="1993906"/>
                    <a:pt x="2710942" y="2049596"/>
                  </a:cubicBezTo>
                  <a:cubicBezTo>
                    <a:pt x="2701353" y="2094236"/>
                    <a:pt x="2688653" y="2138496"/>
                    <a:pt x="2682748" y="2183708"/>
                  </a:cubicBezTo>
                  <a:cubicBezTo>
                    <a:pt x="2675001" y="2243334"/>
                    <a:pt x="2638489" y="2285054"/>
                    <a:pt x="2603627" y="2328996"/>
                  </a:cubicBezTo>
                  <a:cubicBezTo>
                    <a:pt x="2537270" y="2412816"/>
                    <a:pt x="2471801" y="2497398"/>
                    <a:pt x="2403094" y="2585536"/>
                  </a:cubicBezTo>
                  <a:cubicBezTo>
                    <a:pt x="2402586" y="2561914"/>
                    <a:pt x="2410777" y="2547182"/>
                    <a:pt x="2420049" y="2532259"/>
                  </a:cubicBezTo>
                  <a:cubicBezTo>
                    <a:pt x="2491359" y="2417134"/>
                    <a:pt x="2562352" y="2301818"/>
                    <a:pt x="2633218" y="2186375"/>
                  </a:cubicBezTo>
                  <a:cubicBezTo>
                    <a:pt x="2664777" y="2135003"/>
                    <a:pt x="2673096" y="2075123"/>
                    <a:pt x="2693797" y="2019751"/>
                  </a:cubicBezTo>
                  <a:cubicBezTo>
                    <a:pt x="2710878" y="1974158"/>
                    <a:pt x="2724721" y="1927295"/>
                    <a:pt x="2740025" y="1880940"/>
                  </a:cubicBezTo>
                  <a:lnTo>
                    <a:pt x="2740025" y="1880940"/>
                  </a:lnTo>
                  <a:close/>
                  <a:moveTo>
                    <a:pt x="16764" y="1239463"/>
                  </a:moveTo>
                  <a:cubicBezTo>
                    <a:pt x="20002" y="1238510"/>
                    <a:pt x="24765" y="1239653"/>
                    <a:pt x="29464" y="1241749"/>
                  </a:cubicBezTo>
                  <a:cubicBezTo>
                    <a:pt x="48450" y="1250258"/>
                    <a:pt x="67691" y="1258322"/>
                    <a:pt x="86804" y="1266577"/>
                  </a:cubicBezTo>
                  <a:cubicBezTo>
                    <a:pt x="139954" y="1346841"/>
                    <a:pt x="162052" y="1370273"/>
                    <a:pt x="175704" y="1398848"/>
                  </a:cubicBezTo>
                  <a:cubicBezTo>
                    <a:pt x="258889" y="1548644"/>
                    <a:pt x="353695" y="1691329"/>
                    <a:pt x="442341" y="1837823"/>
                  </a:cubicBezTo>
                  <a:cubicBezTo>
                    <a:pt x="468757" y="1881384"/>
                    <a:pt x="491109" y="1927803"/>
                    <a:pt x="525272" y="1966474"/>
                  </a:cubicBezTo>
                  <a:cubicBezTo>
                    <a:pt x="571119" y="2007686"/>
                    <a:pt x="580898" y="2084648"/>
                    <a:pt x="554355" y="2141671"/>
                  </a:cubicBezTo>
                  <a:cubicBezTo>
                    <a:pt x="547116" y="2164404"/>
                    <a:pt x="498602" y="2210441"/>
                    <a:pt x="492379" y="2217490"/>
                  </a:cubicBezTo>
                  <a:cubicBezTo>
                    <a:pt x="401129" y="2320487"/>
                    <a:pt x="309563" y="2423103"/>
                    <a:pt x="218313" y="2526036"/>
                  </a:cubicBezTo>
                  <a:cubicBezTo>
                    <a:pt x="174244" y="2575757"/>
                    <a:pt x="130810" y="2625985"/>
                    <a:pt x="81724" y="2671705"/>
                  </a:cubicBezTo>
                  <a:cubicBezTo>
                    <a:pt x="181483" y="2539054"/>
                    <a:pt x="281305" y="2406466"/>
                    <a:pt x="381000" y="2273751"/>
                  </a:cubicBezTo>
                  <a:cubicBezTo>
                    <a:pt x="276860" y="2349824"/>
                    <a:pt x="172656" y="2425897"/>
                    <a:pt x="68453" y="2501970"/>
                  </a:cubicBezTo>
                  <a:cubicBezTo>
                    <a:pt x="65532" y="2498287"/>
                    <a:pt x="66865" y="2499938"/>
                    <a:pt x="63944" y="2496318"/>
                  </a:cubicBezTo>
                  <a:cubicBezTo>
                    <a:pt x="174942" y="2401640"/>
                    <a:pt x="285877" y="2307025"/>
                    <a:pt x="401447" y="2208473"/>
                  </a:cubicBezTo>
                  <a:cubicBezTo>
                    <a:pt x="328231" y="2195392"/>
                    <a:pt x="259588" y="2206441"/>
                    <a:pt x="189357" y="2192852"/>
                  </a:cubicBezTo>
                  <a:cubicBezTo>
                    <a:pt x="273748" y="2146243"/>
                    <a:pt x="358140" y="2099634"/>
                    <a:pt x="442531" y="2053025"/>
                  </a:cubicBezTo>
                  <a:cubicBezTo>
                    <a:pt x="446913" y="2050358"/>
                    <a:pt x="443801" y="2044897"/>
                    <a:pt x="441134" y="2045913"/>
                  </a:cubicBezTo>
                  <a:cubicBezTo>
                    <a:pt x="354647" y="2033213"/>
                    <a:pt x="268160" y="2020576"/>
                    <a:pt x="181610" y="2007813"/>
                  </a:cubicBezTo>
                  <a:cubicBezTo>
                    <a:pt x="181546" y="2004955"/>
                    <a:pt x="181546" y="2005654"/>
                    <a:pt x="181546" y="2002860"/>
                  </a:cubicBezTo>
                  <a:cubicBezTo>
                    <a:pt x="246824" y="1990541"/>
                    <a:pt x="312039" y="1978158"/>
                    <a:pt x="377317" y="1965903"/>
                  </a:cubicBezTo>
                  <a:cubicBezTo>
                    <a:pt x="377317" y="1965268"/>
                    <a:pt x="377317" y="1965458"/>
                    <a:pt x="377253" y="1964887"/>
                  </a:cubicBezTo>
                  <a:cubicBezTo>
                    <a:pt x="282956" y="1953901"/>
                    <a:pt x="188658" y="1942852"/>
                    <a:pt x="94361" y="1931867"/>
                  </a:cubicBezTo>
                  <a:cubicBezTo>
                    <a:pt x="94361" y="1929644"/>
                    <a:pt x="94361" y="1930406"/>
                    <a:pt x="94361" y="1928184"/>
                  </a:cubicBezTo>
                  <a:cubicBezTo>
                    <a:pt x="178689" y="1917706"/>
                    <a:pt x="263144" y="1907229"/>
                    <a:pt x="352869" y="1896116"/>
                  </a:cubicBezTo>
                  <a:cubicBezTo>
                    <a:pt x="300419" y="1836045"/>
                    <a:pt x="249047" y="1782642"/>
                    <a:pt x="190627" y="1741113"/>
                  </a:cubicBezTo>
                  <a:cubicBezTo>
                    <a:pt x="132969" y="1700028"/>
                    <a:pt x="63373" y="1675771"/>
                    <a:pt x="0" y="1640783"/>
                  </a:cubicBezTo>
                  <a:cubicBezTo>
                    <a:pt x="63373" y="1658309"/>
                    <a:pt x="138303" y="1681867"/>
                    <a:pt x="202057" y="1699457"/>
                  </a:cubicBezTo>
                  <a:cubicBezTo>
                    <a:pt x="208978" y="1685614"/>
                    <a:pt x="84709" y="1464443"/>
                    <a:pt x="32448" y="1365828"/>
                  </a:cubicBezTo>
                  <a:cubicBezTo>
                    <a:pt x="12446" y="1328045"/>
                    <a:pt x="23558" y="1287913"/>
                    <a:pt x="13525" y="1249940"/>
                  </a:cubicBezTo>
                  <a:cubicBezTo>
                    <a:pt x="11874" y="1243463"/>
                    <a:pt x="13525" y="1240415"/>
                    <a:pt x="16764" y="1239463"/>
                  </a:cubicBezTo>
                  <a:lnTo>
                    <a:pt x="16764" y="1239463"/>
                  </a:lnTo>
                  <a:close/>
                  <a:moveTo>
                    <a:pt x="2317052" y="1105605"/>
                  </a:moveTo>
                  <a:cubicBezTo>
                    <a:pt x="2290445" y="1214380"/>
                    <a:pt x="2265997" y="1323727"/>
                    <a:pt x="2236280" y="1431614"/>
                  </a:cubicBezTo>
                  <a:cubicBezTo>
                    <a:pt x="2223262" y="1478667"/>
                    <a:pt x="2189416" y="1517085"/>
                    <a:pt x="2165287" y="1559503"/>
                  </a:cubicBezTo>
                  <a:cubicBezTo>
                    <a:pt x="2113788" y="1649927"/>
                    <a:pt x="2059369" y="1738700"/>
                    <a:pt x="2006917" y="1828616"/>
                  </a:cubicBezTo>
                  <a:cubicBezTo>
                    <a:pt x="1997202" y="1845253"/>
                    <a:pt x="1983295" y="1856238"/>
                    <a:pt x="1965198" y="1864811"/>
                  </a:cubicBezTo>
                  <a:cubicBezTo>
                    <a:pt x="1992630" y="1814011"/>
                    <a:pt x="2019808" y="1763147"/>
                    <a:pt x="2047494" y="1712411"/>
                  </a:cubicBezTo>
                  <a:cubicBezTo>
                    <a:pt x="2102739" y="1610874"/>
                    <a:pt x="2160905" y="1510862"/>
                    <a:pt x="2212721" y="1407611"/>
                  </a:cubicBezTo>
                  <a:cubicBezTo>
                    <a:pt x="2245741" y="1341698"/>
                    <a:pt x="2258377" y="1267530"/>
                    <a:pt x="2281619" y="1197489"/>
                  </a:cubicBezTo>
                  <a:cubicBezTo>
                    <a:pt x="2291842" y="1166120"/>
                    <a:pt x="2299018" y="1133481"/>
                    <a:pt x="2317052" y="1105605"/>
                  </a:cubicBezTo>
                  <a:lnTo>
                    <a:pt x="2317052" y="1105605"/>
                  </a:lnTo>
                  <a:close/>
                  <a:moveTo>
                    <a:pt x="2596769" y="1104843"/>
                  </a:moveTo>
                  <a:cubicBezTo>
                    <a:pt x="2598166" y="1104906"/>
                    <a:pt x="2599436" y="1104906"/>
                    <a:pt x="2600770" y="1104906"/>
                  </a:cubicBezTo>
                  <a:cubicBezTo>
                    <a:pt x="2600770" y="1140212"/>
                    <a:pt x="2600325" y="1175518"/>
                    <a:pt x="2600833" y="1210951"/>
                  </a:cubicBezTo>
                  <a:cubicBezTo>
                    <a:pt x="2602611" y="1343412"/>
                    <a:pt x="2604452" y="1475937"/>
                    <a:pt x="2607056" y="1608334"/>
                  </a:cubicBezTo>
                  <a:cubicBezTo>
                    <a:pt x="2607501" y="1630178"/>
                    <a:pt x="2602230" y="1648911"/>
                    <a:pt x="2591562" y="1667580"/>
                  </a:cubicBezTo>
                  <a:cubicBezTo>
                    <a:pt x="2529205" y="1777181"/>
                    <a:pt x="2467546" y="1887226"/>
                    <a:pt x="2405189" y="1996827"/>
                  </a:cubicBezTo>
                  <a:cubicBezTo>
                    <a:pt x="2396553" y="2012004"/>
                    <a:pt x="2386520" y="2040452"/>
                    <a:pt x="2369630" y="2031181"/>
                  </a:cubicBezTo>
                  <a:cubicBezTo>
                    <a:pt x="2348611" y="2019560"/>
                    <a:pt x="2370582" y="1997780"/>
                    <a:pt x="2378456" y="1982540"/>
                  </a:cubicBezTo>
                  <a:cubicBezTo>
                    <a:pt x="2435162" y="1873320"/>
                    <a:pt x="2492439" y="1764417"/>
                    <a:pt x="2550732" y="1656023"/>
                  </a:cubicBezTo>
                  <a:cubicBezTo>
                    <a:pt x="2563177" y="1632909"/>
                    <a:pt x="2566670" y="1608461"/>
                    <a:pt x="2568258" y="1584014"/>
                  </a:cubicBezTo>
                  <a:cubicBezTo>
                    <a:pt x="2573972" y="1495685"/>
                    <a:pt x="2577147" y="1407230"/>
                    <a:pt x="2582291" y="1318838"/>
                  </a:cubicBezTo>
                  <a:cubicBezTo>
                    <a:pt x="2586482" y="1247464"/>
                    <a:pt x="2591943" y="1176217"/>
                    <a:pt x="2596769" y="1104843"/>
                  </a:cubicBezTo>
                  <a:lnTo>
                    <a:pt x="2596769" y="1104843"/>
                  </a:lnTo>
                  <a:close/>
                  <a:moveTo>
                    <a:pt x="1799209" y="630752"/>
                  </a:moveTo>
                  <a:cubicBezTo>
                    <a:pt x="1799400" y="804107"/>
                    <a:pt x="1797685" y="977462"/>
                    <a:pt x="1800670" y="1150690"/>
                  </a:cubicBezTo>
                  <a:cubicBezTo>
                    <a:pt x="1802194" y="1237875"/>
                    <a:pt x="1807718" y="1326140"/>
                    <a:pt x="1841817" y="1407928"/>
                  </a:cubicBezTo>
                  <a:cubicBezTo>
                    <a:pt x="1863027" y="1458728"/>
                    <a:pt x="1862582" y="1509465"/>
                    <a:pt x="1854200" y="1560646"/>
                  </a:cubicBezTo>
                  <a:cubicBezTo>
                    <a:pt x="1849438" y="1589729"/>
                    <a:pt x="1850136" y="1616843"/>
                    <a:pt x="1861376" y="1642942"/>
                  </a:cubicBezTo>
                  <a:cubicBezTo>
                    <a:pt x="1889570" y="1708410"/>
                    <a:pt x="1877758" y="1773307"/>
                    <a:pt x="1860487" y="1838077"/>
                  </a:cubicBezTo>
                  <a:cubicBezTo>
                    <a:pt x="1857248" y="1850079"/>
                    <a:pt x="1857946" y="1859921"/>
                    <a:pt x="1862328" y="1871034"/>
                  </a:cubicBezTo>
                  <a:cubicBezTo>
                    <a:pt x="1876489" y="1906848"/>
                    <a:pt x="1888427" y="1943678"/>
                    <a:pt x="1904047" y="1978857"/>
                  </a:cubicBezTo>
                  <a:cubicBezTo>
                    <a:pt x="1916811" y="2007686"/>
                    <a:pt x="1915922" y="2034165"/>
                    <a:pt x="1903158" y="2062296"/>
                  </a:cubicBezTo>
                  <a:cubicBezTo>
                    <a:pt x="1894141" y="2082108"/>
                    <a:pt x="1889442" y="2103952"/>
                    <a:pt x="1880108" y="2123700"/>
                  </a:cubicBezTo>
                  <a:cubicBezTo>
                    <a:pt x="1869884" y="2145417"/>
                    <a:pt x="1878584" y="2152910"/>
                    <a:pt x="1898396" y="2158816"/>
                  </a:cubicBezTo>
                  <a:cubicBezTo>
                    <a:pt x="1945894" y="2172849"/>
                    <a:pt x="1993011" y="2188407"/>
                    <a:pt x="2046986" y="2205488"/>
                  </a:cubicBezTo>
                  <a:cubicBezTo>
                    <a:pt x="1996567" y="2234254"/>
                    <a:pt x="1952244" y="2260797"/>
                    <a:pt x="1906524" y="2284990"/>
                  </a:cubicBezTo>
                  <a:cubicBezTo>
                    <a:pt x="1886776" y="2295468"/>
                    <a:pt x="1878139" y="2308549"/>
                    <a:pt x="1870646" y="2330393"/>
                  </a:cubicBezTo>
                  <a:cubicBezTo>
                    <a:pt x="1849183" y="2393512"/>
                    <a:pt x="1863408" y="2435612"/>
                    <a:pt x="1940941" y="2455170"/>
                  </a:cubicBezTo>
                  <a:cubicBezTo>
                    <a:pt x="1872361" y="2493207"/>
                    <a:pt x="1831403" y="2536768"/>
                    <a:pt x="1769999" y="2563184"/>
                  </a:cubicBezTo>
                  <a:cubicBezTo>
                    <a:pt x="1779651" y="2500573"/>
                    <a:pt x="1768983" y="2421515"/>
                    <a:pt x="1779016" y="2359031"/>
                  </a:cubicBezTo>
                  <a:cubicBezTo>
                    <a:pt x="1784795" y="2323090"/>
                    <a:pt x="1793177" y="2287530"/>
                    <a:pt x="1797876" y="2251462"/>
                  </a:cubicBezTo>
                  <a:cubicBezTo>
                    <a:pt x="1801622" y="2222824"/>
                    <a:pt x="1800162" y="2195519"/>
                    <a:pt x="1788477" y="2166436"/>
                  </a:cubicBezTo>
                  <a:cubicBezTo>
                    <a:pt x="1768348" y="2116271"/>
                    <a:pt x="1778127" y="2061089"/>
                    <a:pt x="1776857" y="2008321"/>
                  </a:cubicBezTo>
                  <a:cubicBezTo>
                    <a:pt x="1773047" y="1849571"/>
                    <a:pt x="1774190" y="1690757"/>
                    <a:pt x="1772031" y="1531944"/>
                  </a:cubicBezTo>
                  <a:cubicBezTo>
                    <a:pt x="1769618" y="1354525"/>
                    <a:pt x="1759966" y="1177423"/>
                    <a:pt x="1739138" y="1001084"/>
                  </a:cubicBezTo>
                  <a:cubicBezTo>
                    <a:pt x="1733423" y="952506"/>
                    <a:pt x="1735010" y="903230"/>
                    <a:pt x="1725613" y="854780"/>
                  </a:cubicBezTo>
                  <a:cubicBezTo>
                    <a:pt x="1718882" y="820109"/>
                    <a:pt x="1739519" y="790581"/>
                    <a:pt x="1750187" y="759784"/>
                  </a:cubicBezTo>
                  <a:cubicBezTo>
                    <a:pt x="1765364" y="716350"/>
                    <a:pt x="1783842" y="690124"/>
                    <a:pt x="1799209" y="630752"/>
                  </a:cubicBezTo>
                  <a:lnTo>
                    <a:pt x="1799209" y="630752"/>
                  </a:lnTo>
                  <a:close/>
                  <a:moveTo>
                    <a:pt x="2614613" y="526485"/>
                  </a:moveTo>
                  <a:cubicBezTo>
                    <a:pt x="2624264" y="526294"/>
                    <a:pt x="2634107" y="528517"/>
                    <a:pt x="2643441" y="529914"/>
                  </a:cubicBezTo>
                  <a:cubicBezTo>
                    <a:pt x="2662174" y="532708"/>
                    <a:pt x="2697734" y="537915"/>
                    <a:pt x="2716403" y="538105"/>
                  </a:cubicBezTo>
                  <a:cubicBezTo>
                    <a:pt x="2730246" y="565728"/>
                    <a:pt x="2761361" y="666756"/>
                    <a:pt x="2783205" y="713556"/>
                  </a:cubicBezTo>
                  <a:cubicBezTo>
                    <a:pt x="2786380" y="720287"/>
                    <a:pt x="2785491" y="717747"/>
                    <a:pt x="2792413" y="731590"/>
                  </a:cubicBezTo>
                  <a:cubicBezTo>
                    <a:pt x="2770822" y="734193"/>
                    <a:pt x="2764663" y="756482"/>
                    <a:pt x="2758821" y="770896"/>
                  </a:cubicBezTo>
                  <a:cubicBezTo>
                    <a:pt x="2730056" y="842270"/>
                    <a:pt x="2702624" y="914152"/>
                    <a:pt x="2674557" y="985844"/>
                  </a:cubicBezTo>
                  <a:cubicBezTo>
                    <a:pt x="2672715" y="990543"/>
                    <a:pt x="2670048" y="994924"/>
                    <a:pt x="2665222" y="998544"/>
                  </a:cubicBezTo>
                  <a:cubicBezTo>
                    <a:pt x="2689733" y="909898"/>
                    <a:pt x="2697480" y="816553"/>
                    <a:pt x="2739644" y="732034"/>
                  </a:cubicBezTo>
                  <a:cubicBezTo>
                    <a:pt x="2694813" y="780231"/>
                    <a:pt x="2649982" y="828300"/>
                    <a:pt x="2605151" y="876497"/>
                  </a:cubicBezTo>
                  <a:cubicBezTo>
                    <a:pt x="2603309" y="875354"/>
                    <a:pt x="2601468" y="874084"/>
                    <a:pt x="2599627" y="872877"/>
                  </a:cubicBezTo>
                  <a:cubicBezTo>
                    <a:pt x="2624709" y="828110"/>
                    <a:pt x="2649728" y="783279"/>
                    <a:pt x="2675001" y="738638"/>
                  </a:cubicBezTo>
                  <a:cubicBezTo>
                    <a:pt x="2685225" y="720541"/>
                    <a:pt x="2695131" y="702062"/>
                    <a:pt x="2707005" y="684981"/>
                  </a:cubicBezTo>
                  <a:cubicBezTo>
                    <a:pt x="2723070" y="661930"/>
                    <a:pt x="2713990" y="653866"/>
                    <a:pt x="2690368" y="648151"/>
                  </a:cubicBezTo>
                  <a:cubicBezTo>
                    <a:pt x="2642045" y="636340"/>
                    <a:pt x="2594356" y="621481"/>
                    <a:pt x="2545906" y="609733"/>
                  </a:cubicBezTo>
                  <a:cubicBezTo>
                    <a:pt x="2526792" y="605098"/>
                    <a:pt x="2525332" y="599383"/>
                    <a:pt x="2538539" y="586365"/>
                  </a:cubicBezTo>
                  <a:cubicBezTo>
                    <a:pt x="2554922" y="570300"/>
                    <a:pt x="2571242" y="554171"/>
                    <a:pt x="2587308" y="537788"/>
                  </a:cubicBezTo>
                  <a:cubicBezTo>
                    <a:pt x="2595563" y="529342"/>
                    <a:pt x="2604961" y="526675"/>
                    <a:pt x="2614613" y="526485"/>
                  </a:cubicBezTo>
                  <a:lnTo>
                    <a:pt x="2614613" y="526485"/>
                  </a:lnTo>
                  <a:close/>
                  <a:moveTo>
                    <a:pt x="1102995" y="192475"/>
                  </a:moveTo>
                  <a:cubicBezTo>
                    <a:pt x="1127569" y="226384"/>
                    <a:pt x="1145603" y="267405"/>
                    <a:pt x="1143889" y="305759"/>
                  </a:cubicBezTo>
                  <a:cubicBezTo>
                    <a:pt x="1142047" y="347034"/>
                    <a:pt x="1148651" y="387864"/>
                    <a:pt x="1143572" y="429457"/>
                  </a:cubicBezTo>
                  <a:cubicBezTo>
                    <a:pt x="1130998" y="532644"/>
                    <a:pt x="1124839" y="636594"/>
                    <a:pt x="1114616" y="740035"/>
                  </a:cubicBezTo>
                  <a:cubicBezTo>
                    <a:pt x="1107567" y="811473"/>
                    <a:pt x="1096581" y="882783"/>
                    <a:pt x="1103059" y="954856"/>
                  </a:cubicBezTo>
                  <a:cubicBezTo>
                    <a:pt x="1109599" y="1027309"/>
                    <a:pt x="1114806" y="1100017"/>
                    <a:pt x="1125029" y="1172026"/>
                  </a:cubicBezTo>
                  <a:cubicBezTo>
                    <a:pt x="1130046" y="1207268"/>
                    <a:pt x="1125029" y="1231462"/>
                    <a:pt x="1090549" y="1246194"/>
                  </a:cubicBezTo>
                  <a:cubicBezTo>
                    <a:pt x="1077404" y="1251782"/>
                    <a:pt x="1065847" y="1261053"/>
                    <a:pt x="1053528" y="1268673"/>
                  </a:cubicBezTo>
                  <a:cubicBezTo>
                    <a:pt x="1032510" y="1328744"/>
                    <a:pt x="1021969" y="1391418"/>
                    <a:pt x="1019175" y="1454156"/>
                  </a:cubicBezTo>
                  <a:cubicBezTo>
                    <a:pt x="1015301" y="1540008"/>
                    <a:pt x="992632" y="1616907"/>
                    <a:pt x="940752" y="1685995"/>
                  </a:cubicBezTo>
                  <a:cubicBezTo>
                    <a:pt x="912685" y="1723333"/>
                    <a:pt x="892111" y="1765878"/>
                    <a:pt x="866076" y="1804803"/>
                  </a:cubicBezTo>
                  <a:cubicBezTo>
                    <a:pt x="859472" y="1814709"/>
                    <a:pt x="855281" y="1828298"/>
                    <a:pt x="839089" y="1826647"/>
                  </a:cubicBezTo>
                  <a:cubicBezTo>
                    <a:pt x="799465" y="1791659"/>
                    <a:pt x="788670" y="1740414"/>
                    <a:pt x="766953" y="1695583"/>
                  </a:cubicBezTo>
                  <a:cubicBezTo>
                    <a:pt x="745871" y="1652149"/>
                    <a:pt x="730694" y="1605921"/>
                    <a:pt x="711136" y="1561725"/>
                  </a:cubicBezTo>
                  <a:cubicBezTo>
                    <a:pt x="698754" y="1533722"/>
                    <a:pt x="692975" y="1504194"/>
                    <a:pt x="690372" y="1474667"/>
                  </a:cubicBezTo>
                  <a:cubicBezTo>
                    <a:pt x="687260" y="1440186"/>
                    <a:pt x="678244" y="1407230"/>
                    <a:pt x="671576" y="1373638"/>
                  </a:cubicBezTo>
                  <a:cubicBezTo>
                    <a:pt x="668655" y="1352366"/>
                    <a:pt x="655638" y="1333316"/>
                    <a:pt x="657161" y="1311154"/>
                  </a:cubicBezTo>
                  <a:cubicBezTo>
                    <a:pt x="657669" y="1303915"/>
                    <a:pt x="658304" y="1295216"/>
                    <a:pt x="666623" y="1293311"/>
                  </a:cubicBezTo>
                  <a:cubicBezTo>
                    <a:pt x="673227" y="1291787"/>
                    <a:pt x="677735" y="1298454"/>
                    <a:pt x="680910" y="1303661"/>
                  </a:cubicBezTo>
                  <a:cubicBezTo>
                    <a:pt x="698500" y="1332681"/>
                    <a:pt x="717677" y="1361002"/>
                    <a:pt x="726884" y="1393006"/>
                  </a:cubicBezTo>
                  <a:cubicBezTo>
                    <a:pt x="720090" y="1356938"/>
                    <a:pt x="728027" y="1319473"/>
                    <a:pt x="731774" y="1281754"/>
                  </a:cubicBezTo>
                  <a:cubicBezTo>
                    <a:pt x="733234" y="1266831"/>
                    <a:pt x="739584" y="1253623"/>
                    <a:pt x="747268" y="1241114"/>
                  </a:cubicBezTo>
                  <a:cubicBezTo>
                    <a:pt x="758761" y="1222381"/>
                    <a:pt x="769938" y="1203395"/>
                    <a:pt x="778510" y="1183265"/>
                  </a:cubicBezTo>
                  <a:cubicBezTo>
                    <a:pt x="792925" y="1149166"/>
                    <a:pt x="795909" y="1104589"/>
                    <a:pt x="749300" y="1079189"/>
                  </a:cubicBezTo>
                  <a:cubicBezTo>
                    <a:pt x="683260" y="1043184"/>
                    <a:pt x="615125" y="1011815"/>
                    <a:pt x="547751" y="978922"/>
                  </a:cubicBezTo>
                  <a:cubicBezTo>
                    <a:pt x="532892" y="971683"/>
                    <a:pt x="509905" y="974985"/>
                    <a:pt x="505968" y="952887"/>
                  </a:cubicBezTo>
                  <a:cubicBezTo>
                    <a:pt x="517842" y="949903"/>
                    <a:pt x="529844" y="954729"/>
                    <a:pt x="540512" y="959809"/>
                  </a:cubicBezTo>
                  <a:cubicBezTo>
                    <a:pt x="622046" y="998417"/>
                    <a:pt x="707009" y="1040073"/>
                    <a:pt x="789178" y="1077284"/>
                  </a:cubicBezTo>
                  <a:cubicBezTo>
                    <a:pt x="816229" y="1089476"/>
                    <a:pt x="831025" y="1105414"/>
                    <a:pt x="851344" y="1125607"/>
                  </a:cubicBezTo>
                  <a:cubicBezTo>
                    <a:pt x="783463" y="1214761"/>
                    <a:pt x="782193" y="1321886"/>
                    <a:pt x="754634" y="1424248"/>
                  </a:cubicBezTo>
                  <a:cubicBezTo>
                    <a:pt x="748030" y="1448822"/>
                    <a:pt x="756094" y="1479747"/>
                    <a:pt x="766508" y="1509719"/>
                  </a:cubicBezTo>
                  <a:cubicBezTo>
                    <a:pt x="775208" y="1491367"/>
                    <a:pt x="785241" y="1476191"/>
                    <a:pt x="789178" y="1459617"/>
                  </a:cubicBezTo>
                  <a:cubicBezTo>
                    <a:pt x="791400" y="1450283"/>
                    <a:pt x="819023" y="1436694"/>
                    <a:pt x="787463" y="1426153"/>
                  </a:cubicBezTo>
                  <a:cubicBezTo>
                    <a:pt x="780669" y="1423867"/>
                    <a:pt x="793750" y="1415485"/>
                    <a:pt x="798639" y="1412056"/>
                  </a:cubicBezTo>
                  <a:cubicBezTo>
                    <a:pt x="855218" y="1371162"/>
                    <a:pt x="912114" y="1330776"/>
                    <a:pt x="969073" y="1290326"/>
                  </a:cubicBezTo>
                  <a:cubicBezTo>
                    <a:pt x="989457" y="1275785"/>
                    <a:pt x="1008697" y="1259021"/>
                    <a:pt x="1030732" y="1247845"/>
                  </a:cubicBezTo>
                  <a:cubicBezTo>
                    <a:pt x="1059942" y="1232986"/>
                    <a:pt x="1068832" y="1208792"/>
                    <a:pt x="1070864" y="1179709"/>
                  </a:cubicBezTo>
                  <a:cubicBezTo>
                    <a:pt x="1075563" y="1112209"/>
                    <a:pt x="1079881" y="1044581"/>
                    <a:pt x="1084072" y="977081"/>
                  </a:cubicBezTo>
                  <a:cubicBezTo>
                    <a:pt x="1092073" y="847160"/>
                    <a:pt x="1100455" y="717366"/>
                    <a:pt x="1114171" y="587826"/>
                  </a:cubicBezTo>
                  <a:cubicBezTo>
                    <a:pt x="1122299" y="511245"/>
                    <a:pt x="1129094" y="434473"/>
                    <a:pt x="1133666" y="357575"/>
                  </a:cubicBezTo>
                  <a:cubicBezTo>
                    <a:pt x="1137031" y="300552"/>
                    <a:pt x="1112329" y="247720"/>
                    <a:pt x="1102995" y="192475"/>
                  </a:cubicBezTo>
                  <a:lnTo>
                    <a:pt x="1102995" y="192475"/>
                  </a:lnTo>
                  <a:close/>
                  <a:moveTo>
                    <a:pt x="2344674" y="177298"/>
                  </a:moveTo>
                  <a:cubicBezTo>
                    <a:pt x="2363533" y="175965"/>
                    <a:pt x="2377186" y="181045"/>
                    <a:pt x="2391537" y="194507"/>
                  </a:cubicBezTo>
                  <a:cubicBezTo>
                    <a:pt x="2435606" y="236036"/>
                    <a:pt x="2532063" y="309315"/>
                    <a:pt x="2571369" y="351479"/>
                  </a:cubicBezTo>
                  <a:cubicBezTo>
                    <a:pt x="2514028" y="334334"/>
                    <a:pt x="2453386" y="304870"/>
                    <a:pt x="2402903" y="274580"/>
                  </a:cubicBezTo>
                  <a:cubicBezTo>
                    <a:pt x="2341626" y="237750"/>
                    <a:pt x="2276094" y="225114"/>
                    <a:pt x="2206879" y="221431"/>
                  </a:cubicBezTo>
                  <a:cubicBezTo>
                    <a:pt x="2171573" y="219589"/>
                    <a:pt x="2136140" y="218510"/>
                    <a:pt x="2101152" y="214192"/>
                  </a:cubicBezTo>
                  <a:cubicBezTo>
                    <a:pt x="2075878" y="211080"/>
                    <a:pt x="2060892" y="221304"/>
                    <a:pt x="2047050" y="240735"/>
                  </a:cubicBezTo>
                  <a:cubicBezTo>
                    <a:pt x="1981327" y="333191"/>
                    <a:pt x="1840611" y="526802"/>
                    <a:pt x="1836483" y="531565"/>
                  </a:cubicBezTo>
                  <a:cubicBezTo>
                    <a:pt x="1852930" y="469017"/>
                    <a:pt x="1913572" y="294964"/>
                    <a:pt x="1937131" y="226765"/>
                  </a:cubicBezTo>
                  <a:cubicBezTo>
                    <a:pt x="1941894" y="212858"/>
                    <a:pt x="1946783" y="203143"/>
                    <a:pt x="1963991" y="202063"/>
                  </a:cubicBezTo>
                  <a:cubicBezTo>
                    <a:pt x="2090928" y="194253"/>
                    <a:pt x="2217801" y="185998"/>
                    <a:pt x="2344674" y="177298"/>
                  </a:cubicBezTo>
                  <a:lnTo>
                    <a:pt x="2344674" y="177298"/>
                  </a:lnTo>
                  <a:close/>
                  <a:moveTo>
                    <a:pt x="856170" y="6"/>
                  </a:moveTo>
                  <a:cubicBezTo>
                    <a:pt x="864933" y="-121"/>
                    <a:pt x="872807" y="1721"/>
                    <a:pt x="879602" y="5658"/>
                  </a:cubicBezTo>
                  <a:cubicBezTo>
                    <a:pt x="893191" y="13468"/>
                    <a:pt x="902525" y="29470"/>
                    <a:pt x="906653" y="54172"/>
                  </a:cubicBezTo>
                  <a:cubicBezTo>
                    <a:pt x="875157" y="42805"/>
                    <a:pt x="834834" y="30169"/>
                    <a:pt x="803275" y="18802"/>
                  </a:cubicBezTo>
                  <a:cubicBezTo>
                    <a:pt x="809371" y="10992"/>
                    <a:pt x="818705" y="9531"/>
                    <a:pt x="827151" y="6293"/>
                  </a:cubicBezTo>
                  <a:cubicBezTo>
                    <a:pt x="837628" y="2229"/>
                    <a:pt x="847344" y="133"/>
                    <a:pt x="856170" y="6"/>
                  </a:cubicBezTo>
                  <a:lnTo>
                    <a:pt x="856170" y="6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B331017-A43B-476C-9D54-72341517719E}"/>
                </a:ext>
              </a:extLst>
            </p:cNvPr>
            <p:cNvSpPr/>
            <p:nvPr/>
          </p:nvSpPr>
          <p:spPr>
            <a:xfrm>
              <a:off x="2947874" y="1187663"/>
              <a:ext cx="3703510" cy="3011845"/>
            </a:xfrm>
            <a:custGeom>
              <a:avLst/>
              <a:gdLst>
                <a:gd name="connsiteX0" fmla="*/ 3287268 w 3703510"/>
                <a:gd name="connsiteY0" fmla="*/ 2822108 h 3011845"/>
                <a:gd name="connsiteX1" fmla="*/ 3348609 w 3703510"/>
                <a:gd name="connsiteY1" fmla="*/ 2829537 h 3011845"/>
                <a:gd name="connsiteX2" fmla="*/ 3457702 w 3703510"/>
                <a:gd name="connsiteY2" fmla="*/ 2834427 h 3011845"/>
                <a:gd name="connsiteX3" fmla="*/ 3518916 w 3703510"/>
                <a:gd name="connsiteY3" fmla="*/ 2859700 h 3011845"/>
                <a:gd name="connsiteX4" fmla="*/ 3632137 w 3703510"/>
                <a:gd name="connsiteY4" fmla="*/ 2967333 h 3011845"/>
                <a:gd name="connsiteX5" fmla="*/ 3703511 w 3703510"/>
                <a:gd name="connsiteY5" fmla="*/ 3011846 h 3011845"/>
                <a:gd name="connsiteX6" fmla="*/ 3378454 w 3703510"/>
                <a:gd name="connsiteY6" fmla="*/ 2873543 h 3011845"/>
                <a:gd name="connsiteX7" fmla="*/ 3247708 w 3703510"/>
                <a:gd name="connsiteY7" fmla="*/ 2834554 h 3011845"/>
                <a:gd name="connsiteX8" fmla="*/ 3222752 w 3703510"/>
                <a:gd name="connsiteY8" fmla="*/ 2824267 h 3011845"/>
                <a:gd name="connsiteX9" fmla="*/ 3287268 w 3703510"/>
                <a:gd name="connsiteY9" fmla="*/ 2822108 h 3011845"/>
                <a:gd name="connsiteX10" fmla="*/ 3287268 w 3703510"/>
                <a:gd name="connsiteY10" fmla="*/ 2822108 h 3011845"/>
                <a:gd name="connsiteX11" fmla="*/ 2812415 w 3703510"/>
                <a:gd name="connsiteY11" fmla="*/ 2659103 h 3011845"/>
                <a:gd name="connsiteX12" fmla="*/ 3181223 w 3703510"/>
                <a:gd name="connsiteY12" fmla="*/ 2694473 h 3011845"/>
                <a:gd name="connsiteX13" fmla="*/ 3357245 w 3703510"/>
                <a:gd name="connsiteY13" fmla="*/ 2714603 h 3011845"/>
                <a:gd name="connsiteX14" fmla="*/ 3391853 w 3703510"/>
                <a:gd name="connsiteY14" fmla="*/ 2704315 h 3011845"/>
                <a:gd name="connsiteX15" fmla="*/ 3461004 w 3703510"/>
                <a:gd name="connsiteY15" fmla="*/ 2664120 h 3011845"/>
                <a:gd name="connsiteX16" fmla="*/ 3332099 w 3703510"/>
                <a:gd name="connsiteY16" fmla="*/ 2767752 h 3011845"/>
                <a:gd name="connsiteX17" fmla="*/ 3308223 w 3703510"/>
                <a:gd name="connsiteY17" fmla="*/ 2769085 h 3011845"/>
                <a:gd name="connsiteX18" fmla="*/ 3020314 w 3703510"/>
                <a:gd name="connsiteY18" fmla="*/ 2720000 h 3011845"/>
                <a:gd name="connsiteX19" fmla="*/ 2812415 w 3703510"/>
                <a:gd name="connsiteY19" fmla="*/ 2659103 h 3011845"/>
                <a:gd name="connsiteX20" fmla="*/ 2812415 w 3703510"/>
                <a:gd name="connsiteY20" fmla="*/ 2659103 h 3011845"/>
                <a:gd name="connsiteX21" fmla="*/ 2590610 w 3703510"/>
                <a:gd name="connsiteY21" fmla="*/ 2396086 h 3011845"/>
                <a:gd name="connsiteX22" fmla="*/ 2611565 w 3703510"/>
                <a:gd name="connsiteY22" fmla="*/ 2414247 h 3011845"/>
                <a:gd name="connsiteX23" fmla="*/ 2858961 w 3703510"/>
                <a:gd name="connsiteY23" fmla="*/ 2460412 h 3011845"/>
                <a:gd name="connsiteX24" fmla="*/ 3093530 w 3703510"/>
                <a:gd name="connsiteY24" fmla="*/ 2508100 h 3011845"/>
                <a:gd name="connsiteX25" fmla="*/ 3300349 w 3703510"/>
                <a:gd name="connsiteY25" fmla="*/ 2551344 h 3011845"/>
                <a:gd name="connsiteX26" fmla="*/ 3461512 w 3703510"/>
                <a:gd name="connsiteY26" fmla="*/ 2541247 h 3011845"/>
                <a:gd name="connsiteX27" fmla="*/ 3604514 w 3703510"/>
                <a:gd name="connsiteY27" fmla="*/ 2506005 h 3011845"/>
                <a:gd name="connsiteX28" fmla="*/ 3576384 w 3703510"/>
                <a:gd name="connsiteY28" fmla="*/ 2530008 h 3011845"/>
                <a:gd name="connsiteX29" fmla="*/ 3412808 w 3703510"/>
                <a:gd name="connsiteY29" fmla="*/ 2644117 h 3011845"/>
                <a:gd name="connsiteX30" fmla="*/ 3345117 w 3703510"/>
                <a:gd name="connsiteY30" fmla="*/ 2655674 h 3011845"/>
                <a:gd name="connsiteX31" fmla="*/ 2946527 w 3703510"/>
                <a:gd name="connsiteY31" fmla="*/ 2589508 h 3011845"/>
                <a:gd name="connsiteX32" fmla="*/ 2537714 w 3703510"/>
                <a:gd name="connsiteY32" fmla="*/ 2528865 h 3011845"/>
                <a:gd name="connsiteX33" fmla="*/ 2512822 w 3703510"/>
                <a:gd name="connsiteY33" fmla="*/ 2527722 h 3011845"/>
                <a:gd name="connsiteX34" fmla="*/ 2510536 w 3703510"/>
                <a:gd name="connsiteY34" fmla="*/ 2511529 h 3011845"/>
                <a:gd name="connsiteX35" fmla="*/ 2531300 w 3703510"/>
                <a:gd name="connsiteY35" fmla="*/ 2514387 h 3011845"/>
                <a:gd name="connsiteX36" fmla="*/ 2567496 w 3703510"/>
                <a:gd name="connsiteY36" fmla="*/ 2493368 h 3011845"/>
                <a:gd name="connsiteX37" fmla="*/ 2582228 w 3703510"/>
                <a:gd name="connsiteY37" fmla="*/ 2402436 h 3011845"/>
                <a:gd name="connsiteX38" fmla="*/ 2590610 w 3703510"/>
                <a:gd name="connsiteY38" fmla="*/ 2396086 h 3011845"/>
                <a:gd name="connsiteX39" fmla="*/ 2590610 w 3703510"/>
                <a:gd name="connsiteY39" fmla="*/ 2396086 h 3011845"/>
                <a:gd name="connsiteX40" fmla="*/ 350139 w 3703510"/>
                <a:gd name="connsiteY40" fmla="*/ 1366180 h 3011845"/>
                <a:gd name="connsiteX41" fmla="*/ 398780 w 3703510"/>
                <a:gd name="connsiteY41" fmla="*/ 1486830 h 3011845"/>
                <a:gd name="connsiteX42" fmla="*/ 500824 w 3703510"/>
                <a:gd name="connsiteY42" fmla="*/ 1743941 h 3011845"/>
                <a:gd name="connsiteX43" fmla="*/ 606489 w 3703510"/>
                <a:gd name="connsiteY43" fmla="*/ 1927393 h 3011845"/>
                <a:gd name="connsiteX44" fmla="*/ 870395 w 3703510"/>
                <a:gd name="connsiteY44" fmla="*/ 2376402 h 3011845"/>
                <a:gd name="connsiteX45" fmla="*/ 926275 w 3703510"/>
                <a:gd name="connsiteY45" fmla="*/ 2429868 h 3011845"/>
                <a:gd name="connsiteX46" fmla="*/ 1126363 w 3703510"/>
                <a:gd name="connsiteY46" fmla="*/ 2579602 h 3011845"/>
                <a:gd name="connsiteX47" fmla="*/ 1125728 w 3703510"/>
                <a:gd name="connsiteY47" fmla="*/ 2614336 h 3011845"/>
                <a:gd name="connsiteX48" fmla="*/ 987552 w 3703510"/>
                <a:gd name="connsiteY48" fmla="*/ 2662723 h 3011845"/>
                <a:gd name="connsiteX49" fmla="*/ 923671 w 3703510"/>
                <a:gd name="connsiteY49" fmla="*/ 2623290 h 3011845"/>
                <a:gd name="connsiteX50" fmla="*/ 721106 w 3703510"/>
                <a:gd name="connsiteY50" fmla="*/ 2441934 h 3011845"/>
                <a:gd name="connsiteX51" fmla="*/ 671068 w 3703510"/>
                <a:gd name="connsiteY51" fmla="*/ 2399515 h 3011845"/>
                <a:gd name="connsiteX52" fmla="*/ 650367 w 3703510"/>
                <a:gd name="connsiteY52" fmla="*/ 2372655 h 3011845"/>
                <a:gd name="connsiteX53" fmla="*/ 537591 w 3703510"/>
                <a:gd name="connsiteY53" fmla="*/ 2075284 h 3011845"/>
                <a:gd name="connsiteX54" fmla="*/ 497713 w 3703510"/>
                <a:gd name="connsiteY54" fmla="*/ 1980733 h 3011845"/>
                <a:gd name="connsiteX55" fmla="*/ 486029 w 3703510"/>
                <a:gd name="connsiteY55" fmla="*/ 1943014 h 3011845"/>
                <a:gd name="connsiteX56" fmla="*/ 486156 w 3703510"/>
                <a:gd name="connsiteY56" fmla="*/ 1939902 h 3011845"/>
                <a:gd name="connsiteX57" fmla="*/ 463169 w 3703510"/>
                <a:gd name="connsiteY57" fmla="*/ 1808838 h 3011845"/>
                <a:gd name="connsiteX58" fmla="*/ 461327 w 3703510"/>
                <a:gd name="connsiteY58" fmla="*/ 1796837 h 3011845"/>
                <a:gd name="connsiteX59" fmla="*/ 421513 w 3703510"/>
                <a:gd name="connsiteY59" fmla="*/ 1637452 h 3011845"/>
                <a:gd name="connsiteX60" fmla="*/ 350139 w 3703510"/>
                <a:gd name="connsiteY60" fmla="*/ 1366180 h 3011845"/>
                <a:gd name="connsiteX61" fmla="*/ 350139 w 3703510"/>
                <a:gd name="connsiteY61" fmla="*/ 1366180 h 3011845"/>
                <a:gd name="connsiteX62" fmla="*/ 337185 w 3703510"/>
                <a:gd name="connsiteY62" fmla="*/ 1023978 h 3011845"/>
                <a:gd name="connsiteX63" fmla="*/ 448246 w 3703510"/>
                <a:gd name="connsiteY63" fmla="*/ 1091415 h 3011845"/>
                <a:gd name="connsiteX64" fmla="*/ 447485 w 3703510"/>
                <a:gd name="connsiteY64" fmla="*/ 1111291 h 3011845"/>
                <a:gd name="connsiteX65" fmla="*/ 603885 w 3703510"/>
                <a:gd name="connsiteY65" fmla="*/ 1481686 h 3011845"/>
                <a:gd name="connsiteX66" fmla="*/ 856298 w 3703510"/>
                <a:gd name="connsiteY66" fmla="*/ 2023468 h 3011845"/>
                <a:gd name="connsiteX67" fmla="*/ 857758 w 3703510"/>
                <a:gd name="connsiteY67" fmla="*/ 2041629 h 3011845"/>
                <a:gd name="connsiteX68" fmla="*/ 706945 w 3703510"/>
                <a:gd name="connsiteY68" fmla="*/ 1824396 h 3011845"/>
                <a:gd name="connsiteX69" fmla="*/ 477838 w 3703510"/>
                <a:gd name="connsiteY69" fmla="*/ 1386690 h 3011845"/>
                <a:gd name="connsiteX70" fmla="*/ 439547 w 3703510"/>
                <a:gd name="connsiteY70" fmla="*/ 1239815 h 3011845"/>
                <a:gd name="connsiteX71" fmla="*/ 367665 w 3703510"/>
                <a:gd name="connsiteY71" fmla="*/ 1146279 h 3011845"/>
                <a:gd name="connsiteX72" fmla="*/ 336677 w 3703510"/>
                <a:gd name="connsiteY72" fmla="*/ 1093511 h 3011845"/>
                <a:gd name="connsiteX73" fmla="*/ 337185 w 3703510"/>
                <a:gd name="connsiteY73" fmla="*/ 1023978 h 3011845"/>
                <a:gd name="connsiteX74" fmla="*/ 337185 w 3703510"/>
                <a:gd name="connsiteY74" fmla="*/ 1023978 h 3011845"/>
                <a:gd name="connsiteX75" fmla="*/ 48387 w 3703510"/>
                <a:gd name="connsiteY75" fmla="*/ 970130 h 3011845"/>
                <a:gd name="connsiteX76" fmla="*/ 69088 w 3703510"/>
                <a:gd name="connsiteY76" fmla="*/ 977052 h 3011845"/>
                <a:gd name="connsiteX77" fmla="*/ 117411 w 3703510"/>
                <a:gd name="connsiteY77" fmla="*/ 1239624 h 3011845"/>
                <a:gd name="connsiteX78" fmla="*/ 0 w 3703510"/>
                <a:gd name="connsiteY78" fmla="*/ 1046140 h 3011845"/>
                <a:gd name="connsiteX79" fmla="*/ 48387 w 3703510"/>
                <a:gd name="connsiteY79" fmla="*/ 970130 h 3011845"/>
                <a:gd name="connsiteX80" fmla="*/ 48387 w 3703510"/>
                <a:gd name="connsiteY80" fmla="*/ 970130 h 3011845"/>
                <a:gd name="connsiteX81" fmla="*/ 1374775 w 3703510"/>
                <a:gd name="connsiteY81" fmla="*/ 52301 h 3011845"/>
                <a:gd name="connsiteX82" fmla="*/ 1412494 w 3703510"/>
                <a:gd name="connsiteY82" fmla="*/ 56556 h 3011845"/>
                <a:gd name="connsiteX83" fmla="*/ 1591755 w 3703510"/>
                <a:gd name="connsiteY83" fmla="*/ 76749 h 3011845"/>
                <a:gd name="connsiteX84" fmla="*/ 1594866 w 3703510"/>
                <a:gd name="connsiteY84" fmla="*/ 76876 h 3011845"/>
                <a:gd name="connsiteX85" fmla="*/ 1625029 w 3703510"/>
                <a:gd name="connsiteY85" fmla="*/ 88369 h 3011845"/>
                <a:gd name="connsiteX86" fmla="*/ 1610995 w 3703510"/>
                <a:gd name="connsiteY86" fmla="*/ 114341 h 3011845"/>
                <a:gd name="connsiteX87" fmla="*/ 1466279 w 3703510"/>
                <a:gd name="connsiteY87" fmla="*/ 301602 h 3011845"/>
                <a:gd name="connsiteX88" fmla="*/ 1415860 w 3703510"/>
                <a:gd name="connsiteY88" fmla="*/ 429618 h 3011845"/>
                <a:gd name="connsiteX89" fmla="*/ 1376870 w 3703510"/>
                <a:gd name="connsiteY89" fmla="*/ 608053 h 3011845"/>
                <a:gd name="connsiteX90" fmla="*/ 1371537 w 3703510"/>
                <a:gd name="connsiteY90" fmla="*/ 607482 h 3011845"/>
                <a:gd name="connsiteX91" fmla="*/ 1371537 w 3703510"/>
                <a:gd name="connsiteY91" fmla="*/ 507533 h 3011845"/>
                <a:gd name="connsiteX92" fmla="*/ 1353122 w 3703510"/>
                <a:gd name="connsiteY92" fmla="*/ 112118 h 3011845"/>
                <a:gd name="connsiteX93" fmla="*/ 1374775 w 3703510"/>
                <a:gd name="connsiteY93" fmla="*/ 52301 h 3011845"/>
                <a:gd name="connsiteX94" fmla="*/ 1374775 w 3703510"/>
                <a:gd name="connsiteY94" fmla="*/ 52301 h 3011845"/>
                <a:gd name="connsiteX95" fmla="*/ 1260538 w 3703510"/>
                <a:gd name="connsiteY95" fmla="*/ 39538 h 3011845"/>
                <a:gd name="connsiteX96" fmla="*/ 1316292 w 3703510"/>
                <a:gd name="connsiteY96" fmla="*/ 276774 h 3011845"/>
                <a:gd name="connsiteX97" fmla="*/ 1300925 w 3703510"/>
                <a:gd name="connsiteY97" fmla="*/ 776900 h 3011845"/>
                <a:gd name="connsiteX98" fmla="*/ 1288669 w 3703510"/>
                <a:gd name="connsiteY98" fmla="*/ 1057697 h 3011845"/>
                <a:gd name="connsiteX99" fmla="*/ 1256348 w 3703510"/>
                <a:gd name="connsiteY99" fmla="*/ 1282741 h 3011845"/>
                <a:gd name="connsiteX100" fmla="*/ 1213168 w 3703510"/>
                <a:gd name="connsiteY100" fmla="*/ 1657073 h 3011845"/>
                <a:gd name="connsiteX101" fmla="*/ 1191133 w 3703510"/>
                <a:gd name="connsiteY101" fmla="*/ 1967969 h 3011845"/>
                <a:gd name="connsiteX102" fmla="*/ 1177163 w 3703510"/>
                <a:gd name="connsiteY102" fmla="*/ 2201713 h 3011845"/>
                <a:gd name="connsiteX103" fmla="*/ 1160399 w 3703510"/>
                <a:gd name="connsiteY103" fmla="*/ 2264832 h 3011845"/>
                <a:gd name="connsiteX104" fmla="*/ 1158557 w 3703510"/>
                <a:gd name="connsiteY104" fmla="*/ 2257339 h 3011845"/>
                <a:gd name="connsiteX105" fmla="*/ 1152589 w 3703510"/>
                <a:gd name="connsiteY105" fmla="*/ 1809854 h 3011845"/>
                <a:gd name="connsiteX106" fmla="*/ 1165416 w 3703510"/>
                <a:gd name="connsiteY106" fmla="*/ 1434950 h 3011845"/>
                <a:gd name="connsiteX107" fmla="*/ 1212025 w 3703510"/>
                <a:gd name="connsiteY107" fmla="*/ 995276 h 3011845"/>
                <a:gd name="connsiteX108" fmla="*/ 1270889 w 3703510"/>
                <a:gd name="connsiteY108" fmla="*/ 572811 h 3011845"/>
                <a:gd name="connsiteX109" fmla="*/ 1265936 w 3703510"/>
                <a:gd name="connsiteY109" fmla="*/ 327066 h 3011845"/>
                <a:gd name="connsiteX110" fmla="*/ 1265301 w 3703510"/>
                <a:gd name="connsiteY110" fmla="*/ 320843 h 3011845"/>
                <a:gd name="connsiteX111" fmla="*/ 1260538 w 3703510"/>
                <a:gd name="connsiteY111" fmla="*/ 39538 h 3011845"/>
                <a:gd name="connsiteX112" fmla="*/ 1260538 w 3703510"/>
                <a:gd name="connsiteY112" fmla="*/ 39538 h 3011845"/>
                <a:gd name="connsiteX113" fmla="*/ 2384488 w 3703510"/>
                <a:gd name="connsiteY113" fmla="*/ 1755 h 3011845"/>
                <a:gd name="connsiteX114" fmla="*/ 2483041 w 3703510"/>
                <a:gd name="connsiteY114" fmla="*/ 30330 h 3011845"/>
                <a:gd name="connsiteX115" fmla="*/ 2547811 w 3703510"/>
                <a:gd name="connsiteY115" fmla="*/ 67287 h 3011845"/>
                <a:gd name="connsiteX116" fmla="*/ 2577719 w 3703510"/>
                <a:gd name="connsiteY116" fmla="*/ 137010 h 3011845"/>
                <a:gd name="connsiteX117" fmla="*/ 2652395 w 3703510"/>
                <a:gd name="connsiteY117" fmla="*/ 369103 h 3011845"/>
                <a:gd name="connsiteX118" fmla="*/ 2465896 w 3703510"/>
                <a:gd name="connsiteY118" fmla="*/ 141011 h 3011845"/>
                <a:gd name="connsiteX119" fmla="*/ 2348484 w 3703510"/>
                <a:gd name="connsiteY119" fmla="*/ 44300 h 3011845"/>
                <a:gd name="connsiteX120" fmla="*/ 2300161 w 3703510"/>
                <a:gd name="connsiteY120" fmla="*/ 9756 h 3011845"/>
                <a:gd name="connsiteX121" fmla="*/ 2384488 w 3703510"/>
                <a:gd name="connsiteY121" fmla="*/ 1755 h 3011845"/>
                <a:gd name="connsiteX122" fmla="*/ 2384488 w 3703510"/>
                <a:gd name="connsiteY122" fmla="*/ 1755 h 30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703510" h="3011845">
                  <a:moveTo>
                    <a:pt x="3287268" y="2822108"/>
                  </a:moveTo>
                  <a:cubicBezTo>
                    <a:pt x="3308096" y="2824013"/>
                    <a:pt x="3328416" y="2827569"/>
                    <a:pt x="3348609" y="2829537"/>
                  </a:cubicBezTo>
                  <a:cubicBezTo>
                    <a:pt x="3385058" y="2833030"/>
                    <a:pt x="3421253" y="2833602"/>
                    <a:pt x="3457702" y="2834427"/>
                  </a:cubicBezTo>
                  <a:cubicBezTo>
                    <a:pt x="3481642" y="2834998"/>
                    <a:pt x="3501263" y="2841984"/>
                    <a:pt x="3518916" y="2859700"/>
                  </a:cubicBezTo>
                  <a:cubicBezTo>
                    <a:pt x="3555619" y="2896593"/>
                    <a:pt x="3594227" y="2931646"/>
                    <a:pt x="3632137" y="2967333"/>
                  </a:cubicBezTo>
                  <a:cubicBezTo>
                    <a:pt x="3652837" y="2986700"/>
                    <a:pt x="3681730" y="2992796"/>
                    <a:pt x="3703511" y="3011846"/>
                  </a:cubicBezTo>
                  <a:cubicBezTo>
                    <a:pt x="3593846" y="2969110"/>
                    <a:pt x="3480562" y="2935011"/>
                    <a:pt x="3378454" y="2873543"/>
                  </a:cubicBezTo>
                  <a:cubicBezTo>
                    <a:pt x="3339148" y="2849858"/>
                    <a:pt x="3291650" y="2846428"/>
                    <a:pt x="3247708" y="2834554"/>
                  </a:cubicBezTo>
                  <a:cubicBezTo>
                    <a:pt x="3239770" y="2832395"/>
                    <a:pt x="3232023" y="2831315"/>
                    <a:pt x="3222752" y="2824267"/>
                  </a:cubicBezTo>
                  <a:cubicBezTo>
                    <a:pt x="3245104" y="2819885"/>
                    <a:pt x="3266440" y="2820203"/>
                    <a:pt x="3287268" y="2822108"/>
                  </a:cubicBezTo>
                  <a:lnTo>
                    <a:pt x="3287268" y="2822108"/>
                  </a:lnTo>
                  <a:close/>
                  <a:moveTo>
                    <a:pt x="2812415" y="2659103"/>
                  </a:moveTo>
                  <a:cubicBezTo>
                    <a:pt x="2936113" y="2668755"/>
                    <a:pt x="3058986" y="2677772"/>
                    <a:pt x="3181223" y="2694473"/>
                  </a:cubicBezTo>
                  <a:cubicBezTo>
                    <a:pt x="3239580" y="2702410"/>
                    <a:pt x="3298508" y="2708189"/>
                    <a:pt x="3357245" y="2714603"/>
                  </a:cubicBezTo>
                  <a:cubicBezTo>
                    <a:pt x="3370326" y="2715999"/>
                    <a:pt x="3380931" y="2712571"/>
                    <a:pt x="3391853" y="2704315"/>
                  </a:cubicBezTo>
                  <a:cubicBezTo>
                    <a:pt x="3412935" y="2688313"/>
                    <a:pt x="3435477" y="2674216"/>
                    <a:pt x="3461004" y="2664120"/>
                  </a:cubicBezTo>
                  <a:cubicBezTo>
                    <a:pt x="3418015" y="2698728"/>
                    <a:pt x="3375216" y="2733398"/>
                    <a:pt x="3332099" y="2767752"/>
                  </a:cubicBezTo>
                  <a:cubicBezTo>
                    <a:pt x="3324924" y="2773467"/>
                    <a:pt x="3316542" y="2770419"/>
                    <a:pt x="3308223" y="2769085"/>
                  </a:cubicBezTo>
                  <a:cubicBezTo>
                    <a:pt x="3212211" y="2752829"/>
                    <a:pt x="3115437" y="2740320"/>
                    <a:pt x="3020314" y="2720000"/>
                  </a:cubicBezTo>
                  <a:cubicBezTo>
                    <a:pt x="2949829" y="2704887"/>
                    <a:pt x="2881630" y="2679741"/>
                    <a:pt x="2812415" y="2659103"/>
                  </a:cubicBezTo>
                  <a:lnTo>
                    <a:pt x="2812415" y="2659103"/>
                  </a:lnTo>
                  <a:close/>
                  <a:moveTo>
                    <a:pt x="2590610" y="2396086"/>
                  </a:moveTo>
                  <a:cubicBezTo>
                    <a:pt x="2593086" y="2407326"/>
                    <a:pt x="2598356" y="2413104"/>
                    <a:pt x="2611565" y="2414247"/>
                  </a:cubicBezTo>
                  <a:cubicBezTo>
                    <a:pt x="2695448" y="2421867"/>
                    <a:pt x="2776284" y="2445743"/>
                    <a:pt x="2858961" y="2460412"/>
                  </a:cubicBezTo>
                  <a:cubicBezTo>
                    <a:pt x="2937510" y="2474318"/>
                    <a:pt x="3015425" y="2491971"/>
                    <a:pt x="3093530" y="2508100"/>
                  </a:cubicBezTo>
                  <a:cubicBezTo>
                    <a:pt x="3162554" y="2522261"/>
                    <a:pt x="3232023" y="2534390"/>
                    <a:pt x="3300349" y="2551344"/>
                  </a:cubicBezTo>
                  <a:cubicBezTo>
                    <a:pt x="3356038" y="2565187"/>
                    <a:pt x="3408172" y="2559154"/>
                    <a:pt x="3461512" y="2541247"/>
                  </a:cubicBezTo>
                  <a:cubicBezTo>
                    <a:pt x="3507486" y="2525817"/>
                    <a:pt x="3554921" y="2514704"/>
                    <a:pt x="3604514" y="2506005"/>
                  </a:cubicBezTo>
                  <a:cubicBezTo>
                    <a:pt x="3595180" y="2514006"/>
                    <a:pt x="3586417" y="2522959"/>
                    <a:pt x="3576384" y="2530008"/>
                  </a:cubicBezTo>
                  <a:cubicBezTo>
                    <a:pt x="3521964" y="2568235"/>
                    <a:pt x="3466910" y="2605446"/>
                    <a:pt x="3412808" y="2644117"/>
                  </a:cubicBezTo>
                  <a:cubicBezTo>
                    <a:pt x="3391472" y="2659358"/>
                    <a:pt x="3369881" y="2660437"/>
                    <a:pt x="3345117" y="2655674"/>
                  </a:cubicBezTo>
                  <a:cubicBezTo>
                    <a:pt x="3212783" y="2630402"/>
                    <a:pt x="3080512" y="2604874"/>
                    <a:pt x="2946527" y="2589508"/>
                  </a:cubicBezTo>
                  <a:cubicBezTo>
                    <a:pt x="2809558" y="2573759"/>
                    <a:pt x="2672017" y="2562139"/>
                    <a:pt x="2537714" y="2528865"/>
                  </a:cubicBezTo>
                  <a:cubicBezTo>
                    <a:pt x="2529840" y="2526960"/>
                    <a:pt x="2521141" y="2528040"/>
                    <a:pt x="2512822" y="2527722"/>
                  </a:cubicBezTo>
                  <a:cubicBezTo>
                    <a:pt x="2512124" y="2522324"/>
                    <a:pt x="2511298" y="2516927"/>
                    <a:pt x="2510536" y="2511529"/>
                  </a:cubicBezTo>
                  <a:cubicBezTo>
                    <a:pt x="2517775" y="2510196"/>
                    <a:pt x="2524062" y="2510704"/>
                    <a:pt x="2531300" y="2514387"/>
                  </a:cubicBezTo>
                  <a:cubicBezTo>
                    <a:pt x="2553144" y="2525499"/>
                    <a:pt x="2565972" y="2514260"/>
                    <a:pt x="2567496" y="2493368"/>
                  </a:cubicBezTo>
                  <a:cubicBezTo>
                    <a:pt x="2569781" y="2462571"/>
                    <a:pt x="2586546" y="2434250"/>
                    <a:pt x="2582228" y="2402436"/>
                  </a:cubicBezTo>
                  <a:cubicBezTo>
                    <a:pt x="2581466" y="2397229"/>
                    <a:pt x="2586037" y="2395833"/>
                    <a:pt x="2590610" y="2396086"/>
                  </a:cubicBezTo>
                  <a:lnTo>
                    <a:pt x="2590610" y="2396086"/>
                  </a:lnTo>
                  <a:close/>
                  <a:moveTo>
                    <a:pt x="350139" y="1366180"/>
                  </a:moveTo>
                  <a:cubicBezTo>
                    <a:pt x="366395" y="1406375"/>
                    <a:pt x="382842" y="1446507"/>
                    <a:pt x="398780" y="1486830"/>
                  </a:cubicBezTo>
                  <a:cubicBezTo>
                    <a:pt x="432752" y="1572555"/>
                    <a:pt x="464883" y="1659042"/>
                    <a:pt x="500824" y="1743941"/>
                  </a:cubicBezTo>
                  <a:cubicBezTo>
                    <a:pt x="528383" y="1809156"/>
                    <a:pt x="571055" y="1866369"/>
                    <a:pt x="606489" y="1927393"/>
                  </a:cubicBezTo>
                  <a:cubicBezTo>
                    <a:pt x="693738" y="2077507"/>
                    <a:pt x="784352" y="2225653"/>
                    <a:pt x="870395" y="2376402"/>
                  </a:cubicBezTo>
                  <a:cubicBezTo>
                    <a:pt x="885000" y="2401802"/>
                    <a:pt x="899732" y="2420852"/>
                    <a:pt x="926275" y="2429868"/>
                  </a:cubicBezTo>
                  <a:cubicBezTo>
                    <a:pt x="1009205" y="2458253"/>
                    <a:pt x="1068451" y="2517879"/>
                    <a:pt x="1126363" y="2579602"/>
                  </a:cubicBezTo>
                  <a:cubicBezTo>
                    <a:pt x="1139825" y="2593953"/>
                    <a:pt x="1148461" y="2607034"/>
                    <a:pt x="1125728" y="2614336"/>
                  </a:cubicBezTo>
                  <a:cubicBezTo>
                    <a:pt x="1079564" y="2629259"/>
                    <a:pt x="1035241" y="2652118"/>
                    <a:pt x="987552" y="2662723"/>
                  </a:cubicBezTo>
                  <a:cubicBezTo>
                    <a:pt x="961707" y="2662215"/>
                    <a:pt x="941261" y="2638275"/>
                    <a:pt x="923671" y="2623290"/>
                  </a:cubicBezTo>
                  <a:cubicBezTo>
                    <a:pt x="854583" y="2564552"/>
                    <a:pt x="791654" y="2499020"/>
                    <a:pt x="721106" y="2441934"/>
                  </a:cubicBezTo>
                  <a:cubicBezTo>
                    <a:pt x="704405" y="2427900"/>
                    <a:pt x="690182" y="2411009"/>
                    <a:pt x="671068" y="2399515"/>
                  </a:cubicBezTo>
                  <a:cubicBezTo>
                    <a:pt x="660972" y="2393419"/>
                    <a:pt x="654876" y="2383259"/>
                    <a:pt x="650367" y="2372655"/>
                  </a:cubicBezTo>
                  <a:cubicBezTo>
                    <a:pt x="608584" y="2275183"/>
                    <a:pt x="559562" y="2180440"/>
                    <a:pt x="537591" y="2075284"/>
                  </a:cubicBezTo>
                  <a:cubicBezTo>
                    <a:pt x="530542" y="2041439"/>
                    <a:pt x="516826" y="2009816"/>
                    <a:pt x="497713" y="1980733"/>
                  </a:cubicBezTo>
                  <a:cubicBezTo>
                    <a:pt x="490474" y="1969493"/>
                    <a:pt x="484886" y="1957238"/>
                    <a:pt x="486029" y="1943014"/>
                  </a:cubicBezTo>
                  <a:cubicBezTo>
                    <a:pt x="486029" y="1941998"/>
                    <a:pt x="485775" y="1940791"/>
                    <a:pt x="486156" y="1939902"/>
                  </a:cubicBezTo>
                  <a:cubicBezTo>
                    <a:pt x="510540" y="1890563"/>
                    <a:pt x="500380" y="1847446"/>
                    <a:pt x="463169" y="1808838"/>
                  </a:cubicBezTo>
                  <a:cubicBezTo>
                    <a:pt x="460883" y="1806489"/>
                    <a:pt x="461836" y="1800901"/>
                    <a:pt x="461327" y="1796837"/>
                  </a:cubicBezTo>
                  <a:cubicBezTo>
                    <a:pt x="458089" y="1741211"/>
                    <a:pt x="435801" y="1690284"/>
                    <a:pt x="421513" y="1637452"/>
                  </a:cubicBezTo>
                  <a:cubicBezTo>
                    <a:pt x="397320" y="1547282"/>
                    <a:pt x="371094" y="1457747"/>
                    <a:pt x="350139" y="1366180"/>
                  </a:cubicBezTo>
                  <a:lnTo>
                    <a:pt x="350139" y="1366180"/>
                  </a:lnTo>
                  <a:close/>
                  <a:moveTo>
                    <a:pt x="337185" y="1023978"/>
                  </a:moveTo>
                  <a:cubicBezTo>
                    <a:pt x="374396" y="1043790"/>
                    <a:pt x="415989" y="1062586"/>
                    <a:pt x="448246" y="1091415"/>
                  </a:cubicBezTo>
                  <a:cubicBezTo>
                    <a:pt x="433769" y="1097384"/>
                    <a:pt x="445008" y="1105385"/>
                    <a:pt x="447485" y="1111291"/>
                  </a:cubicBezTo>
                  <a:cubicBezTo>
                    <a:pt x="499364" y="1234925"/>
                    <a:pt x="551244" y="1358433"/>
                    <a:pt x="603885" y="1481686"/>
                  </a:cubicBezTo>
                  <a:cubicBezTo>
                    <a:pt x="682244" y="1665011"/>
                    <a:pt x="771652" y="1843128"/>
                    <a:pt x="856298" y="2023468"/>
                  </a:cubicBezTo>
                  <a:cubicBezTo>
                    <a:pt x="858711" y="2028675"/>
                    <a:pt x="860298" y="2034263"/>
                    <a:pt x="857758" y="2041629"/>
                  </a:cubicBezTo>
                  <a:cubicBezTo>
                    <a:pt x="807847" y="1968985"/>
                    <a:pt x="761936" y="1893039"/>
                    <a:pt x="706945" y="1824396"/>
                  </a:cubicBezTo>
                  <a:cubicBezTo>
                    <a:pt x="601599" y="1693078"/>
                    <a:pt x="551117" y="1534010"/>
                    <a:pt x="477838" y="1386690"/>
                  </a:cubicBezTo>
                  <a:cubicBezTo>
                    <a:pt x="455739" y="1342177"/>
                    <a:pt x="445643" y="1289726"/>
                    <a:pt x="439547" y="1239815"/>
                  </a:cubicBezTo>
                  <a:cubicBezTo>
                    <a:pt x="433578" y="1191110"/>
                    <a:pt x="411544" y="1160884"/>
                    <a:pt x="367665" y="1146279"/>
                  </a:cubicBezTo>
                  <a:cubicBezTo>
                    <a:pt x="339789" y="1137008"/>
                    <a:pt x="334645" y="1119038"/>
                    <a:pt x="336677" y="1093511"/>
                  </a:cubicBezTo>
                  <a:cubicBezTo>
                    <a:pt x="338264" y="1072746"/>
                    <a:pt x="337121" y="1044870"/>
                    <a:pt x="337185" y="1023978"/>
                  </a:cubicBezTo>
                  <a:lnTo>
                    <a:pt x="337185" y="1023978"/>
                  </a:lnTo>
                  <a:close/>
                  <a:moveTo>
                    <a:pt x="48387" y="970130"/>
                  </a:moveTo>
                  <a:cubicBezTo>
                    <a:pt x="54546" y="973432"/>
                    <a:pt x="62992" y="973750"/>
                    <a:pt x="69088" y="977052"/>
                  </a:cubicBezTo>
                  <a:cubicBezTo>
                    <a:pt x="55245" y="1025439"/>
                    <a:pt x="74803" y="1118466"/>
                    <a:pt x="117411" y="1239624"/>
                  </a:cubicBezTo>
                  <a:cubicBezTo>
                    <a:pt x="86932" y="1205715"/>
                    <a:pt x="5779" y="1067349"/>
                    <a:pt x="0" y="1046140"/>
                  </a:cubicBezTo>
                  <a:cubicBezTo>
                    <a:pt x="14795" y="1021438"/>
                    <a:pt x="28194" y="990831"/>
                    <a:pt x="48387" y="970130"/>
                  </a:cubicBezTo>
                  <a:lnTo>
                    <a:pt x="48387" y="970130"/>
                  </a:lnTo>
                  <a:close/>
                  <a:moveTo>
                    <a:pt x="1374775" y="52301"/>
                  </a:moveTo>
                  <a:cubicBezTo>
                    <a:pt x="1383856" y="52619"/>
                    <a:pt x="1396111" y="54333"/>
                    <a:pt x="1412494" y="56556"/>
                  </a:cubicBezTo>
                  <a:cubicBezTo>
                    <a:pt x="1472057" y="64620"/>
                    <a:pt x="1532001" y="70145"/>
                    <a:pt x="1591755" y="76749"/>
                  </a:cubicBezTo>
                  <a:cubicBezTo>
                    <a:pt x="1592770" y="76876"/>
                    <a:pt x="1593913" y="76749"/>
                    <a:pt x="1594866" y="76876"/>
                  </a:cubicBezTo>
                  <a:cubicBezTo>
                    <a:pt x="1605788" y="79035"/>
                    <a:pt x="1620520" y="77574"/>
                    <a:pt x="1625029" y="88369"/>
                  </a:cubicBezTo>
                  <a:cubicBezTo>
                    <a:pt x="1629093" y="98085"/>
                    <a:pt x="1617028" y="106467"/>
                    <a:pt x="1610995" y="114341"/>
                  </a:cubicBezTo>
                  <a:cubicBezTo>
                    <a:pt x="1563497" y="177269"/>
                    <a:pt x="1518031" y="242166"/>
                    <a:pt x="1466279" y="301602"/>
                  </a:cubicBezTo>
                  <a:cubicBezTo>
                    <a:pt x="1433005" y="339893"/>
                    <a:pt x="1426781" y="384978"/>
                    <a:pt x="1415860" y="429618"/>
                  </a:cubicBezTo>
                  <a:cubicBezTo>
                    <a:pt x="1401381" y="488737"/>
                    <a:pt x="1389761" y="548617"/>
                    <a:pt x="1376870" y="608053"/>
                  </a:cubicBezTo>
                  <a:cubicBezTo>
                    <a:pt x="1375093" y="607926"/>
                    <a:pt x="1373251" y="607736"/>
                    <a:pt x="1371537" y="607482"/>
                  </a:cubicBezTo>
                  <a:cubicBezTo>
                    <a:pt x="1371537" y="574208"/>
                    <a:pt x="1371537" y="540807"/>
                    <a:pt x="1371537" y="507533"/>
                  </a:cubicBezTo>
                  <a:cubicBezTo>
                    <a:pt x="1371600" y="375453"/>
                    <a:pt x="1365250" y="243690"/>
                    <a:pt x="1353122" y="112118"/>
                  </a:cubicBezTo>
                  <a:cubicBezTo>
                    <a:pt x="1348550" y="63033"/>
                    <a:pt x="1347470" y="51349"/>
                    <a:pt x="1374775" y="52301"/>
                  </a:cubicBezTo>
                  <a:lnTo>
                    <a:pt x="1374775" y="52301"/>
                  </a:lnTo>
                  <a:close/>
                  <a:moveTo>
                    <a:pt x="1260538" y="39538"/>
                  </a:moveTo>
                  <a:cubicBezTo>
                    <a:pt x="1290574" y="116373"/>
                    <a:pt x="1318578" y="191430"/>
                    <a:pt x="1316292" y="276774"/>
                  </a:cubicBezTo>
                  <a:cubicBezTo>
                    <a:pt x="1311783" y="443461"/>
                    <a:pt x="1300289" y="610022"/>
                    <a:pt x="1300925" y="776900"/>
                  </a:cubicBezTo>
                  <a:cubicBezTo>
                    <a:pt x="1301369" y="870499"/>
                    <a:pt x="1296670" y="964415"/>
                    <a:pt x="1288669" y="1057697"/>
                  </a:cubicBezTo>
                  <a:cubicBezTo>
                    <a:pt x="1282256" y="1133071"/>
                    <a:pt x="1266762" y="1207620"/>
                    <a:pt x="1256348" y="1282741"/>
                  </a:cubicBezTo>
                  <a:cubicBezTo>
                    <a:pt x="1239075" y="1407201"/>
                    <a:pt x="1216406" y="1530708"/>
                    <a:pt x="1213168" y="1657073"/>
                  </a:cubicBezTo>
                  <a:cubicBezTo>
                    <a:pt x="1210501" y="1760832"/>
                    <a:pt x="1195007" y="1864210"/>
                    <a:pt x="1191133" y="1967969"/>
                  </a:cubicBezTo>
                  <a:cubicBezTo>
                    <a:pt x="1188212" y="2046138"/>
                    <a:pt x="1177862" y="2123608"/>
                    <a:pt x="1177163" y="2201713"/>
                  </a:cubicBezTo>
                  <a:cubicBezTo>
                    <a:pt x="1176973" y="2224128"/>
                    <a:pt x="1171702" y="2244067"/>
                    <a:pt x="1160399" y="2264832"/>
                  </a:cubicBezTo>
                  <a:cubicBezTo>
                    <a:pt x="1159383" y="2260895"/>
                    <a:pt x="1158557" y="2259117"/>
                    <a:pt x="1158557" y="2257339"/>
                  </a:cubicBezTo>
                  <a:cubicBezTo>
                    <a:pt x="1160653" y="2108114"/>
                    <a:pt x="1146112" y="1959016"/>
                    <a:pt x="1152589" y="1809854"/>
                  </a:cubicBezTo>
                  <a:cubicBezTo>
                    <a:pt x="1157986" y="1684950"/>
                    <a:pt x="1163447" y="1560109"/>
                    <a:pt x="1165416" y="1434950"/>
                  </a:cubicBezTo>
                  <a:cubicBezTo>
                    <a:pt x="1167829" y="1287186"/>
                    <a:pt x="1190879" y="1141390"/>
                    <a:pt x="1212025" y="995276"/>
                  </a:cubicBezTo>
                  <a:cubicBezTo>
                    <a:pt x="1232344" y="854624"/>
                    <a:pt x="1250823" y="713527"/>
                    <a:pt x="1270889" y="572811"/>
                  </a:cubicBezTo>
                  <a:cubicBezTo>
                    <a:pt x="1282637" y="490324"/>
                    <a:pt x="1268667" y="408917"/>
                    <a:pt x="1265936" y="327066"/>
                  </a:cubicBezTo>
                  <a:cubicBezTo>
                    <a:pt x="1265873" y="324970"/>
                    <a:pt x="1265237" y="322938"/>
                    <a:pt x="1265301" y="320843"/>
                  </a:cubicBezTo>
                  <a:cubicBezTo>
                    <a:pt x="1268159" y="226926"/>
                    <a:pt x="1258189" y="133327"/>
                    <a:pt x="1260538" y="39538"/>
                  </a:cubicBezTo>
                  <a:lnTo>
                    <a:pt x="1260538" y="39538"/>
                  </a:lnTo>
                  <a:close/>
                  <a:moveTo>
                    <a:pt x="2384488" y="1755"/>
                  </a:moveTo>
                  <a:cubicBezTo>
                    <a:pt x="2422271" y="-5357"/>
                    <a:pt x="2452942" y="10137"/>
                    <a:pt x="2483041" y="30330"/>
                  </a:cubicBezTo>
                  <a:cubicBezTo>
                    <a:pt x="2503615" y="44173"/>
                    <a:pt x="2526856" y="54016"/>
                    <a:pt x="2547811" y="67287"/>
                  </a:cubicBezTo>
                  <a:cubicBezTo>
                    <a:pt x="2573020" y="83226"/>
                    <a:pt x="2572893" y="112944"/>
                    <a:pt x="2577719" y="137010"/>
                  </a:cubicBezTo>
                  <a:cubicBezTo>
                    <a:pt x="2592896" y="213210"/>
                    <a:pt x="2623884" y="297856"/>
                    <a:pt x="2652395" y="369103"/>
                  </a:cubicBezTo>
                  <a:cubicBezTo>
                    <a:pt x="2616518" y="328780"/>
                    <a:pt x="2514219" y="182476"/>
                    <a:pt x="2465896" y="141011"/>
                  </a:cubicBezTo>
                  <a:cubicBezTo>
                    <a:pt x="2438273" y="120310"/>
                    <a:pt x="2380425" y="77257"/>
                    <a:pt x="2348484" y="44300"/>
                  </a:cubicBezTo>
                  <a:cubicBezTo>
                    <a:pt x="2342833" y="38522"/>
                    <a:pt x="2320862" y="23599"/>
                    <a:pt x="2300161" y="9756"/>
                  </a:cubicBezTo>
                  <a:cubicBezTo>
                    <a:pt x="2316734" y="7089"/>
                    <a:pt x="2368550" y="4676"/>
                    <a:pt x="2384488" y="1755"/>
                  </a:cubicBezTo>
                  <a:lnTo>
                    <a:pt x="2384488" y="1755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C60696A-1AA6-45B9-8790-8D21C3407E9F}"/>
                </a:ext>
              </a:extLst>
            </p:cNvPr>
            <p:cNvSpPr/>
            <p:nvPr/>
          </p:nvSpPr>
          <p:spPr>
            <a:xfrm>
              <a:off x="2583447" y="493902"/>
              <a:ext cx="911035" cy="772731"/>
            </a:xfrm>
            <a:custGeom>
              <a:avLst/>
              <a:gdLst>
                <a:gd name="connsiteX0" fmla="*/ 876681 w 911035"/>
                <a:gd name="connsiteY0" fmla="*/ 290005 h 772731"/>
                <a:gd name="connsiteX1" fmla="*/ 601599 w 911035"/>
                <a:gd name="connsiteY1" fmla="*/ 699 h 772731"/>
                <a:gd name="connsiteX2" fmla="*/ 601726 w 911035"/>
                <a:gd name="connsiteY2" fmla="*/ 0 h 772731"/>
                <a:gd name="connsiteX3" fmla="*/ 601409 w 911035"/>
                <a:gd name="connsiteY3" fmla="*/ 572 h 772731"/>
                <a:gd name="connsiteX4" fmla="*/ 601218 w 911035"/>
                <a:gd name="connsiteY4" fmla="*/ 444 h 772731"/>
                <a:gd name="connsiteX5" fmla="*/ 565849 w 911035"/>
                <a:gd name="connsiteY5" fmla="*/ 62738 h 772731"/>
                <a:gd name="connsiteX6" fmla="*/ 480441 w 911035"/>
                <a:gd name="connsiteY6" fmla="*/ 198120 h 772731"/>
                <a:gd name="connsiteX7" fmla="*/ 263398 w 911035"/>
                <a:gd name="connsiteY7" fmla="*/ 453263 h 772731"/>
                <a:gd name="connsiteX8" fmla="*/ 0 w 911035"/>
                <a:gd name="connsiteY8" fmla="*/ 738759 h 772731"/>
                <a:gd name="connsiteX9" fmla="*/ 406019 w 911035"/>
                <a:gd name="connsiteY9" fmla="*/ 772732 h 772731"/>
                <a:gd name="connsiteX10" fmla="*/ 380937 w 911035"/>
                <a:gd name="connsiteY10" fmla="*/ 457518 h 772731"/>
                <a:gd name="connsiteX11" fmla="*/ 426657 w 911035"/>
                <a:gd name="connsiteY11" fmla="*/ 427482 h 772731"/>
                <a:gd name="connsiteX12" fmla="*/ 544005 w 911035"/>
                <a:gd name="connsiteY12" fmla="*/ 448056 h 772731"/>
                <a:gd name="connsiteX13" fmla="*/ 612331 w 911035"/>
                <a:gd name="connsiteY13" fmla="*/ 492062 h 772731"/>
                <a:gd name="connsiteX14" fmla="*/ 807593 w 911035"/>
                <a:gd name="connsiteY14" fmla="*/ 625031 h 772731"/>
                <a:gd name="connsiteX15" fmla="*/ 854647 w 911035"/>
                <a:gd name="connsiteY15" fmla="*/ 572326 h 772731"/>
                <a:gd name="connsiteX16" fmla="*/ 883666 w 911035"/>
                <a:gd name="connsiteY16" fmla="*/ 487109 h 772731"/>
                <a:gd name="connsiteX17" fmla="*/ 909892 w 911035"/>
                <a:gd name="connsiteY17" fmla="*/ 372046 h 772731"/>
                <a:gd name="connsiteX18" fmla="*/ 876681 w 911035"/>
                <a:gd name="connsiteY18" fmla="*/ 290005 h 772731"/>
                <a:gd name="connsiteX19" fmla="*/ 876681 w 911035"/>
                <a:gd name="connsiteY19" fmla="*/ 290005 h 77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1035" h="772731">
                  <a:moveTo>
                    <a:pt x="876681" y="290005"/>
                  </a:moveTo>
                  <a:cubicBezTo>
                    <a:pt x="852297" y="263716"/>
                    <a:pt x="630301" y="20066"/>
                    <a:pt x="601599" y="699"/>
                  </a:cubicBezTo>
                  <a:cubicBezTo>
                    <a:pt x="601663" y="508"/>
                    <a:pt x="601726" y="254"/>
                    <a:pt x="601726" y="0"/>
                  </a:cubicBezTo>
                  <a:cubicBezTo>
                    <a:pt x="601599" y="190"/>
                    <a:pt x="601536" y="318"/>
                    <a:pt x="601409" y="572"/>
                  </a:cubicBezTo>
                  <a:cubicBezTo>
                    <a:pt x="601345" y="508"/>
                    <a:pt x="601282" y="508"/>
                    <a:pt x="601218" y="444"/>
                  </a:cubicBezTo>
                  <a:cubicBezTo>
                    <a:pt x="599758" y="1207"/>
                    <a:pt x="585470" y="26670"/>
                    <a:pt x="565849" y="62738"/>
                  </a:cubicBezTo>
                  <a:cubicBezTo>
                    <a:pt x="532765" y="120206"/>
                    <a:pt x="506032" y="164592"/>
                    <a:pt x="480441" y="198120"/>
                  </a:cubicBezTo>
                  <a:cubicBezTo>
                    <a:pt x="432562" y="260922"/>
                    <a:pt x="272352" y="443865"/>
                    <a:pt x="263398" y="453263"/>
                  </a:cubicBezTo>
                  <a:cubicBezTo>
                    <a:pt x="173927" y="546862"/>
                    <a:pt x="84455" y="640525"/>
                    <a:pt x="0" y="738759"/>
                  </a:cubicBezTo>
                  <a:cubicBezTo>
                    <a:pt x="121603" y="733997"/>
                    <a:pt x="280607" y="769112"/>
                    <a:pt x="406019" y="772732"/>
                  </a:cubicBezTo>
                  <a:cubicBezTo>
                    <a:pt x="381000" y="730885"/>
                    <a:pt x="288671" y="613855"/>
                    <a:pt x="380937" y="457518"/>
                  </a:cubicBezTo>
                  <a:cubicBezTo>
                    <a:pt x="393002" y="445897"/>
                    <a:pt x="405956" y="434404"/>
                    <a:pt x="426657" y="427482"/>
                  </a:cubicBezTo>
                  <a:cubicBezTo>
                    <a:pt x="474980" y="413639"/>
                    <a:pt x="502095" y="427673"/>
                    <a:pt x="544005" y="448056"/>
                  </a:cubicBezTo>
                  <a:cubicBezTo>
                    <a:pt x="562991" y="462280"/>
                    <a:pt x="592201" y="479171"/>
                    <a:pt x="612331" y="492062"/>
                  </a:cubicBezTo>
                  <a:cubicBezTo>
                    <a:pt x="677609" y="533972"/>
                    <a:pt x="740791" y="579247"/>
                    <a:pt x="807593" y="625031"/>
                  </a:cubicBezTo>
                  <a:cubicBezTo>
                    <a:pt x="840867" y="593027"/>
                    <a:pt x="836613" y="589090"/>
                    <a:pt x="854647" y="572326"/>
                  </a:cubicBezTo>
                  <a:cubicBezTo>
                    <a:pt x="876681" y="551942"/>
                    <a:pt x="880999" y="517081"/>
                    <a:pt x="883666" y="487109"/>
                  </a:cubicBezTo>
                  <a:cubicBezTo>
                    <a:pt x="887413" y="443738"/>
                    <a:pt x="903415" y="415163"/>
                    <a:pt x="909892" y="372046"/>
                  </a:cubicBezTo>
                  <a:cubicBezTo>
                    <a:pt x="916242" y="343789"/>
                    <a:pt x="894906" y="309753"/>
                    <a:pt x="876681" y="290005"/>
                  </a:cubicBezTo>
                  <a:lnTo>
                    <a:pt x="876681" y="290005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AAC7124-4EFC-414F-9F05-241E1A79D911}"/>
                </a:ext>
              </a:extLst>
            </p:cNvPr>
            <p:cNvSpPr/>
            <p:nvPr/>
          </p:nvSpPr>
          <p:spPr>
            <a:xfrm>
              <a:off x="1523399" y="90"/>
              <a:ext cx="1703486" cy="1903285"/>
            </a:xfrm>
            <a:custGeom>
              <a:avLst/>
              <a:gdLst>
                <a:gd name="connsiteX0" fmla="*/ 1660695 w 1703486"/>
                <a:gd name="connsiteY0" fmla="*/ 278294 h 1903285"/>
                <a:gd name="connsiteX1" fmla="*/ 1583161 w 1703486"/>
                <a:gd name="connsiteY1" fmla="*/ 282929 h 1903285"/>
                <a:gd name="connsiteX2" fmla="*/ 1541886 w 1703486"/>
                <a:gd name="connsiteY2" fmla="*/ 276579 h 1903285"/>
                <a:gd name="connsiteX3" fmla="*/ 1413236 w 1703486"/>
                <a:gd name="connsiteY3" fmla="*/ 172757 h 1903285"/>
                <a:gd name="connsiteX4" fmla="*/ 1222799 w 1703486"/>
                <a:gd name="connsiteY4" fmla="*/ 53313 h 1903285"/>
                <a:gd name="connsiteX5" fmla="*/ 1073701 w 1703486"/>
                <a:gd name="connsiteY5" fmla="*/ 7403 h 1903285"/>
                <a:gd name="connsiteX6" fmla="*/ 1019345 w 1703486"/>
                <a:gd name="connsiteY6" fmla="*/ 1243 h 1903285"/>
                <a:gd name="connsiteX7" fmla="*/ 855960 w 1703486"/>
                <a:gd name="connsiteY7" fmla="*/ 22643 h 1903285"/>
                <a:gd name="connsiteX8" fmla="*/ 702797 w 1703486"/>
                <a:gd name="connsiteY8" fmla="*/ 58520 h 1903285"/>
                <a:gd name="connsiteX9" fmla="*/ 573194 w 1703486"/>
                <a:gd name="connsiteY9" fmla="*/ 133895 h 1903285"/>
                <a:gd name="connsiteX10" fmla="*/ 420604 w 1703486"/>
                <a:gd name="connsiteY10" fmla="*/ 225398 h 1903285"/>
                <a:gd name="connsiteX11" fmla="*/ 283570 w 1703486"/>
                <a:gd name="connsiteY11" fmla="*/ 343699 h 1903285"/>
                <a:gd name="connsiteX12" fmla="*/ 223372 w 1703486"/>
                <a:gd name="connsiteY12" fmla="*/ 401611 h 1903285"/>
                <a:gd name="connsiteX13" fmla="*/ 144378 w 1703486"/>
                <a:gd name="connsiteY13" fmla="*/ 604811 h 1903285"/>
                <a:gd name="connsiteX14" fmla="*/ 144378 w 1703486"/>
                <a:gd name="connsiteY14" fmla="*/ 604811 h 1903285"/>
                <a:gd name="connsiteX15" fmla="*/ 144378 w 1703486"/>
                <a:gd name="connsiteY15" fmla="*/ 604811 h 1903285"/>
                <a:gd name="connsiteX16" fmla="*/ 74719 w 1703486"/>
                <a:gd name="connsiteY16" fmla="*/ 757401 h 1903285"/>
                <a:gd name="connsiteX17" fmla="*/ 13060 w 1703486"/>
                <a:gd name="connsiteY17" fmla="*/ 885481 h 1903285"/>
                <a:gd name="connsiteX18" fmla="*/ 112120 w 1703486"/>
                <a:gd name="connsiteY18" fmla="*/ 1297596 h 1903285"/>
                <a:gd name="connsiteX19" fmla="*/ 230548 w 1703486"/>
                <a:gd name="connsiteY19" fmla="*/ 1532736 h 1903285"/>
                <a:gd name="connsiteX20" fmla="*/ 256773 w 1703486"/>
                <a:gd name="connsiteY20" fmla="*/ 1602840 h 1903285"/>
                <a:gd name="connsiteX21" fmla="*/ 211625 w 1703486"/>
                <a:gd name="connsiteY21" fmla="*/ 1821471 h 1903285"/>
                <a:gd name="connsiteX22" fmla="*/ 292841 w 1703486"/>
                <a:gd name="connsiteY22" fmla="*/ 1902243 h 1903285"/>
                <a:gd name="connsiteX23" fmla="*/ 523093 w 1703486"/>
                <a:gd name="connsiteY23" fmla="*/ 1846236 h 1903285"/>
                <a:gd name="connsiteX24" fmla="*/ 562971 w 1703486"/>
                <a:gd name="connsiteY24" fmla="*/ 1819756 h 1903285"/>
                <a:gd name="connsiteX25" fmla="*/ 683430 w 1703486"/>
                <a:gd name="connsiteY25" fmla="*/ 1657133 h 1903285"/>
                <a:gd name="connsiteX26" fmla="*/ 695304 w 1703486"/>
                <a:gd name="connsiteY26" fmla="*/ 1651037 h 1903285"/>
                <a:gd name="connsiteX27" fmla="*/ 995660 w 1703486"/>
                <a:gd name="connsiteY27" fmla="*/ 1305724 h 1903285"/>
                <a:gd name="connsiteX28" fmla="*/ 1347894 w 1703486"/>
                <a:gd name="connsiteY28" fmla="*/ 932661 h 1903285"/>
                <a:gd name="connsiteX29" fmla="*/ 1541251 w 1703486"/>
                <a:gd name="connsiteY29" fmla="*/ 697775 h 1903285"/>
                <a:gd name="connsiteX30" fmla="*/ 1660568 w 1703486"/>
                <a:gd name="connsiteY30" fmla="*/ 498575 h 1903285"/>
                <a:gd name="connsiteX31" fmla="*/ 1661139 w 1703486"/>
                <a:gd name="connsiteY31" fmla="*/ 498131 h 1903285"/>
                <a:gd name="connsiteX32" fmla="*/ 1660632 w 1703486"/>
                <a:gd name="connsiteY32" fmla="*/ 498575 h 1903285"/>
                <a:gd name="connsiteX33" fmla="*/ 1700129 w 1703486"/>
                <a:gd name="connsiteY33" fmla="*/ 400658 h 1903285"/>
                <a:gd name="connsiteX34" fmla="*/ 1697652 w 1703486"/>
                <a:gd name="connsiteY34" fmla="*/ 342238 h 1903285"/>
                <a:gd name="connsiteX35" fmla="*/ 1660695 w 1703486"/>
                <a:gd name="connsiteY35" fmla="*/ 278294 h 190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03486" h="1903285">
                  <a:moveTo>
                    <a:pt x="1660695" y="278294"/>
                  </a:moveTo>
                  <a:cubicBezTo>
                    <a:pt x="1634406" y="271118"/>
                    <a:pt x="1608879" y="279945"/>
                    <a:pt x="1583161" y="282929"/>
                  </a:cubicBezTo>
                  <a:cubicBezTo>
                    <a:pt x="1568493" y="284644"/>
                    <a:pt x="1555031" y="287501"/>
                    <a:pt x="1541886" y="276579"/>
                  </a:cubicBezTo>
                  <a:cubicBezTo>
                    <a:pt x="1499405" y="241464"/>
                    <a:pt x="1456797" y="206539"/>
                    <a:pt x="1413236" y="172757"/>
                  </a:cubicBezTo>
                  <a:cubicBezTo>
                    <a:pt x="1353863" y="126719"/>
                    <a:pt x="1301602" y="70458"/>
                    <a:pt x="1222799" y="53313"/>
                  </a:cubicBezTo>
                  <a:cubicBezTo>
                    <a:pt x="1172189" y="42328"/>
                    <a:pt x="1123485" y="22579"/>
                    <a:pt x="1073701" y="7403"/>
                  </a:cubicBezTo>
                  <a:cubicBezTo>
                    <a:pt x="1056175" y="2005"/>
                    <a:pt x="1039474" y="-2186"/>
                    <a:pt x="1019345" y="1243"/>
                  </a:cubicBezTo>
                  <a:cubicBezTo>
                    <a:pt x="965243" y="10514"/>
                    <a:pt x="909935" y="12927"/>
                    <a:pt x="855960" y="22643"/>
                  </a:cubicBezTo>
                  <a:cubicBezTo>
                    <a:pt x="804524" y="31914"/>
                    <a:pt x="750105" y="28104"/>
                    <a:pt x="702797" y="58520"/>
                  </a:cubicBezTo>
                  <a:cubicBezTo>
                    <a:pt x="660824" y="85508"/>
                    <a:pt x="615358" y="107161"/>
                    <a:pt x="573194" y="133895"/>
                  </a:cubicBezTo>
                  <a:cubicBezTo>
                    <a:pt x="522965" y="165581"/>
                    <a:pt x="466577" y="187044"/>
                    <a:pt x="420604" y="225398"/>
                  </a:cubicBezTo>
                  <a:cubicBezTo>
                    <a:pt x="374312" y="264070"/>
                    <a:pt x="328973" y="303884"/>
                    <a:pt x="283570" y="343699"/>
                  </a:cubicBezTo>
                  <a:cubicBezTo>
                    <a:pt x="262488" y="362241"/>
                    <a:pt x="234167" y="378052"/>
                    <a:pt x="223372" y="401611"/>
                  </a:cubicBezTo>
                  <a:cubicBezTo>
                    <a:pt x="193083" y="467524"/>
                    <a:pt x="170223" y="536802"/>
                    <a:pt x="144378" y="604811"/>
                  </a:cubicBezTo>
                  <a:lnTo>
                    <a:pt x="144378" y="604811"/>
                  </a:lnTo>
                  <a:lnTo>
                    <a:pt x="144378" y="604811"/>
                  </a:lnTo>
                  <a:cubicBezTo>
                    <a:pt x="116311" y="651293"/>
                    <a:pt x="98468" y="708252"/>
                    <a:pt x="74719" y="757401"/>
                  </a:cubicBezTo>
                  <a:cubicBezTo>
                    <a:pt x="54272" y="799756"/>
                    <a:pt x="27221" y="840459"/>
                    <a:pt x="13060" y="885481"/>
                  </a:cubicBezTo>
                  <a:cubicBezTo>
                    <a:pt x="-31136" y="1026324"/>
                    <a:pt x="45636" y="1178025"/>
                    <a:pt x="112120" y="1297596"/>
                  </a:cubicBezTo>
                  <a:cubicBezTo>
                    <a:pt x="154856" y="1374558"/>
                    <a:pt x="190162" y="1454631"/>
                    <a:pt x="230548" y="1532736"/>
                  </a:cubicBezTo>
                  <a:cubicBezTo>
                    <a:pt x="240708" y="1552358"/>
                    <a:pt x="259821" y="1580044"/>
                    <a:pt x="256773" y="1602840"/>
                  </a:cubicBezTo>
                  <a:cubicBezTo>
                    <a:pt x="255186" y="1614588"/>
                    <a:pt x="222039" y="1770290"/>
                    <a:pt x="211625" y="1821471"/>
                  </a:cubicBezTo>
                  <a:cubicBezTo>
                    <a:pt x="203814" y="1859888"/>
                    <a:pt x="253979" y="1911260"/>
                    <a:pt x="292841" y="1902243"/>
                  </a:cubicBezTo>
                  <a:cubicBezTo>
                    <a:pt x="369804" y="1884336"/>
                    <a:pt x="446194" y="1864206"/>
                    <a:pt x="523093" y="1846236"/>
                  </a:cubicBezTo>
                  <a:cubicBezTo>
                    <a:pt x="540618" y="1842172"/>
                    <a:pt x="552429" y="1834425"/>
                    <a:pt x="562971" y="1819756"/>
                  </a:cubicBezTo>
                  <a:cubicBezTo>
                    <a:pt x="602340" y="1764956"/>
                    <a:pt x="643171" y="1711235"/>
                    <a:pt x="683430" y="1657133"/>
                  </a:cubicBezTo>
                  <a:cubicBezTo>
                    <a:pt x="687367" y="1655101"/>
                    <a:pt x="691368" y="1653069"/>
                    <a:pt x="695304" y="1651037"/>
                  </a:cubicBezTo>
                  <a:cubicBezTo>
                    <a:pt x="761218" y="1576043"/>
                    <a:pt x="928032" y="1379257"/>
                    <a:pt x="995660" y="1305724"/>
                  </a:cubicBezTo>
                  <a:cubicBezTo>
                    <a:pt x="1154536" y="1133004"/>
                    <a:pt x="1265026" y="1008671"/>
                    <a:pt x="1347894" y="932661"/>
                  </a:cubicBezTo>
                  <a:cubicBezTo>
                    <a:pt x="1375834" y="907007"/>
                    <a:pt x="1519535" y="728318"/>
                    <a:pt x="1541251" y="697775"/>
                  </a:cubicBezTo>
                  <a:cubicBezTo>
                    <a:pt x="1569128" y="658722"/>
                    <a:pt x="1637962" y="552677"/>
                    <a:pt x="1660568" y="498575"/>
                  </a:cubicBezTo>
                  <a:lnTo>
                    <a:pt x="1661139" y="498131"/>
                  </a:lnTo>
                  <a:cubicBezTo>
                    <a:pt x="1660949" y="498258"/>
                    <a:pt x="1660822" y="498385"/>
                    <a:pt x="1660632" y="498575"/>
                  </a:cubicBezTo>
                  <a:cubicBezTo>
                    <a:pt x="1679301" y="461999"/>
                    <a:pt x="1688317" y="439647"/>
                    <a:pt x="1700129" y="400658"/>
                  </a:cubicBezTo>
                  <a:cubicBezTo>
                    <a:pt x="1704637" y="385863"/>
                    <a:pt x="1705336" y="355764"/>
                    <a:pt x="1697652" y="342238"/>
                  </a:cubicBezTo>
                  <a:cubicBezTo>
                    <a:pt x="1685397" y="320839"/>
                    <a:pt x="1676824" y="297344"/>
                    <a:pt x="1660695" y="278294"/>
                  </a:cubicBezTo>
                </a:path>
              </a:pathLst>
            </a:custGeom>
            <a:solidFill>
              <a:srgbClr val="D8D6D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9B45B65-6FC3-472F-97ED-8E5DA6F84B54}"/>
                </a:ext>
              </a:extLst>
            </p:cNvPr>
            <p:cNvSpPr/>
            <p:nvPr/>
          </p:nvSpPr>
          <p:spPr>
            <a:xfrm>
              <a:off x="1523318" y="155892"/>
              <a:ext cx="1637611" cy="1743165"/>
            </a:xfrm>
            <a:custGeom>
              <a:avLst/>
              <a:gdLst>
                <a:gd name="connsiteX0" fmla="*/ 1597720 w 1637611"/>
                <a:gd name="connsiteY0" fmla="*/ 203137 h 1743165"/>
                <a:gd name="connsiteX1" fmla="*/ 1567939 w 1637611"/>
                <a:gd name="connsiteY1" fmla="*/ 171704 h 1743165"/>
                <a:gd name="connsiteX2" fmla="*/ 1526981 w 1637611"/>
                <a:gd name="connsiteY2" fmla="*/ 126746 h 1743165"/>
                <a:gd name="connsiteX3" fmla="*/ 1401505 w 1637611"/>
                <a:gd name="connsiteY3" fmla="*/ 15494 h 1743165"/>
                <a:gd name="connsiteX4" fmla="*/ 1335846 w 1637611"/>
                <a:gd name="connsiteY4" fmla="*/ 9144 h 1743165"/>
                <a:gd name="connsiteX5" fmla="*/ 1279331 w 1637611"/>
                <a:gd name="connsiteY5" fmla="*/ 19368 h 1743165"/>
                <a:gd name="connsiteX6" fmla="*/ 1162745 w 1637611"/>
                <a:gd name="connsiteY6" fmla="*/ 54737 h 1743165"/>
                <a:gd name="connsiteX7" fmla="*/ 725738 w 1637611"/>
                <a:gd name="connsiteY7" fmla="*/ 210630 h 1743165"/>
                <a:gd name="connsiteX8" fmla="*/ 612962 w 1637611"/>
                <a:gd name="connsiteY8" fmla="*/ 264351 h 1743165"/>
                <a:gd name="connsiteX9" fmla="*/ 585530 w 1637611"/>
                <a:gd name="connsiteY9" fmla="*/ 246444 h 1743165"/>
                <a:gd name="connsiteX10" fmla="*/ 585022 w 1637611"/>
                <a:gd name="connsiteY10" fmla="*/ 193421 h 1743165"/>
                <a:gd name="connsiteX11" fmla="*/ 569401 w 1637611"/>
                <a:gd name="connsiteY11" fmla="*/ 168402 h 1743165"/>
                <a:gd name="connsiteX12" fmla="*/ 396237 w 1637611"/>
                <a:gd name="connsiteY12" fmla="*/ 301371 h 1743165"/>
                <a:gd name="connsiteX13" fmla="*/ 282572 w 1637611"/>
                <a:gd name="connsiteY13" fmla="*/ 516700 h 1743165"/>
                <a:gd name="connsiteX14" fmla="*/ 255902 w 1637611"/>
                <a:gd name="connsiteY14" fmla="*/ 362903 h 1743165"/>
                <a:gd name="connsiteX15" fmla="*/ 240852 w 1637611"/>
                <a:gd name="connsiteY15" fmla="*/ 338201 h 1743165"/>
                <a:gd name="connsiteX16" fmla="*/ 217992 w 1637611"/>
                <a:gd name="connsiteY16" fmla="*/ 352171 h 1743165"/>
                <a:gd name="connsiteX17" fmla="*/ 144586 w 1637611"/>
                <a:gd name="connsiteY17" fmla="*/ 444881 h 1743165"/>
                <a:gd name="connsiteX18" fmla="*/ 74800 w 1637611"/>
                <a:gd name="connsiteY18" fmla="*/ 597472 h 1743165"/>
                <a:gd name="connsiteX19" fmla="*/ 13078 w 1637611"/>
                <a:gd name="connsiteY19" fmla="*/ 725551 h 1743165"/>
                <a:gd name="connsiteX20" fmla="*/ 112265 w 1637611"/>
                <a:gd name="connsiteY20" fmla="*/ 1137539 h 1743165"/>
                <a:gd name="connsiteX21" fmla="*/ 230883 w 1637611"/>
                <a:gd name="connsiteY21" fmla="*/ 1372616 h 1743165"/>
                <a:gd name="connsiteX22" fmla="*/ 257172 w 1637611"/>
                <a:gd name="connsiteY22" fmla="*/ 1442720 h 1743165"/>
                <a:gd name="connsiteX23" fmla="*/ 211960 w 1637611"/>
                <a:gd name="connsiteY23" fmla="*/ 1661351 h 1743165"/>
                <a:gd name="connsiteX24" fmla="*/ 293303 w 1637611"/>
                <a:gd name="connsiteY24" fmla="*/ 1742123 h 1743165"/>
                <a:gd name="connsiteX25" fmla="*/ 523872 w 1637611"/>
                <a:gd name="connsiteY25" fmla="*/ 1686115 h 1743165"/>
                <a:gd name="connsiteX26" fmla="*/ 563750 w 1637611"/>
                <a:gd name="connsiteY26" fmla="*/ 1659636 h 1743165"/>
                <a:gd name="connsiteX27" fmla="*/ 684336 w 1637611"/>
                <a:gd name="connsiteY27" fmla="*/ 1497076 h 1743165"/>
                <a:gd name="connsiteX28" fmla="*/ 704402 w 1637611"/>
                <a:gd name="connsiteY28" fmla="*/ 1461834 h 1743165"/>
                <a:gd name="connsiteX29" fmla="*/ 855723 w 1637611"/>
                <a:gd name="connsiteY29" fmla="*/ 1235075 h 1743165"/>
                <a:gd name="connsiteX30" fmla="*/ 884679 w 1637611"/>
                <a:gd name="connsiteY30" fmla="*/ 1198182 h 1743165"/>
                <a:gd name="connsiteX31" fmla="*/ 1191638 w 1637611"/>
                <a:gd name="connsiteY31" fmla="*/ 885000 h 1743165"/>
                <a:gd name="connsiteX32" fmla="*/ 1359976 w 1637611"/>
                <a:gd name="connsiteY32" fmla="*/ 716534 h 1743165"/>
                <a:gd name="connsiteX33" fmla="*/ 1471482 w 1637611"/>
                <a:gd name="connsiteY33" fmla="*/ 593789 h 1743165"/>
                <a:gd name="connsiteX34" fmla="*/ 1625660 w 1637611"/>
                <a:gd name="connsiteY34" fmla="*/ 360363 h 1743165"/>
                <a:gd name="connsiteX35" fmla="*/ 1597720 w 1637611"/>
                <a:gd name="connsiteY35" fmla="*/ 203137 h 1743165"/>
                <a:gd name="connsiteX36" fmla="*/ 1597720 w 1637611"/>
                <a:gd name="connsiteY36" fmla="*/ 203137 h 174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37611" h="1743165">
                  <a:moveTo>
                    <a:pt x="1597720" y="203137"/>
                  </a:moveTo>
                  <a:cubicBezTo>
                    <a:pt x="1587306" y="193167"/>
                    <a:pt x="1574479" y="185293"/>
                    <a:pt x="1567939" y="171704"/>
                  </a:cubicBezTo>
                  <a:cubicBezTo>
                    <a:pt x="1561716" y="162751"/>
                    <a:pt x="1533903" y="132652"/>
                    <a:pt x="1526981" y="126746"/>
                  </a:cubicBezTo>
                  <a:cubicBezTo>
                    <a:pt x="1484563" y="90297"/>
                    <a:pt x="1443288" y="52578"/>
                    <a:pt x="1401505" y="15494"/>
                  </a:cubicBezTo>
                  <a:cubicBezTo>
                    <a:pt x="1381376" y="-2349"/>
                    <a:pt x="1359278" y="-5207"/>
                    <a:pt x="1335846" y="9144"/>
                  </a:cubicBezTo>
                  <a:cubicBezTo>
                    <a:pt x="1316669" y="10605"/>
                    <a:pt x="1297937" y="14542"/>
                    <a:pt x="1279331" y="19368"/>
                  </a:cubicBezTo>
                  <a:cubicBezTo>
                    <a:pt x="1240977" y="32766"/>
                    <a:pt x="1201861" y="43752"/>
                    <a:pt x="1162745" y="54737"/>
                  </a:cubicBezTo>
                  <a:cubicBezTo>
                    <a:pt x="1013393" y="96457"/>
                    <a:pt x="861819" y="131636"/>
                    <a:pt x="725738" y="210630"/>
                  </a:cubicBezTo>
                  <a:cubicBezTo>
                    <a:pt x="689734" y="231585"/>
                    <a:pt x="650427" y="246190"/>
                    <a:pt x="612962" y="264351"/>
                  </a:cubicBezTo>
                  <a:cubicBezTo>
                    <a:pt x="591753" y="274638"/>
                    <a:pt x="584641" y="268732"/>
                    <a:pt x="585530" y="246444"/>
                  </a:cubicBezTo>
                  <a:cubicBezTo>
                    <a:pt x="586229" y="228791"/>
                    <a:pt x="586800" y="211011"/>
                    <a:pt x="585022" y="193421"/>
                  </a:cubicBezTo>
                  <a:cubicBezTo>
                    <a:pt x="584070" y="183261"/>
                    <a:pt x="586927" y="168974"/>
                    <a:pt x="569401" y="168402"/>
                  </a:cubicBezTo>
                  <a:cubicBezTo>
                    <a:pt x="558670" y="176403"/>
                    <a:pt x="450529" y="220155"/>
                    <a:pt x="396237" y="301371"/>
                  </a:cubicBezTo>
                  <a:cubicBezTo>
                    <a:pt x="359978" y="374015"/>
                    <a:pt x="322323" y="445961"/>
                    <a:pt x="282572" y="516700"/>
                  </a:cubicBezTo>
                  <a:cubicBezTo>
                    <a:pt x="271142" y="486791"/>
                    <a:pt x="261236" y="386461"/>
                    <a:pt x="255902" y="362903"/>
                  </a:cubicBezTo>
                  <a:cubicBezTo>
                    <a:pt x="253679" y="353251"/>
                    <a:pt x="253425" y="340424"/>
                    <a:pt x="240852" y="338201"/>
                  </a:cubicBezTo>
                  <a:cubicBezTo>
                    <a:pt x="230692" y="336359"/>
                    <a:pt x="224025" y="345123"/>
                    <a:pt x="217992" y="352171"/>
                  </a:cubicBezTo>
                  <a:cubicBezTo>
                    <a:pt x="192211" y="382016"/>
                    <a:pt x="165097" y="410909"/>
                    <a:pt x="144586" y="444881"/>
                  </a:cubicBezTo>
                  <a:cubicBezTo>
                    <a:pt x="116519" y="491363"/>
                    <a:pt x="98612" y="548259"/>
                    <a:pt x="74800" y="597472"/>
                  </a:cubicBezTo>
                  <a:cubicBezTo>
                    <a:pt x="54353" y="639826"/>
                    <a:pt x="27238" y="680466"/>
                    <a:pt x="13078" y="725551"/>
                  </a:cubicBezTo>
                  <a:cubicBezTo>
                    <a:pt x="-31182" y="866394"/>
                    <a:pt x="45717" y="1017969"/>
                    <a:pt x="112265" y="1137539"/>
                  </a:cubicBezTo>
                  <a:cubicBezTo>
                    <a:pt x="155064" y="1214501"/>
                    <a:pt x="190433" y="1294511"/>
                    <a:pt x="230883" y="1372616"/>
                  </a:cubicBezTo>
                  <a:cubicBezTo>
                    <a:pt x="241043" y="1392238"/>
                    <a:pt x="260220" y="1419924"/>
                    <a:pt x="257172" y="1442720"/>
                  </a:cubicBezTo>
                  <a:cubicBezTo>
                    <a:pt x="255584" y="1454468"/>
                    <a:pt x="222374" y="1610170"/>
                    <a:pt x="211960" y="1661351"/>
                  </a:cubicBezTo>
                  <a:cubicBezTo>
                    <a:pt x="204149" y="1699768"/>
                    <a:pt x="254378" y="1751140"/>
                    <a:pt x="293303" y="1742123"/>
                  </a:cubicBezTo>
                  <a:cubicBezTo>
                    <a:pt x="370329" y="1724215"/>
                    <a:pt x="446783" y="1704086"/>
                    <a:pt x="523872" y="1686115"/>
                  </a:cubicBezTo>
                  <a:cubicBezTo>
                    <a:pt x="541461" y="1682052"/>
                    <a:pt x="553272" y="1674305"/>
                    <a:pt x="563750" y="1659636"/>
                  </a:cubicBezTo>
                  <a:cubicBezTo>
                    <a:pt x="603183" y="1604836"/>
                    <a:pt x="644014" y="1551115"/>
                    <a:pt x="684336" y="1497076"/>
                  </a:cubicBezTo>
                  <a:cubicBezTo>
                    <a:pt x="688464" y="1483868"/>
                    <a:pt x="696909" y="1473137"/>
                    <a:pt x="704402" y="1461834"/>
                  </a:cubicBezTo>
                  <a:cubicBezTo>
                    <a:pt x="754821" y="1386205"/>
                    <a:pt x="805177" y="1310640"/>
                    <a:pt x="855723" y="1235075"/>
                  </a:cubicBezTo>
                  <a:cubicBezTo>
                    <a:pt x="864422" y="1221994"/>
                    <a:pt x="873439" y="1209231"/>
                    <a:pt x="884679" y="1198182"/>
                  </a:cubicBezTo>
                  <a:cubicBezTo>
                    <a:pt x="989327" y="1096074"/>
                    <a:pt x="1086482" y="986600"/>
                    <a:pt x="1191638" y="885000"/>
                  </a:cubicBezTo>
                  <a:cubicBezTo>
                    <a:pt x="1248724" y="829882"/>
                    <a:pt x="1305239" y="774002"/>
                    <a:pt x="1359976" y="716534"/>
                  </a:cubicBezTo>
                  <a:cubicBezTo>
                    <a:pt x="1398076" y="676529"/>
                    <a:pt x="1436621" y="636778"/>
                    <a:pt x="1471482" y="593789"/>
                  </a:cubicBezTo>
                  <a:cubicBezTo>
                    <a:pt x="1523489" y="529781"/>
                    <a:pt x="1584766" y="427482"/>
                    <a:pt x="1625660" y="360363"/>
                  </a:cubicBezTo>
                  <a:cubicBezTo>
                    <a:pt x="1653600" y="303022"/>
                    <a:pt x="1627692" y="231648"/>
                    <a:pt x="1597720" y="203137"/>
                  </a:cubicBezTo>
                  <a:lnTo>
                    <a:pt x="1597720" y="203137"/>
                  </a:lnTo>
                  <a:close/>
                </a:path>
              </a:pathLst>
            </a:custGeom>
            <a:solidFill>
              <a:srgbClr val="BAB8B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ABA5C5-17A8-4BA7-A564-4286A5F765EE}"/>
                </a:ext>
              </a:extLst>
            </p:cNvPr>
            <p:cNvSpPr/>
            <p:nvPr/>
          </p:nvSpPr>
          <p:spPr>
            <a:xfrm>
              <a:off x="3184983" y="493966"/>
              <a:ext cx="2222" cy="2222"/>
            </a:xfrm>
            <a:custGeom>
              <a:avLst/>
              <a:gdLst>
                <a:gd name="connsiteX0" fmla="*/ 2223 w 2222"/>
                <a:gd name="connsiteY0" fmla="*/ 0 h 2222"/>
                <a:gd name="connsiteX1" fmla="*/ 0 w 2222"/>
                <a:gd name="connsiteY1" fmla="*/ 2222 h 2222"/>
                <a:gd name="connsiteX2" fmla="*/ 0 w 2222"/>
                <a:gd name="connsiteY2" fmla="*/ 2222 h 2222"/>
                <a:gd name="connsiteX3" fmla="*/ 2223 w 2222"/>
                <a:gd name="connsiteY3" fmla="*/ 0 h 2222"/>
                <a:gd name="connsiteX4" fmla="*/ 2223 w 2222"/>
                <a:gd name="connsiteY4" fmla="*/ 0 h 2222"/>
                <a:gd name="connsiteX5" fmla="*/ 2223 w 2222"/>
                <a:gd name="connsiteY5" fmla="*/ 0 h 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2" h="2222">
                  <a:moveTo>
                    <a:pt x="2223" y="0"/>
                  </a:moveTo>
                  <a:cubicBezTo>
                    <a:pt x="1270" y="762"/>
                    <a:pt x="635" y="1460"/>
                    <a:pt x="0" y="2222"/>
                  </a:cubicBezTo>
                  <a:lnTo>
                    <a:pt x="0" y="2222"/>
                  </a:lnTo>
                  <a:lnTo>
                    <a:pt x="2223" y="0"/>
                  </a:lnTo>
                  <a:lnTo>
                    <a:pt x="2223" y="0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55555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42B0DD5-C38D-4544-82F0-9660E2AE21F1}"/>
                </a:ext>
              </a:extLst>
            </p:cNvPr>
            <p:cNvSpPr/>
            <p:nvPr/>
          </p:nvSpPr>
          <p:spPr>
            <a:xfrm>
              <a:off x="2208099" y="274383"/>
              <a:ext cx="1018614" cy="1378584"/>
            </a:xfrm>
            <a:custGeom>
              <a:avLst/>
              <a:gdLst>
                <a:gd name="connsiteX0" fmla="*/ 1012825 w 1018614"/>
                <a:gd name="connsiteY0" fmla="*/ 63945 h 1378584"/>
                <a:gd name="connsiteX1" fmla="*/ 975932 w 1018614"/>
                <a:gd name="connsiteY1" fmla="*/ 0 h 1378584"/>
                <a:gd name="connsiteX2" fmla="*/ 973773 w 1018614"/>
                <a:gd name="connsiteY2" fmla="*/ 177546 h 1378584"/>
                <a:gd name="connsiteX3" fmla="*/ 897826 w 1018614"/>
                <a:gd name="connsiteY3" fmla="*/ 308674 h 1378584"/>
                <a:gd name="connsiteX4" fmla="*/ 718629 w 1018614"/>
                <a:gd name="connsiteY4" fmla="*/ 538353 h 1378584"/>
                <a:gd name="connsiteX5" fmla="*/ 192977 w 1018614"/>
                <a:gd name="connsiteY5" fmla="*/ 1073658 h 1378584"/>
                <a:gd name="connsiteX6" fmla="*/ 171132 w 1018614"/>
                <a:gd name="connsiteY6" fmla="*/ 1100011 h 1378584"/>
                <a:gd name="connsiteX7" fmla="*/ 0 w 1018614"/>
                <a:gd name="connsiteY7" fmla="*/ 1378585 h 1378584"/>
                <a:gd name="connsiteX8" fmla="*/ 310769 w 1018614"/>
                <a:gd name="connsiteY8" fmla="*/ 1026541 h 1378584"/>
                <a:gd name="connsiteX9" fmla="*/ 663004 w 1018614"/>
                <a:gd name="connsiteY9" fmla="*/ 653796 h 1378584"/>
                <a:gd name="connsiteX10" fmla="*/ 856361 w 1018614"/>
                <a:gd name="connsiteY10" fmla="*/ 419100 h 1378584"/>
                <a:gd name="connsiteX11" fmla="*/ 975677 w 1018614"/>
                <a:gd name="connsiteY11" fmla="*/ 220091 h 1378584"/>
                <a:gd name="connsiteX12" fmla="*/ 1015175 w 1018614"/>
                <a:gd name="connsiteY12" fmla="*/ 122301 h 1378584"/>
                <a:gd name="connsiteX13" fmla="*/ 1012825 w 1018614"/>
                <a:gd name="connsiteY13" fmla="*/ 63945 h 1378584"/>
                <a:gd name="connsiteX14" fmla="*/ 1012825 w 1018614"/>
                <a:gd name="connsiteY14" fmla="*/ 63945 h 137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8614" h="1378584">
                  <a:moveTo>
                    <a:pt x="1012825" y="63945"/>
                  </a:moveTo>
                  <a:cubicBezTo>
                    <a:pt x="1000760" y="42545"/>
                    <a:pt x="992188" y="19050"/>
                    <a:pt x="975932" y="0"/>
                  </a:cubicBezTo>
                  <a:cubicBezTo>
                    <a:pt x="1015238" y="101600"/>
                    <a:pt x="997839" y="135572"/>
                    <a:pt x="973773" y="177546"/>
                  </a:cubicBezTo>
                  <a:cubicBezTo>
                    <a:pt x="960311" y="201041"/>
                    <a:pt x="902779" y="301752"/>
                    <a:pt x="897826" y="308674"/>
                  </a:cubicBezTo>
                  <a:cubicBezTo>
                    <a:pt x="828739" y="405321"/>
                    <a:pt x="814959" y="432943"/>
                    <a:pt x="718629" y="538353"/>
                  </a:cubicBezTo>
                  <a:cubicBezTo>
                    <a:pt x="549910" y="722948"/>
                    <a:pt x="368110" y="895159"/>
                    <a:pt x="192977" y="1073658"/>
                  </a:cubicBezTo>
                  <a:cubicBezTo>
                    <a:pt x="185039" y="1081786"/>
                    <a:pt x="177482" y="1090549"/>
                    <a:pt x="171132" y="1100011"/>
                  </a:cubicBezTo>
                  <a:cubicBezTo>
                    <a:pt x="116014" y="1182180"/>
                    <a:pt x="27622" y="1302703"/>
                    <a:pt x="0" y="1378585"/>
                  </a:cubicBezTo>
                  <a:cubicBezTo>
                    <a:pt x="98107" y="1269111"/>
                    <a:pt x="243141" y="1100011"/>
                    <a:pt x="310769" y="1026541"/>
                  </a:cubicBezTo>
                  <a:cubicBezTo>
                    <a:pt x="469582" y="853948"/>
                    <a:pt x="580136" y="729742"/>
                    <a:pt x="663004" y="653796"/>
                  </a:cubicBezTo>
                  <a:cubicBezTo>
                    <a:pt x="690944" y="628206"/>
                    <a:pt x="834644" y="449580"/>
                    <a:pt x="856361" y="419100"/>
                  </a:cubicBezTo>
                  <a:cubicBezTo>
                    <a:pt x="884238" y="380111"/>
                    <a:pt x="953072" y="274130"/>
                    <a:pt x="975677" y="220091"/>
                  </a:cubicBezTo>
                  <a:cubicBezTo>
                    <a:pt x="994347" y="183579"/>
                    <a:pt x="1003364" y="161227"/>
                    <a:pt x="1015175" y="122301"/>
                  </a:cubicBezTo>
                  <a:cubicBezTo>
                    <a:pt x="1019747" y="107569"/>
                    <a:pt x="1020508" y="77470"/>
                    <a:pt x="1012825" y="63945"/>
                  </a:cubicBezTo>
                  <a:lnTo>
                    <a:pt x="1012825" y="63945"/>
                  </a:lnTo>
                  <a:close/>
                </a:path>
              </a:pathLst>
            </a:custGeom>
            <a:solidFill>
              <a:srgbClr val="55555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650E6C3-74D5-46EC-BD32-5E7A9A06859F}"/>
                </a:ext>
              </a:extLst>
            </p:cNvPr>
            <p:cNvSpPr/>
            <p:nvPr/>
          </p:nvSpPr>
          <p:spPr>
            <a:xfrm>
              <a:off x="1722867" y="35127"/>
              <a:ext cx="1486242" cy="1754009"/>
            </a:xfrm>
            <a:custGeom>
              <a:avLst/>
              <a:gdLst>
                <a:gd name="connsiteX0" fmla="*/ 134394 w 1486242"/>
                <a:gd name="connsiteY0" fmla="*/ 400102 h 1754009"/>
                <a:gd name="connsiteX1" fmla="*/ 137633 w 1486242"/>
                <a:gd name="connsiteY1" fmla="*/ 401245 h 1754009"/>
                <a:gd name="connsiteX2" fmla="*/ 76609 w 1486242"/>
                <a:gd name="connsiteY2" fmla="*/ 659245 h 1754009"/>
                <a:gd name="connsiteX3" fmla="*/ 35842 w 1486242"/>
                <a:gd name="connsiteY3" fmla="*/ 858318 h 1754009"/>
                <a:gd name="connsiteX4" fmla="*/ 125758 w 1486242"/>
                <a:gd name="connsiteY4" fmla="*/ 1238556 h 1754009"/>
                <a:gd name="connsiteX5" fmla="*/ 281968 w 1486242"/>
                <a:gd name="connsiteY5" fmla="*/ 1519289 h 1754009"/>
                <a:gd name="connsiteX6" fmla="*/ 286604 w 1486242"/>
                <a:gd name="connsiteY6" fmla="*/ 1559802 h 1754009"/>
                <a:gd name="connsiteX7" fmla="*/ 219738 w 1486242"/>
                <a:gd name="connsiteY7" fmla="*/ 1734935 h 1754009"/>
                <a:gd name="connsiteX8" fmla="*/ 197577 w 1486242"/>
                <a:gd name="connsiteY8" fmla="*/ 1752271 h 1754009"/>
                <a:gd name="connsiteX9" fmla="*/ 187480 w 1486242"/>
                <a:gd name="connsiteY9" fmla="*/ 1725665 h 1754009"/>
                <a:gd name="connsiteX10" fmla="*/ 243424 w 1486242"/>
                <a:gd name="connsiteY10" fmla="*/ 1529005 h 1754009"/>
                <a:gd name="connsiteX11" fmla="*/ 223485 w 1486242"/>
                <a:gd name="connsiteY11" fmla="*/ 1469442 h 1754009"/>
                <a:gd name="connsiteX12" fmla="*/ 32223 w 1486242"/>
                <a:gd name="connsiteY12" fmla="*/ 1124764 h 1754009"/>
                <a:gd name="connsiteX13" fmla="*/ 18824 w 1486242"/>
                <a:gd name="connsiteY13" fmla="*/ 1071170 h 1754009"/>
                <a:gd name="connsiteX14" fmla="*/ 15141 w 1486242"/>
                <a:gd name="connsiteY14" fmla="*/ 713284 h 1754009"/>
                <a:gd name="connsiteX15" fmla="*/ 56670 w 1486242"/>
                <a:gd name="connsiteY15" fmla="*/ 574981 h 1754009"/>
                <a:gd name="connsiteX16" fmla="*/ 134394 w 1486242"/>
                <a:gd name="connsiteY16" fmla="*/ 400102 h 1754009"/>
                <a:gd name="connsiteX17" fmla="*/ 134394 w 1486242"/>
                <a:gd name="connsiteY17" fmla="*/ 400102 h 1754009"/>
                <a:gd name="connsiteX18" fmla="*/ 370424 w 1486242"/>
                <a:gd name="connsiteY18" fmla="*/ 288786 h 1754009"/>
                <a:gd name="connsiteX19" fmla="*/ 215865 w 1486242"/>
                <a:gd name="connsiteY19" fmla="*/ 630162 h 1754009"/>
                <a:gd name="connsiteX20" fmla="*/ 194973 w 1486242"/>
                <a:gd name="connsiteY20" fmla="*/ 811264 h 1754009"/>
                <a:gd name="connsiteX21" fmla="*/ 192878 w 1486242"/>
                <a:gd name="connsiteY21" fmla="*/ 1027926 h 1754009"/>
                <a:gd name="connsiteX22" fmla="*/ 170970 w 1486242"/>
                <a:gd name="connsiteY22" fmla="*/ 939661 h 1754009"/>
                <a:gd name="connsiteX23" fmla="*/ 133823 w 1486242"/>
                <a:gd name="connsiteY23" fmla="*/ 709029 h 1754009"/>
                <a:gd name="connsiteX24" fmla="*/ 143538 w 1486242"/>
                <a:gd name="connsiteY24" fmla="*/ 642672 h 1754009"/>
                <a:gd name="connsiteX25" fmla="*/ 333848 w 1486242"/>
                <a:gd name="connsiteY25" fmla="*/ 326823 h 1754009"/>
                <a:gd name="connsiteX26" fmla="*/ 370424 w 1486242"/>
                <a:gd name="connsiteY26" fmla="*/ 288786 h 1754009"/>
                <a:gd name="connsiteX27" fmla="*/ 370424 w 1486242"/>
                <a:gd name="connsiteY27" fmla="*/ 288786 h 1754009"/>
                <a:gd name="connsiteX28" fmla="*/ 1277458 w 1486242"/>
                <a:gd name="connsiteY28" fmla="*/ 265037 h 1754009"/>
                <a:gd name="connsiteX29" fmla="*/ 1306668 w 1486242"/>
                <a:gd name="connsiteY29" fmla="*/ 265291 h 1754009"/>
                <a:gd name="connsiteX30" fmla="*/ 1337338 w 1486242"/>
                <a:gd name="connsiteY30" fmla="*/ 269736 h 1754009"/>
                <a:gd name="connsiteX31" fmla="*/ 1344323 w 1486242"/>
                <a:gd name="connsiteY31" fmla="*/ 276531 h 1754009"/>
                <a:gd name="connsiteX32" fmla="*/ 1278347 w 1486242"/>
                <a:gd name="connsiteY32" fmla="*/ 393053 h 1754009"/>
                <a:gd name="connsiteX33" fmla="*/ 1232881 w 1486242"/>
                <a:gd name="connsiteY33" fmla="*/ 399340 h 1754009"/>
                <a:gd name="connsiteX34" fmla="*/ 1226086 w 1486242"/>
                <a:gd name="connsiteY34" fmla="*/ 366764 h 1754009"/>
                <a:gd name="connsiteX35" fmla="*/ 1258535 w 1486242"/>
                <a:gd name="connsiteY35" fmla="*/ 289104 h 1754009"/>
                <a:gd name="connsiteX36" fmla="*/ 1277458 w 1486242"/>
                <a:gd name="connsiteY36" fmla="*/ 265037 h 1754009"/>
                <a:gd name="connsiteX37" fmla="*/ 1277458 w 1486242"/>
                <a:gd name="connsiteY37" fmla="*/ 265037 h 1754009"/>
                <a:gd name="connsiteX38" fmla="*/ 1454178 w 1486242"/>
                <a:gd name="connsiteY38" fmla="*/ 244844 h 1754009"/>
                <a:gd name="connsiteX39" fmla="*/ 1467894 w 1486242"/>
                <a:gd name="connsiteY39" fmla="*/ 249988 h 1754009"/>
                <a:gd name="connsiteX40" fmla="*/ 1475324 w 1486242"/>
                <a:gd name="connsiteY40" fmla="*/ 387211 h 1754009"/>
                <a:gd name="connsiteX41" fmla="*/ 1425032 w 1486242"/>
                <a:gd name="connsiteY41" fmla="*/ 483160 h 1754009"/>
                <a:gd name="connsiteX42" fmla="*/ 1391821 w 1486242"/>
                <a:gd name="connsiteY42" fmla="*/ 533388 h 1754009"/>
                <a:gd name="connsiteX43" fmla="*/ 1357214 w 1486242"/>
                <a:gd name="connsiteY43" fmla="*/ 554153 h 1754009"/>
                <a:gd name="connsiteX44" fmla="*/ 1355880 w 1486242"/>
                <a:gd name="connsiteY44" fmla="*/ 514148 h 1754009"/>
                <a:gd name="connsiteX45" fmla="*/ 1410998 w 1486242"/>
                <a:gd name="connsiteY45" fmla="*/ 385751 h 1754009"/>
                <a:gd name="connsiteX46" fmla="*/ 1405601 w 1486242"/>
                <a:gd name="connsiteY46" fmla="*/ 332982 h 1754009"/>
                <a:gd name="connsiteX47" fmla="*/ 1370993 w 1486242"/>
                <a:gd name="connsiteY47" fmla="*/ 298438 h 1754009"/>
                <a:gd name="connsiteX48" fmla="*/ 1379248 w 1486242"/>
                <a:gd name="connsiteY48" fmla="*/ 281103 h 1754009"/>
                <a:gd name="connsiteX49" fmla="*/ 1454178 w 1486242"/>
                <a:gd name="connsiteY49" fmla="*/ 244844 h 1754009"/>
                <a:gd name="connsiteX50" fmla="*/ 1454178 w 1486242"/>
                <a:gd name="connsiteY50" fmla="*/ 244844 h 1754009"/>
                <a:gd name="connsiteX51" fmla="*/ 862041 w 1486242"/>
                <a:gd name="connsiteY51" fmla="*/ 86729 h 1754009"/>
                <a:gd name="connsiteX52" fmla="*/ 935320 w 1486242"/>
                <a:gd name="connsiteY52" fmla="*/ 97905 h 1754009"/>
                <a:gd name="connsiteX53" fmla="*/ 1108230 w 1486242"/>
                <a:gd name="connsiteY53" fmla="*/ 132449 h 1754009"/>
                <a:gd name="connsiteX54" fmla="*/ 873026 w 1486242"/>
                <a:gd name="connsiteY54" fmla="*/ 125528 h 1754009"/>
                <a:gd name="connsiteX55" fmla="*/ 617058 w 1486242"/>
                <a:gd name="connsiteY55" fmla="*/ 222302 h 1754009"/>
                <a:gd name="connsiteX56" fmla="*/ 495265 w 1486242"/>
                <a:gd name="connsiteY56" fmla="*/ 299899 h 1754009"/>
                <a:gd name="connsiteX57" fmla="*/ 658587 w 1486242"/>
                <a:gd name="connsiteY57" fmla="*/ 167057 h 1754009"/>
                <a:gd name="connsiteX58" fmla="*/ 790032 w 1486242"/>
                <a:gd name="connsiteY58" fmla="*/ 104827 h 1754009"/>
                <a:gd name="connsiteX59" fmla="*/ 862041 w 1486242"/>
                <a:gd name="connsiteY59" fmla="*/ 86729 h 1754009"/>
                <a:gd name="connsiteX60" fmla="*/ 862041 w 1486242"/>
                <a:gd name="connsiteY60" fmla="*/ 86729 h 1754009"/>
                <a:gd name="connsiteX61" fmla="*/ 746598 w 1486242"/>
                <a:gd name="connsiteY61" fmla="*/ 242 h 1754009"/>
                <a:gd name="connsiteX62" fmla="*/ 1124550 w 1486242"/>
                <a:gd name="connsiteY62" fmla="*/ 99112 h 1754009"/>
                <a:gd name="connsiteX63" fmla="*/ 783047 w 1486242"/>
                <a:gd name="connsiteY63" fmla="*/ 49518 h 1754009"/>
                <a:gd name="connsiteX64" fmla="*/ 734596 w 1486242"/>
                <a:gd name="connsiteY64" fmla="*/ 63361 h 1754009"/>
                <a:gd name="connsiteX65" fmla="*/ 422303 w 1486242"/>
                <a:gd name="connsiteY65" fmla="*/ 204268 h 1754009"/>
                <a:gd name="connsiteX66" fmla="*/ 260124 w 1486242"/>
                <a:gd name="connsiteY66" fmla="*/ 342190 h 1754009"/>
                <a:gd name="connsiteX67" fmla="*/ 181130 w 1486242"/>
                <a:gd name="connsiteY67" fmla="*/ 450521 h 1754009"/>
                <a:gd name="connsiteX68" fmla="*/ 277968 w 1486242"/>
                <a:gd name="connsiteY68" fmla="*/ 236208 h 1754009"/>
                <a:gd name="connsiteX69" fmla="*/ 358105 w 1486242"/>
                <a:gd name="connsiteY69" fmla="*/ 169152 h 1754009"/>
                <a:gd name="connsiteX70" fmla="*/ 704243 w 1486242"/>
                <a:gd name="connsiteY70" fmla="*/ 8815 h 1754009"/>
                <a:gd name="connsiteX71" fmla="*/ 746598 w 1486242"/>
                <a:gd name="connsiteY71" fmla="*/ 242 h 1754009"/>
                <a:gd name="connsiteX72" fmla="*/ 746598 w 1486242"/>
                <a:gd name="connsiteY72" fmla="*/ 242 h 175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486242" h="1754009">
                  <a:moveTo>
                    <a:pt x="134394" y="400102"/>
                  </a:moveTo>
                  <a:cubicBezTo>
                    <a:pt x="135474" y="400546"/>
                    <a:pt x="136617" y="400927"/>
                    <a:pt x="137633" y="401245"/>
                  </a:cubicBezTo>
                  <a:cubicBezTo>
                    <a:pt x="117313" y="487224"/>
                    <a:pt x="96929" y="573266"/>
                    <a:pt x="76609" y="659245"/>
                  </a:cubicBezTo>
                  <a:cubicBezTo>
                    <a:pt x="62512" y="715697"/>
                    <a:pt x="35842" y="768465"/>
                    <a:pt x="35842" y="858318"/>
                  </a:cubicBezTo>
                  <a:cubicBezTo>
                    <a:pt x="42764" y="1038086"/>
                    <a:pt x="49685" y="1107174"/>
                    <a:pt x="125758" y="1238556"/>
                  </a:cubicBezTo>
                  <a:cubicBezTo>
                    <a:pt x="156175" y="1298246"/>
                    <a:pt x="247424" y="1467093"/>
                    <a:pt x="281968" y="1519289"/>
                  </a:cubicBezTo>
                  <a:cubicBezTo>
                    <a:pt x="291112" y="1533069"/>
                    <a:pt x="292509" y="1544753"/>
                    <a:pt x="286604" y="1559802"/>
                  </a:cubicBezTo>
                  <a:cubicBezTo>
                    <a:pt x="263871" y="1618032"/>
                    <a:pt x="242217" y="1676643"/>
                    <a:pt x="219738" y="1734935"/>
                  </a:cubicBezTo>
                  <a:cubicBezTo>
                    <a:pt x="216055" y="1744397"/>
                    <a:pt x="216373" y="1759065"/>
                    <a:pt x="197577" y="1752271"/>
                  </a:cubicBezTo>
                  <a:cubicBezTo>
                    <a:pt x="181829" y="1746619"/>
                    <a:pt x="184559" y="1738110"/>
                    <a:pt x="187480" y="1725665"/>
                  </a:cubicBezTo>
                  <a:cubicBezTo>
                    <a:pt x="203165" y="1657846"/>
                    <a:pt x="227168" y="1596569"/>
                    <a:pt x="243424" y="1529005"/>
                  </a:cubicBezTo>
                  <a:cubicBezTo>
                    <a:pt x="248250" y="1508812"/>
                    <a:pt x="232883" y="1486269"/>
                    <a:pt x="223485" y="1469442"/>
                  </a:cubicBezTo>
                  <a:cubicBezTo>
                    <a:pt x="159477" y="1354697"/>
                    <a:pt x="96104" y="1239572"/>
                    <a:pt x="32223" y="1124764"/>
                  </a:cubicBezTo>
                  <a:cubicBezTo>
                    <a:pt x="22825" y="1107810"/>
                    <a:pt x="18761" y="1090664"/>
                    <a:pt x="18824" y="1071170"/>
                  </a:cubicBezTo>
                  <a:cubicBezTo>
                    <a:pt x="-5623" y="899910"/>
                    <a:pt x="-5623" y="865366"/>
                    <a:pt x="15141" y="713284"/>
                  </a:cubicBezTo>
                  <a:cubicBezTo>
                    <a:pt x="22063" y="664833"/>
                    <a:pt x="44034" y="607302"/>
                    <a:pt x="56670" y="574981"/>
                  </a:cubicBezTo>
                  <a:cubicBezTo>
                    <a:pt x="84547" y="524181"/>
                    <a:pt x="106645" y="450902"/>
                    <a:pt x="134394" y="400102"/>
                  </a:cubicBezTo>
                  <a:lnTo>
                    <a:pt x="134394" y="400102"/>
                  </a:lnTo>
                  <a:close/>
                  <a:moveTo>
                    <a:pt x="370424" y="288786"/>
                  </a:moveTo>
                  <a:cubicBezTo>
                    <a:pt x="324196" y="402642"/>
                    <a:pt x="265014" y="517513"/>
                    <a:pt x="215865" y="630162"/>
                  </a:cubicBezTo>
                  <a:cubicBezTo>
                    <a:pt x="190274" y="688836"/>
                    <a:pt x="191989" y="747129"/>
                    <a:pt x="194973" y="811264"/>
                  </a:cubicBezTo>
                  <a:cubicBezTo>
                    <a:pt x="198275" y="883146"/>
                    <a:pt x="195735" y="955282"/>
                    <a:pt x="192878" y="1027926"/>
                  </a:cubicBezTo>
                  <a:cubicBezTo>
                    <a:pt x="181257" y="982778"/>
                    <a:pt x="176304" y="969252"/>
                    <a:pt x="170970" y="939661"/>
                  </a:cubicBezTo>
                  <a:cubicBezTo>
                    <a:pt x="157127" y="863080"/>
                    <a:pt x="145888" y="785991"/>
                    <a:pt x="133823" y="709029"/>
                  </a:cubicBezTo>
                  <a:cubicBezTo>
                    <a:pt x="130203" y="686106"/>
                    <a:pt x="131981" y="664770"/>
                    <a:pt x="143538" y="642672"/>
                  </a:cubicBezTo>
                  <a:cubicBezTo>
                    <a:pt x="200371" y="533452"/>
                    <a:pt x="260886" y="426454"/>
                    <a:pt x="333848" y="326823"/>
                  </a:cubicBezTo>
                  <a:cubicBezTo>
                    <a:pt x="344960" y="313107"/>
                    <a:pt x="354485" y="297867"/>
                    <a:pt x="370424" y="288786"/>
                  </a:cubicBezTo>
                  <a:lnTo>
                    <a:pt x="370424" y="288786"/>
                  </a:lnTo>
                  <a:close/>
                  <a:moveTo>
                    <a:pt x="1277458" y="265037"/>
                  </a:moveTo>
                  <a:cubicBezTo>
                    <a:pt x="1285649" y="261799"/>
                    <a:pt x="1295619" y="262561"/>
                    <a:pt x="1306668" y="265291"/>
                  </a:cubicBezTo>
                  <a:cubicBezTo>
                    <a:pt x="1316828" y="267831"/>
                    <a:pt x="1326734" y="270752"/>
                    <a:pt x="1337338" y="269736"/>
                  </a:cubicBezTo>
                  <a:cubicBezTo>
                    <a:pt x="1339688" y="272022"/>
                    <a:pt x="1341974" y="274245"/>
                    <a:pt x="1344323" y="276531"/>
                  </a:cubicBezTo>
                  <a:cubicBezTo>
                    <a:pt x="1322352" y="315393"/>
                    <a:pt x="1300318" y="354255"/>
                    <a:pt x="1278347" y="393053"/>
                  </a:cubicBezTo>
                  <a:cubicBezTo>
                    <a:pt x="1265901" y="415024"/>
                    <a:pt x="1250280" y="406833"/>
                    <a:pt x="1232881" y="399340"/>
                  </a:cubicBezTo>
                  <a:cubicBezTo>
                    <a:pt x="1213196" y="390894"/>
                    <a:pt x="1220625" y="379274"/>
                    <a:pt x="1226086" y="366764"/>
                  </a:cubicBezTo>
                  <a:cubicBezTo>
                    <a:pt x="1237199" y="340983"/>
                    <a:pt x="1250153" y="315837"/>
                    <a:pt x="1258535" y="289104"/>
                  </a:cubicBezTo>
                  <a:cubicBezTo>
                    <a:pt x="1262726" y="275642"/>
                    <a:pt x="1269266" y="268276"/>
                    <a:pt x="1277458" y="265037"/>
                  </a:cubicBezTo>
                  <a:lnTo>
                    <a:pt x="1277458" y="265037"/>
                  </a:lnTo>
                  <a:close/>
                  <a:moveTo>
                    <a:pt x="1454178" y="244844"/>
                  </a:moveTo>
                  <a:cubicBezTo>
                    <a:pt x="1461100" y="244908"/>
                    <a:pt x="1466180" y="246559"/>
                    <a:pt x="1467894" y="249988"/>
                  </a:cubicBezTo>
                  <a:cubicBezTo>
                    <a:pt x="1488659" y="291453"/>
                    <a:pt x="1492723" y="354826"/>
                    <a:pt x="1475324" y="387211"/>
                  </a:cubicBezTo>
                  <a:cubicBezTo>
                    <a:pt x="1458179" y="419025"/>
                    <a:pt x="1441796" y="451156"/>
                    <a:pt x="1425032" y="483160"/>
                  </a:cubicBezTo>
                  <a:cubicBezTo>
                    <a:pt x="1412586" y="505766"/>
                    <a:pt x="1405664" y="512687"/>
                    <a:pt x="1391821" y="533388"/>
                  </a:cubicBezTo>
                  <a:cubicBezTo>
                    <a:pt x="1383249" y="546215"/>
                    <a:pt x="1364135" y="561011"/>
                    <a:pt x="1357214" y="554153"/>
                  </a:cubicBezTo>
                  <a:cubicBezTo>
                    <a:pt x="1350292" y="547231"/>
                    <a:pt x="1350356" y="526721"/>
                    <a:pt x="1355880" y="514148"/>
                  </a:cubicBezTo>
                  <a:cubicBezTo>
                    <a:pt x="1374549" y="471476"/>
                    <a:pt x="1391567" y="428105"/>
                    <a:pt x="1410998" y="385751"/>
                  </a:cubicBezTo>
                  <a:cubicBezTo>
                    <a:pt x="1420587" y="364732"/>
                    <a:pt x="1423127" y="349111"/>
                    <a:pt x="1405601" y="332982"/>
                  </a:cubicBezTo>
                  <a:cubicBezTo>
                    <a:pt x="1392583" y="321044"/>
                    <a:pt x="1384836" y="319139"/>
                    <a:pt x="1370993" y="298438"/>
                  </a:cubicBezTo>
                  <a:cubicBezTo>
                    <a:pt x="1370993" y="291517"/>
                    <a:pt x="1375057" y="286818"/>
                    <a:pt x="1379248" y="281103"/>
                  </a:cubicBezTo>
                  <a:cubicBezTo>
                    <a:pt x="1395504" y="258814"/>
                    <a:pt x="1433350" y="244717"/>
                    <a:pt x="1454178" y="244844"/>
                  </a:cubicBezTo>
                  <a:lnTo>
                    <a:pt x="1454178" y="244844"/>
                  </a:lnTo>
                  <a:close/>
                  <a:moveTo>
                    <a:pt x="862041" y="86729"/>
                  </a:moveTo>
                  <a:cubicBezTo>
                    <a:pt x="884583" y="85904"/>
                    <a:pt x="907316" y="89904"/>
                    <a:pt x="935320" y="97905"/>
                  </a:cubicBezTo>
                  <a:cubicBezTo>
                    <a:pt x="1004471" y="111748"/>
                    <a:pt x="1046000" y="118670"/>
                    <a:pt x="1108230" y="132449"/>
                  </a:cubicBezTo>
                  <a:cubicBezTo>
                    <a:pt x="1087974" y="135053"/>
                    <a:pt x="946305" y="118289"/>
                    <a:pt x="873026" y="125528"/>
                  </a:cubicBezTo>
                  <a:cubicBezTo>
                    <a:pt x="780697" y="134672"/>
                    <a:pt x="706974" y="173915"/>
                    <a:pt x="617058" y="222302"/>
                  </a:cubicBezTo>
                  <a:cubicBezTo>
                    <a:pt x="568607" y="249988"/>
                    <a:pt x="527142" y="277610"/>
                    <a:pt x="495265" y="299899"/>
                  </a:cubicBezTo>
                  <a:cubicBezTo>
                    <a:pt x="515966" y="259132"/>
                    <a:pt x="610136" y="194679"/>
                    <a:pt x="658587" y="167057"/>
                  </a:cubicBezTo>
                  <a:cubicBezTo>
                    <a:pt x="720817" y="139434"/>
                    <a:pt x="738406" y="126734"/>
                    <a:pt x="790032" y="104827"/>
                  </a:cubicBezTo>
                  <a:cubicBezTo>
                    <a:pt x="817146" y="93333"/>
                    <a:pt x="839498" y="87618"/>
                    <a:pt x="862041" y="86729"/>
                  </a:cubicBezTo>
                  <a:lnTo>
                    <a:pt x="862041" y="86729"/>
                  </a:lnTo>
                  <a:close/>
                  <a:moveTo>
                    <a:pt x="746598" y="242"/>
                  </a:moveTo>
                  <a:cubicBezTo>
                    <a:pt x="822163" y="6529"/>
                    <a:pt x="1059780" y="28754"/>
                    <a:pt x="1124550" y="99112"/>
                  </a:cubicBezTo>
                  <a:cubicBezTo>
                    <a:pt x="1072480" y="90412"/>
                    <a:pt x="828132" y="56694"/>
                    <a:pt x="783047" y="49518"/>
                  </a:cubicBezTo>
                  <a:cubicBezTo>
                    <a:pt x="763870" y="46470"/>
                    <a:pt x="752186" y="56059"/>
                    <a:pt x="734596" y="63361"/>
                  </a:cubicBezTo>
                  <a:cubicBezTo>
                    <a:pt x="616169" y="112193"/>
                    <a:pt x="543461" y="163310"/>
                    <a:pt x="422303" y="204268"/>
                  </a:cubicBezTo>
                  <a:cubicBezTo>
                    <a:pt x="346167" y="229985"/>
                    <a:pt x="326418" y="243130"/>
                    <a:pt x="260124" y="342190"/>
                  </a:cubicBezTo>
                  <a:cubicBezTo>
                    <a:pt x="243805" y="363208"/>
                    <a:pt x="208816" y="395212"/>
                    <a:pt x="181130" y="450521"/>
                  </a:cubicBezTo>
                  <a:cubicBezTo>
                    <a:pt x="194973" y="381369"/>
                    <a:pt x="263426" y="268339"/>
                    <a:pt x="277968" y="236208"/>
                  </a:cubicBezTo>
                  <a:cubicBezTo>
                    <a:pt x="311877" y="185408"/>
                    <a:pt x="318036" y="187059"/>
                    <a:pt x="358105" y="169152"/>
                  </a:cubicBezTo>
                  <a:cubicBezTo>
                    <a:pt x="474183" y="117336"/>
                    <a:pt x="589118" y="62790"/>
                    <a:pt x="704243" y="8815"/>
                  </a:cubicBezTo>
                  <a:cubicBezTo>
                    <a:pt x="718086" y="2401"/>
                    <a:pt x="731675" y="-964"/>
                    <a:pt x="746598" y="242"/>
                  </a:cubicBezTo>
                  <a:lnTo>
                    <a:pt x="746598" y="242"/>
                  </a:lnTo>
                  <a:close/>
                </a:path>
              </a:pathLst>
            </a:custGeom>
            <a:solidFill>
              <a:srgbClr val="FDFDF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3F1BE23-3ABE-449C-8CF1-F9A526CB2473}"/>
                </a:ext>
              </a:extLst>
            </p:cNvPr>
            <p:cNvSpPr/>
            <p:nvPr/>
          </p:nvSpPr>
          <p:spPr>
            <a:xfrm>
              <a:off x="1982008" y="902271"/>
              <a:ext cx="643213" cy="619073"/>
            </a:xfrm>
            <a:custGeom>
              <a:avLst/>
              <a:gdLst>
                <a:gd name="connsiteX0" fmla="*/ 27526 w 643213"/>
                <a:gd name="connsiteY0" fmla="*/ 486474 h 619073"/>
                <a:gd name="connsiteX1" fmla="*/ 139540 w 643213"/>
                <a:gd name="connsiteY1" fmla="*/ 619062 h 619073"/>
                <a:gd name="connsiteX2" fmla="*/ 88867 w 643213"/>
                <a:gd name="connsiteY2" fmla="*/ 595694 h 619073"/>
                <a:gd name="connsiteX3" fmla="*/ 25621 w 643213"/>
                <a:gd name="connsiteY3" fmla="*/ 555308 h 619073"/>
                <a:gd name="connsiteX4" fmla="*/ 16477 w 643213"/>
                <a:gd name="connsiteY4" fmla="*/ 501650 h 619073"/>
                <a:gd name="connsiteX5" fmla="*/ 27526 w 643213"/>
                <a:gd name="connsiteY5" fmla="*/ 486474 h 619073"/>
                <a:gd name="connsiteX6" fmla="*/ 27526 w 643213"/>
                <a:gd name="connsiteY6" fmla="*/ 486474 h 619073"/>
                <a:gd name="connsiteX7" fmla="*/ 542066 w 643213"/>
                <a:gd name="connsiteY7" fmla="*/ 0 h 619073"/>
                <a:gd name="connsiteX8" fmla="*/ 638650 w 643213"/>
                <a:gd name="connsiteY8" fmla="*/ 124460 h 619073"/>
                <a:gd name="connsiteX9" fmla="*/ 638586 w 643213"/>
                <a:gd name="connsiteY9" fmla="*/ 143320 h 619073"/>
                <a:gd name="connsiteX10" fmla="*/ 484281 w 643213"/>
                <a:gd name="connsiteY10" fmla="*/ 282829 h 619073"/>
                <a:gd name="connsiteX11" fmla="*/ 575023 w 643213"/>
                <a:gd name="connsiteY11" fmla="*/ 183134 h 619073"/>
                <a:gd name="connsiteX12" fmla="*/ 586262 w 643213"/>
                <a:gd name="connsiteY12" fmla="*/ 122936 h 619073"/>
                <a:gd name="connsiteX13" fmla="*/ 537494 w 643213"/>
                <a:gd name="connsiteY13" fmla="*/ 2604 h 619073"/>
                <a:gd name="connsiteX14" fmla="*/ 542066 w 643213"/>
                <a:gd name="connsiteY14" fmla="*/ 0 h 619073"/>
                <a:gd name="connsiteX15" fmla="*/ 542066 w 643213"/>
                <a:gd name="connsiteY15" fmla="*/ 0 h 61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3213" h="619073">
                  <a:moveTo>
                    <a:pt x="27526" y="486474"/>
                  </a:moveTo>
                  <a:cubicBezTo>
                    <a:pt x="64483" y="530289"/>
                    <a:pt x="100487" y="572834"/>
                    <a:pt x="139540" y="619062"/>
                  </a:cubicBezTo>
                  <a:cubicBezTo>
                    <a:pt x="114584" y="619570"/>
                    <a:pt x="103218" y="604139"/>
                    <a:pt x="88867" y="595694"/>
                  </a:cubicBezTo>
                  <a:cubicBezTo>
                    <a:pt x="67277" y="583057"/>
                    <a:pt x="46639" y="568960"/>
                    <a:pt x="25621" y="555308"/>
                  </a:cubicBezTo>
                  <a:cubicBezTo>
                    <a:pt x="-6828" y="534289"/>
                    <a:pt x="-6828" y="534226"/>
                    <a:pt x="16477" y="501650"/>
                  </a:cubicBezTo>
                  <a:cubicBezTo>
                    <a:pt x="19334" y="497459"/>
                    <a:pt x="22446" y="493332"/>
                    <a:pt x="27526" y="486474"/>
                  </a:cubicBezTo>
                  <a:lnTo>
                    <a:pt x="27526" y="486474"/>
                  </a:lnTo>
                  <a:close/>
                  <a:moveTo>
                    <a:pt x="542066" y="0"/>
                  </a:moveTo>
                  <a:cubicBezTo>
                    <a:pt x="574261" y="41465"/>
                    <a:pt x="606328" y="82995"/>
                    <a:pt x="638650" y="124460"/>
                  </a:cubicBezTo>
                  <a:cubicBezTo>
                    <a:pt x="643793" y="131001"/>
                    <a:pt x="645635" y="136652"/>
                    <a:pt x="638586" y="143320"/>
                  </a:cubicBezTo>
                  <a:cubicBezTo>
                    <a:pt x="588421" y="191008"/>
                    <a:pt x="538320" y="238951"/>
                    <a:pt x="484281" y="282829"/>
                  </a:cubicBezTo>
                  <a:cubicBezTo>
                    <a:pt x="514444" y="249428"/>
                    <a:pt x="543527" y="215138"/>
                    <a:pt x="575023" y="183134"/>
                  </a:cubicBezTo>
                  <a:cubicBezTo>
                    <a:pt x="593501" y="164402"/>
                    <a:pt x="598137" y="147955"/>
                    <a:pt x="586262" y="122936"/>
                  </a:cubicBezTo>
                  <a:cubicBezTo>
                    <a:pt x="567720" y="83884"/>
                    <a:pt x="553560" y="42799"/>
                    <a:pt x="537494" y="2604"/>
                  </a:cubicBezTo>
                  <a:cubicBezTo>
                    <a:pt x="539018" y="1715"/>
                    <a:pt x="540542" y="889"/>
                    <a:pt x="542066" y="0"/>
                  </a:cubicBezTo>
                  <a:lnTo>
                    <a:pt x="542066" y="0"/>
                  </a:lnTo>
                  <a:close/>
                </a:path>
              </a:pathLst>
            </a:custGeom>
            <a:solidFill>
              <a:srgbClr val="4D4D4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0966394B-F6ED-4522-BD27-58CCCF5D8607}"/>
                </a:ext>
              </a:extLst>
            </p:cNvPr>
            <p:cNvSpPr/>
            <p:nvPr/>
          </p:nvSpPr>
          <p:spPr>
            <a:xfrm>
              <a:off x="2914981" y="562038"/>
              <a:ext cx="476376" cy="388493"/>
            </a:xfrm>
            <a:custGeom>
              <a:avLst/>
              <a:gdLst>
                <a:gd name="connsiteX0" fmla="*/ 476377 w 476376"/>
                <a:gd name="connsiteY0" fmla="*/ 138938 h 388493"/>
                <a:gd name="connsiteX1" fmla="*/ 219138 w 476376"/>
                <a:gd name="connsiteY1" fmla="*/ 386080 h 388493"/>
                <a:gd name="connsiteX2" fmla="*/ 94551 w 476376"/>
                <a:gd name="connsiteY2" fmla="*/ 358521 h 388493"/>
                <a:gd name="connsiteX3" fmla="*/ 48704 w 476376"/>
                <a:gd name="connsiteY3" fmla="*/ 388493 h 388493"/>
                <a:gd name="connsiteX4" fmla="*/ 0 w 476376"/>
                <a:gd name="connsiteY4" fmla="*/ 378523 h 388493"/>
                <a:gd name="connsiteX5" fmla="*/ 198438 w 476376"/>
                <a:gd name="connsiteY5" fmla="*/ 117348 h 388493"/>
                <a:gd name="connsiteX6" fmla="*/ 347980 w 476376"/>
                <a:gd name="connsiteY6" fmla="*/ 0 h 388493"/>
                <a:gd name="connsiteX7" fmla="*/ 476377 w 476376"/>
                <a:gd name="connsiteY7" fmla="*/ 138938 h 388493"/>
                <a:gd name="connsiteX8" fmla="*/ 476377 w 476376"/>
                <a:gd name="connsiteY8" fmla="*/ 138938 h 388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376" h="388493">
                  <a:moveTo>
                    <a:pt x="476377" y="138938"/>
                  </a:moveTo>
                  <a:cubicBezTo>
                    <a:pt x="452183" y="154940"/>
                    <a:pt x="309118" y="289623"/>
                    <a:pt x="219138" y="386080"/>
                  </a:cubicBezTo>
                  <a:cubicBezTo>
                    <a:pt x="198374" y="365379"/>
                    <a:pt x="143002" y="344742"/>
                    <a:pt x="94551" y="358521"/>
                  </a:cubicBezTo>
                  <a:cubicBezTo>
                    <a:pt x="73787" y="365442"/>
                    <a:pt x="60769" y="376936"/>
                    <a:pt x="48704" y="388493"/>
                  </a:cubicBezTo>
                  <a:cubicBezTo>
                    <a:pt x="32258" y="386080"/>
                    <a:pt x="24320" y="383603"/>
                    <a:pt x="0" y="378523"/>
                  </a:cubicBezTo>
                  <a:cubicBezTo>
                    <a:pt x="39243" y="330962"/>
                    <a:pt x="177673" y="158686"/>
                    <a:pt x="198438" y="117348"/>
                  </a:cubicBezTo>
                  <a:cubicBezTo>
                    <a:pt x="244030" y="81470"/>
                    <a:pt x="288417" y="48450"/>
                    <a:pt x="347980" y="0"/>
                  </a:cubicBezTo>
                  <a:cubicBezTo>
                    <a:pt x="378269" y="34607"/>
                    <a:pt x="445071" y="102171"/>
                    <a:pt x="476377" y="138938"/>
                  </a:cubicBezTo>
                  <a:lnTo>
                    <a:pt x="476377" y="138938"/>
                  </a:lnTo>
                  <a:close/>
                </a:path>
              </a:pathLst>
            </a:custGeom>
            <a:solidFill>
              <a:srgbClr val="D8D6D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C9B2748-0514-47FC-A54C-D0043CD1BC2C}"/>
                </a:ext>
              </a:extLst>
            </p:cNvPr>
            <p:cNvSpPr/>
            <p:nvPr/>
          </p:nvSpPr>
          <p:spPr>
            <a:xfrm>
              <a:off x="2864498" y="493902"/>
              <a:ext cx="320484" cy="443483"/>
            </a:xfrm>
            <a:custGeom>
              <a:avLst/>
              <a:gdLst>
                <a:gd name="connsiteX0" fmla="*/ 50483 w 320484"/>
                <a:gd name="connsiteY0" fmla="*/ 443484 h 443483"/>
                <a:gd name="connsiteX1" fmla="*/ 0 w 320484"/>
                <a:gd name="connsiteY1" fmla="*/ 433959 h 443483"/>
                <a:gd name="connsiteX2" fmla="*/ 199009 w 320484"/>
                <a:gd name="connsiteY2" fmla="*/ 197929 h 443483"/>
                <a:gd name="connsiteX3" fmla="*/ 320485 w 320484"/>
                <a:gd name="connsiteY3" fmla="*/ 0 h 443483"/>
                <a:gd name="connsiteX4" fmla="*/ 255842 w 320484"/>
                <a:gd name="connsiteY4" fmla="*/ 171768 h 443483"/>
                <a:gd name="connsiteX5" fmla="*/ 50483 w 320484"/>
                <a:gd name="connsiteY5" fmla="*/ 443484 h 443483"/>
                <a:gd name="connsiteX6" fmla="*/ 50483 w 320484"/>
                <a:gd name="connsiteY6" fmla="*/ 443484 h 44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84" h="443483">
                  <a:moveTo>
                    <a:pt x="50483" y="443484"/>
                  </a:moveTo>
                  <a:cubicBezTo>
                    <a:pt x="38100" y="441325"/>
                    <a:pt x="12383" y="436118"/>
                    <a:pt x="0" y="433959"/>
                  </a:cubicBezTo>
                  <a:cubicBezTo>
                    <a:pt x="62230" y="358077"/>
                    <a:pt x="140970" y="273812"/>
                    <a:pt x="199009" y="197929"/>
                  </a:cubicBezTo>
                  <a:cubicBezTo>
                    <a:pt x="233236" y="153162"/>
                    <a:pt x="269621" y="88900"/>
                    <a:pt x="320485" y="0"/>
                  </a:cubicBezTo>
                  <a:cubicBezTo>
                    <a:pt x="304229" y="68263"/>
                    <a:pt x="290386" y="95822"/>
                    <a:pt x="255842" y="171768"/>
                  </a:cubicBezTo>
                  <a:cubicBezTo>
                    <a:pt x="186563" y="295910"/>
                    <a:pt x="103632" y="378714"/>
                    <a:pt x="50483" y="443484"/>
                  </a:cubicBezTo>
                  <a:lnTo>
                    <a:pt x="50483" y="443484"/>
                  </a:lnTo>
                  <a:close/>
                </a:path>
              </a:pathLst>
            </a:custGeom>
            <a:solidFill>
              <a:srgbClr val="BAB9B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4EE4DE5-16B7-4E33-9F05-B5F348C05A18}"/>
                </a:ext>
              </a:extLst>
            </p:cNvPr>
            <p:cNvSpPr/>
            <p:nvPr/>
          </p:nvSpPr>
          <p:spPr>
            <a:xfrm>
              <a:off x="2715093" y="3578256"/>
              <a:ext cx="2761731" cy="1855018"/>
            </a:xfrm>
            <a:custGeom>
              <a:avLst/>
              <a:gdLst>
                <a:gd name="connsiteX0" fmla="*/ 2761732 w 2761731"/>
                <a:gd name="connsiteY0" fmla="*/ 120999 h 1855018"/>
                <a:gd name="connsiteX1" fmla="*/ 2727188 w 2761731"/>
                <a:gd name="connsiteY1" fmla="*/ 114077 h 1855018"/>
                <a:gd name="connsiteX2" fmla="*/ 2580376 w 2761731"/>
                <a:gd name="connsiteY2" fmla="*/ 105124 h 1855018"/>
                <a:gd name="connsiteX3" fmla="*/ 2275639 w 2761731"/>
                <a:gd name="connsiteY3" fmla="*/ 57816 h 1855018"/>
                <a:gd name="connsiteX4" fmla="*/ 1996430 w 2761731"/>
                <a:gd name="connsiteY4" fmla="*/ 5302 h 1855018"/>
                <a:gd name="connsiteX5" fmla="*/ 1932930 w 2761731"/>
                <a:gd name="connsiteY5" fmla="*/ 3588 h 1855018"/>
                <a:gd name="connsiteX6" fmla="*/ 495671 w 2761731"/>
                <a:gd name="connsiteY6" fmla="*/ 548608 h 1855018"/>
                <a:gd name="connsiteX7" fmla="*/ 392674 w 2761731"/>
                <a:gd name="connsiteY7" fmla="*/ 652748 h 1855018"/>
                <a:gd name="connsiteX8" fmla="*/ 19611 w 2761731"/>
                <a:gd name="connsiteY8" fmla="*/ 1092930 h 1855018"/>
                <a:gd name="connsiteX9" fmla="*/ 1704 w 2761731"/>
                <a:gd name="connsiteY9" fmla="*/ 1161510 h 1855018"/>
                <a:gd name="connsiteX10" fmla="*/ 70792 w 2761731"/>
                <a:gd name="connsiteY10" fmla="*/ 1551083 h 1855018"/>
                <a:gd name="connsiteX11" fmla="*/ 168392 w 2761731"/>
                <a:gd name="connsiteY11" fmla="*/ 1711039 h 1855018"/>
                <a:gd name="connsiteX12" fmla="*/ 335778 w 2761731"/>
                <a:gd name="connsiteY12" fmla="*/ 1846294 h 1855018"/>
                <a:gd name="connsiteX13" fmla="*/ 396103 w 2761731"/>
                <a:gd name="connsiteY13" fmla="*/ 1832324 h 1855018"/>
                <a:gd name="connsiteX14" fmla="*/ 421884 w 2761731"/>
                <a:gd name="connsiteY14" fmla="*/ 1777396 h 1855018"/>
                <a:gd name="connsiteX15" fmla="*/ 408231 w 2761731"/>
                <a:gd name="connsiteY15" fmla="*/ 1733327 h 1855018"/>
                <a:gd name="connsiteX16" fmla="*/ 320347 w 2761731"/>
                <a:gd name="connsiteY16" fmla="*/ 1553686 h 1855018"/>
                <a:gd name="connsiteX17" fmla="*/ 293360 w 2761731"/>
                <a:gd name="connsiteY17" fmla="*/ 1455261 h 1855018"/>
                <a:gd name="connsiteX18" fmla="*/ 313680 w 2761731"/>
                <a:gd name="connsiteY18" fmla="*/ 1319625 h 1855018"/>
                <a:gd name="connsiteX19" fmla="*/ 382196 w 2761731"/>
                <a:gd name="connsiteY19" fmla="*/ 1237646 h 1855018"/>
                <a:gd name="connsiteX20" fmla="*/ 383593 w 2761731"/>
                <a:gd name="connsiteY20" fmla="*/ 1236186 h 1855018"/>
                <a:gd name="connsiteX21" fmla="*/ 436870 w 2761731"/>
                <a:gd name="connsiteY21" fmla="*/ 1310100 h 1855018"/>
                <a:gd name="connsiteX22" fmla="*/ 518086 w 2761731"/>
                <a:gd name="connsiteY22" fmla="*/ 1486567 h 1855018"/>
                <a:gd name="connsiteX23" fmla="*/ 602097 w 2761731"/>
                <a:gd name="connsiteY23" fmla="*/ 1492726 h 1855018"/>
                <a:gd name="connsiteX24" fmla="*/ 622480 w 2761731"/>
                <a:gd name="connsiteY24" fmla="*/ 1471200 h 1855018"/>
                <a:gd name="connsiteX25" fmla="*/ 623242 w 2761731"/>
                <a:gd name="connsiteY25" fmla="*/ 1378045 h 1855018"/>
                <a:gd name="connsiteX26" fmla="*/ 665152 w 2761731"/>
                <a:gd name="connsiteY26" fmla="*/ 1007205 h 1855018"/>
                <a:gd name="connsiteX27" fmla="*/ 661977 w 2761731"/>
                <a:gd name="connsiteY27" fmla="*/ 956596 h 1855018"/>
                <a:gd name="connsiteX28" fmla="*/ 1718744 w 2761731"/>
                <a:gd name="connsiteY28" fmla="*/ 680371 h 1855018"/>
                <a:gd name="connsiteX29" fmla="*/ 2439088 w 2761731"/>
                <a:gd name="connsiteY29" fmla="*/ 600234 h 1855018"/>
                <a:gd name="connsiteX30" fmla="*/ 2560945 w 2761731"/>
                <a:gd name="connsiteY30" fmla="*/ 578961 h 1855018"/>
                <a:gd name="connsiteX31" fmla="*/ 2710551 w 2761731"/>
                <a:gd name="connsiteY31" fmla="*/ 488283 h 1855018"/>
                <a:gd name="connsiteX32" fmla="*/ 2729220 w 2761731"/>
                <a:gd name="connsiteY32" fmla="*/ 455771 h 1855018"/>
                <a:gd name="connsiteX33" fmla="*/ 2761732 w 2761731"/>
                <a:gd name="connsiteY33" fmla="*/ 120999 h 1855018"/>
                <a:gd name="connsiteX34" fmla="*/ 2761732 w 2761731"/>
                <a:gd name="connsiteY34" fmla="*/ 120999 h 185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61731" h="1855018">
                  <a:moveTo>
                    <a:pt x="2761732" y="120999"/>
                  </a:moveTo>
                  <a:cubicBezTo>
                    <a:pt x="2754810" y="120999"/>
                    <a:pt x="2735570" y="113823"/>
                    <a:pt x="2727188" y="114077"/>
                  </a:cubicBezTo>
                  <a:cubicBezTo>
                    <a:pt x="2674864" y="115983"/>
                    <a:pt x="2631938" y="105632"/>
                    <a:pt x="2580376" y="105124"/>
                  </a:cubicBezTo>
                  <a:cubicBezTo>
                    <a:pt x="2475982" y="104045"/>
                    <a:pt x="2376922" y="75343"/>
                    <a:pt x="2275639" y="57816"/>
                  </a:cubicBezTo>
                  <a:cubicBezTo>
                    <a:pt x="2182358" y="41751"/>
                    <a:pt x="2089584" y="22447"/>
                    <a:pt x="1996430" y="5302"/>
                  </a:cubicBezTo>
                  <a:cubicBezTo>
                    <a:pt x="1973760" y="1175"/>
                    <a:pt x="1953694" y="-3334"/>
                    <a:pt x="1932930" y="3588"/>
                  </a:cubicBezTo>
                  <a:cubicBezTo>
                    <a:pt x="1927977" y="7207"/>
                    <a:pt x="543042" y="530638"/>
                    <a:pt x="495671" y="548608"/>
                  </a:cubicBezTo>
                  <a:cubicBezTo>
                    <a:pt x="465000" y="561371"/>
                    <a:pt x="441061" y="590582"/>
                    <a:pt x="392674" y="652748"/>
                  </a:cubicBezTo>
                  <a:cubicBezTo>
                    <a:pt x="375465" y="674973"/>
                    <a:pt x="137785" y="954309"/>
                    <a:pt x="19611" y="1092930"/>
                  </a:cubicBezTo>
                  <a:cubicBezTo>
                    <a:pt x="1323" y="1114457"/>
                    <a:pt x="-2868" y="1135094"/>
                    <a:pt x="1704" y="1161510"/>
                  </a:cubicBezTo>
                  <a:cubicBezTo>
                    <a:pt x="13198" y="1227106"/>
                    <a:pt x="70729" y="1546257"/>
                    <a:pt x="70792" y="1551083"/>
                  </a:cubicBezTo>
                  <a:cubicBezTo>
                    <a:pt x="71554" y="1623853"/>
                    <a:pt x="106225" y="1675733"/>
                    <a:pt x="168392" y="1711039"/>
                  </a:cubicBezTo>
                  <a:cubicBezTo>
                    <a:pt x="169852" y="1711865"/>
                    <a:pt x="264721" y="1788953"/>
                    <a:pt x="335778" y="1846294"/>
                  </a:cubicBezTo>
                  <a:cubicBezTo>
                    <a:pt x="355590" y="1862296"/>
                    <a:pt x="385244" y="1855502"/>
                    <a:pt x="396103" y="1832324"/>
                  </a:cubicBezTo>
                  <a:cubicBezTo>
                    <a:pt x="404802" y="1813719"/>
                    <a:pt x="413375" y="1795558"/>
                    <a:pt x="421884" y="1777396"/>
                  </a:cubicBezTo>
                  <a:cubicBezTo>
                    <a:pt x="426138" y="1760125"/>
                    <a:pt x="413311" y="1747488"/>
                    <a:pt x="408231" y="1733327"/>
                  </a:cubicBezTo>
                  <a:cubicBezTo>
                    <a:pt x="385498" y="1670272"/>
                    <a:pt x="358828" y="1608550"/>
                    <a:pt x="320347" y="1553686"/>
                  </a:cubicBezTo>
                  <a:cubicBezTo>
                    <a:pt x="297551" y="1521301"/>
                    <a:pt x="286692" y="1489996"/>
                    <a:pt x="293360" y="1455261"/>
                  </a:cubicBezTo>
                  <a:cubicBezTo>
                    <a:pt x="301932" y="1410303"/>
                    <a:pt x="305107" y="1364583"/>
                    <a:pt x="313680" y="1319625"/>
                  </a:cubicBezTo>
                  <a:cubicBezTo>
                    <a:pt x="324919" y="1282605"/>
                    <a:pt x="359146" y="1264761"/>
                    <a:pt x="382196" y="1237646"/>
                  </a:cubicBezTo>
                  <a:cubicBezTo>
                    <a:pt x="382704" y="1237139"/>
                    <a:pt x="383149" y="1236694"/>
                    <a:pt x="383593" y="1236186"/>
                  </a:cubicBezTo>
                  <a:cubicBezTo>
                    <a:pt x="412295" y="1252378"/>
                    <a:pt x="428043" y="1278223"/>
                    <a:pt x="436870" y="1310100"/>
                  </a:cubicBezTo>
                  <a:cubicBezTo>
                    <a:pt x="440870" y="1324578"/>
                    <a:pt x="490718" y="1457484"/>
                    <a:pt x="518086" y="1486567"/>
                  </a:cubicBezTo>
                  <a:cubicBezTo>
                    <a:pt x="535612" y="1505236"/>
                    <a:pt x="601017" y="1492536"/>
                    <a:pt x="602097" y="1492726"/>
                  </a:cubicBezTo>
                  <a:cubicBezTo>
                    <a:pt x="619242" y="1495266"/>
                    <a:pt x="622861" y="1486694"/>
                    <a:pt x="622480" y="1471200"/>
                  </a:cubicBezTo>
                  <a:cubicBezTo>
                    <a:pt x="621782" y="1440212"/>
                    <a:pt x="622925" y="1409033"/>
                    <a:pt x="623242" y="1378045"/>
                  </a:cubicBezTo>
                  <a:cubicBezTo>
                    <a:pt x="623242" y="1353090"/>
                    <a:pt x="642483" y="1104614"/>
                    <a:pt x="665152" y="1007205"/>
                  </a:cubicBezTo>
                  <a:cubicBezTo>
                    <a:pt x="668899" y="991140"/>
                    <a:pt x="661977" y="984218"/>
                    <a:pt x="661977" y="956596"/>
                  </a:cubicBezTo>
                  <a:cubicBezTo>
                    <a:pt x="676138" y="941864"/>
                    <a:pt x="1407912" y="701071"/>
                    <a:pt x="1718744" y="680371"/>
                  </a:cubicBezTo>
                  <a:cubicBezTo>
                    <a:pt x="1961949" y="651732"/>
                    <a:pt x="2196010" y="630078"/>
                    <a:pt x="2439088" y="600234"/>
                  </a:cubicBezTo>
                  <a:cubicBezTo>
                    <a:pt x="2479919" y="595217"/>
                    <a:pt x="2523607" y="599726"/>
                    <a:pt x="2560945" y="578961"/>
                  </a:cubicBezTo>
                  <a:cubicBezTo>
                    <a:pt x="2611872" y="550577"/>
                    <a:pt x="2660322" y="517938"/>
                    <a:pt x="2710551" y="488283"/>
                  </a:cubicBezTo>
                  <a:cubicBezTo>
                    <a:pt x="2724140" y="480282"/>
                    <a:pt x="2727950" y="470440"/>
                    <a:pt x="2729220" y="455771"/>
                  </a:cubicBezTo>
                  <a:cubicBezTo>
                    <a:pt x="2734617" y="393604"/>
                    <a:pt x="2761732" y="134842"/>
                    <a:pt x="2761732" y="120999"/>
                  </a:cubicBezTo>
                  <a:lnTo>
                    <a:pt x="2761732" y="120999"/>
                  </a:lnTo>
                  <a:close/>
                </a:path>
              </a:pathLst>
            </a:custGeom>
            <a:solidFill>
              <a:srgbClr val="F39E7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780B0CA1-2FC0-4539-BCCF-924E2F05BCD9}"/>
                </a:ext>
              </a:extLst>
            </p:cNvPr>
            <p:cNvSpPr/>
            <p:nvPr/>
          </p:nvSpPr>
          <p:spPr>
            <a:xfrm>
              <a:off x="3092781" y="4539741"/>
              <a:ext cx="287591" cy="535648"/>
            </a:xfrm>
            <a:custGeom>
              <a:avLst/>
              <a:gdLst>
                <a:gd name="connsiteX0" fmla="*/ 287591 w 287591"/>
                <a:gd name="connsiteY0" fmla="*/ 45974 h 535648"/>
                <a:gd name="connsiteX1" fmla="*/ 245618 w 287591"/>
                <a:gd name="connsiteY1" fmla="*/ 416878 h 535648"/>
                <a:gd name="connsiteX2" fmla="*/ 244856 w 287591"/>
                <a:gd name="connsiteY2" fmla="*/ 510032 h 535648"/>
                <a:gd name="connsiteX3" fmla="*/ 224472 w 287591"/>
                <a:gd name="connsiteY3" fmla="*/ 531559 h 535648"/>
                <a:gd name="connsiteX4" fmla="*/ 140462 w 287591"/>
                <a:gd name="connsiteY4" fmla="*/ 525399 h 535648"/>
                <a:gd name="connsiteX5" fmla="*/ 59182 w 287591"/>
                <a:gd name="connsiteY5" fmla="*/ 348933 h 535648"/>
                <a:gd name="connsiteX6" fmla="*/ 0 w 287591"/>
                <a:gd name="connsiteY6" fmla="*/ 271780 h 535648"/>
                <a:gd name="connsiteX7" fmla="*/ 282575 w 287591"/>
                <a:gd name="connsiteY7" fmla="*/ 0 h 535648"/>
                <a:gd name="connsiteX8" fmla="*/ 287591 w 287591"/>
                <a:gd name="connsiteY8" fmla="*/ 45974 h 535648"/>
                <a:gd name="connsiteX9" fmla="*/ 287591 w 287591"/>
                <a:gd name="connsiteY9" fmla="*/ 45974 h 53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591" h="535648">
                  <a:moveTo>
                    <a:pt x="287591" y="45974"/>
                  </a:moveTo>
                  <a:cubicBezTo>
                    <a:pt x="264922" y="143447"/>
                    <a:pt x="245618" y="391922"/>
                    <a:pt x="245618" y="416878"/>
                  </a:cubicBezTo>
                  <a:cubicBezTo>
                    <a:pt x="245300" y="447929"/>
                    <a:pt x="244094" y="479044"/>
                    <a:pt x="244856" y="510032"/>
                  </a:cubicBezTo>
                  <a:cubicBezTo>
                    <a:pt x="245173" y="525526"/>
                    <a:pt x="241554" y="534099"/>
                    <a:pt x="224472" y="531559"/>
                  </a:cubicBezTo>
                  <a:cubicBezTo>
                    <a:pt x="223457" y="531432"/>
                    <a:pt x="157988" y="544132"/>
                    <a:pt x="140462" y="525399"/>
                  </a:cubicBezTo>
                  <a:cubicBezTo>
                    <a:pt x="113093" y="496316"/>
                    <a:pt x="63119" y="363411"/>
                    <a:pt x="59182" y="348933"/>
                  </a:cubicBezTo>
                  <a:cubicBezTo>
                    <a:pt x="49784" y="314960"/>
                    <a:pt x="32639" y="287592"/>
                    <a:pt x="0" y="271780"/>
                  </a:cubicBezTo>
                  <a:cubicBezTo>
                    <a:pt x="90551" y="177419"/>
                    <a:pt x="186626" y="88710"/>
                    <a:pt x="282575" y="0"/>
                  </a:cubicBezTo>
                  <a:cubicBezTo>
                    <a:pt x="284416" y="16066"/>
                    <a:pt x="284416" y="36830"/>
                    <a:pt x="287591" y="45974"/>
                  </a:cubicBezTo>
                  <a:lnTo>
                    <a:pt x="287591" y="45974"/>
                  </a:lnTo>
                  <a:close/>
                </a:path>
              </a:pathLst>
            </a:custGeom>
            <a:solidFill>
              <a:srgbClr val="DE95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BEB0427-E652-4C80-92EE-15640B9B8A9D}"/>
                </a:ext>
              </a:extLst>
            </p:cNvPr>
            <p:cNvSpPr/>
            <p:nvPr/>
          </p:nvSpPr>
          <p:spPr>
            <a:xfrm>
              <a:off x="2919362" y="4036186"/>
              <a:ext cx="283336" cy="150241"/>
            </a:xfrm>
            <a:custGeom>
              <a:avLst/>
              <a:gdLst>
                <a:gd name="connsiteX0" fmla="*/ 0 w 283336"/>
                <a:gd name="connsiteY0" fmla="*/ 76073 h 150241"/>
                <a:gd name="connsiteX1" fmla="*/ 215328 w 283336"/>
                <a:gd name="connsiteY1" fmla="*/ 150241 h 150241"/>
                <a:gd name="connsiteX2" fmla="*/ 283337 w 283336"/>
                <a:gd name="connsiteY2" fmla="*/ 89853 h 150241"/>
                <a:gd name="connsiteX3" fmla="*/ 27686 w 283336"/>
                <a:gd name="connsiteY3" fmla="*/ 0 h 150241"/>
                <a:gd name="connsiteX4" fmla="*/ 0 w 283336"/>
                <a:gd name="connsiteY4" fmla="*/ 76073 h 15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336" h="150241">
                  <a:moveTo>
                    <a:pt x="0" y="76073"/>
                  </a:moveTo>
                  <a:cubicBezTo>
                    <a:pt x="9335" y="85217"/>
                    <a:pt x="204788" y="144590"/>
                    <a:pt x="215328" y="150241"/>
                  </a:cubicBezTo>
                  <a:cubicBezTo>
                    <a:pt x="238633" y="132905"/>
                    <a:pt x="256032" y="103124"/>
                    <a:pt x="283337" y="89853"/>
                  </a:cubicBezTo>
                  <a:cubicBezTo>
                    <a:pt x="202501" y="54547"/>
                    <a:pt x="114554" y="16447"/>
                    <a:pt x="27686" y="0"/>
                  </a:cubicBezTo>
                  <a:cubicBezTo>
                    <a:pt x="18415" y="22289"/>
                    <a:pt x="4699" y="52705"/>
                    <a:pt x="0" y="76073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F99F44E-40AC-4150-8F69-27F709ABB825}"/>
                </a:ext>
              </a:extLst>
            </p:cNvPr>
            <p:cNvSpPr/>
            <p:nvPr/>
          </p:nvSpPr>
          <p:spPr>
            <a:xfrm>
              <a:off x="5079422" y="4771485"/>
              <a:ext cx="386242" cy="413281"/>
            </a:xfrm>
            <a:custGeom>
              <a:avLst/>
              <a:gdLst>
                <a:gd name="connsiteX0" fmla="*/ 47772 w 386242"/>
                <a:gd name="connsiteY0" fmla="*/ 120682 h 413281"/>
                <a:gd name="connsiteX1" fmla="*/ 54122 w 386242"/>
                <a:gd name="connsiteY1" fmla="*/ 242094 h 413281"/>
                <a:gd name="connsiteX2" fmla="*/ 79014 w 386242"/>
                <a:gd name="connsiteY2" fmla="*/ 256889 h 413281"/>
                <a:gd name="connsiteX3" fmla="*/ 124163 w 386242"/>
                <a:gd name="connsiteY3" fmla="*/ 228886 h 413281"/>
                <a:gd name="connsiteX4" fmla="*/ 149435 w 386242"/>
                <a:gd name="connsiteY4" fmla="*/ 225774 h 413281"/>
                <a:gd name="connsiteX5" fmla="*/ 240876 w 386242"/>
                <a:gd name="connsiteY5" fmla="*/ 290671 h 413281"/>
                <a:gd name="connsiteX6" fmla="*/ 358604 w 386242"/>
                <a:gd name="connsiteY6" fmla="*/ 402685 h 413281"/>
                <a:gd name="connsiteX7" fmla="*/ 378670 w 386242"/>
                <a:gd name="connsiteY7" fmla="*/ 409924 h 413281"/>
                <a:gd name="connsiteX8" fmla="*/ 384513 w 386242"/>
                <a:gd name="connsiteY8" fmla="*/ 387064 h 413281"/>
                <a:gd name="connsiteX9" fmla="*/ 362859 w 386242"/>
                <a:gd name="connsiteY9" fmla="*/ 345472 h 413281"/>
                <a:gd name="connsiteX10" fmla="*/ 266593 w 386242"/>
                <a:gd name="connsiteY10" fmla="*/ 185071 h 413281"/>
                <a:gd name="connsiteX11" fmla="*/ 207030 w 386242"/>
                <a:gd name="connsiteY11" fmla="*/ 61944 h 413281"/>
                <a:gd name="connsiteX12" fmla="*/ 201696 w 386242"/>
                <a:gd name="connsiteY12" fmla="*/ 90329 h 413281"/>
                <a:gd name="connsiteX13" fmla="*/ 221127 w 386242"/>
                <a:gd name="connsiteY13" fmla="*/ 178340 h 413281"/>
                <a:gd name="connsiteX14" fmla="*/ 213507 w 386242"/>
                <a:gd name="connsiteY14" fmla="*/ 209963 h 413281"/>
                <a:gd name="connsiteX15" fmla="*/ 187408 w 386242"/>
                <a:gd name="connsiteY15" fmla="*/ 199803 h 413281"/>
                <a:gd name="connsiteX16" fmla="*/ 96984 w 386242"/>
                <a:gd name="connsiteY16" fmla="*/ 102013 h 413281"/>
                <a:gd name="connsiteX17" fmla="*/ 46375 w 386242"/>
                <a:gd name="connsiteY17" fmla="*/ 16224 h 413281"/>
                <a:gd name="connsiteX18" fmla="*/ 27389 w 386242"/>
                <a:gd name="connsiteY18" fmla="*/ 540 h 413281"/>
                <a:gd name="connsiteX19" fmla="*/ 6433 w 386242"/>
                <a:gd name="connsiteY19" fmla="*/ 3715 h 413281"/>
                <a:gd name="connsiteX20" fmla="*/ 10307 w 386242"/>
                <a:gd name="connsiteY20" fmla="*/ 32099 h 413281"/>
                <a:gd name="connsiteX21" fmla="*/ 47772 w 386242"/>
                <a:gd name="connsiteY21" fmla="*/ 120682 h 4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6242" h="413281">
                  <a:moveTo>
                    <a:pt x="47772" y="120682"/>
                  </a:moveTo>
                  <a:cubicBezTo>
                    <a:pt x="50947" y="161131"/>
                    <a:pt x="52662" y="201581"/>
                    <a:pt x="54122" y="242094"/>
                  </a:cubicBezTo>
                  <a:cubicBezTo>
                    <a:pt x="54820" y="261461"/>
                    <a:pt x="58059" y="271812"/>
                    <a:pt x="79014" y="256889"/>
                  </a:cubicBezTo>
                  <a:cubicBezTo>
                    <a:pt x="93365" y="246666"/>
                    <a:pt x="109494" y="238792"/>
                    <a:pt x="124163" y="228886"/>
                  </a:cubicBezTo>
                  <a:cubicBezTo>
                    <a:pt x="132608" y="223234"/>
                    <a:pt x="139910" y="218599"/>
                    <a:pt x="149435" y="225774"/>
                  </a:cubicBezTo>
                  <a:cubicBezTo>
                    <a:pt x="179281" y="248253"/>
                    <a:pt x="214015" y="263112"/>
                    <a:pt x="240876" y="290671"/>
                  </a:cubicBezTo>
                  <a:cubicBezTo>
                    <a:pt x="278595" y="329533"/>
                    <a:pt x="319044" y="365728"/>
                    <a:pt x="358604" y="402685"/>
                  </a:cubicBezTo>
                  <a:cubicBezTo>
                    <a:pt x="363939" y="407638"/>
                    <a:pt x="369019" y="418878"/>
                    <a:pt x="378670" y="409924"/>
                  </a:cubicBezTo>
                  <a:cubicBezTo>
                    <a:pt x="384703" y="404336"/>
                    <a:pt x="388703" y="395764"/>
                    <a:pt x="384513" y="387064"/>
                  </a:cubicBezTo>
                  <a:cubicBezTo>
                    <a:pt x="377782" y="372967"/>
                    <a:pt x="371368" y="358553"/>
                    <a:pt x="362859" y="345472"/>
                  </a:cubicBezTo>
                  <a:cubicBezTo>
                    <a:pt x="328823" y="293211"/>
                    <a:pt x="295232" y="240570"/>
                    <a:pt x="266593" y="185071"/>
                  </a:cubicBezTo>
                  <a:cubicBezTo>
                    <a:pt x="245702" y="144558"/>
                    <a:pt x="226778" y="103029"/>
                    <a:pt x="207030" y="61944"/>
                  </a:cubicBezTo>
                  <a:cubicBezTo>
                    <a:pt x="197569" y="72485"/>
                    <a:pt x="199410" y="81058"/>
                    <a:pt x="201696" y="90329"/>
                  </a:cubicBezTo>
                  <a:cubicBezTo>
                    <a:pt x="208745" y="119539"/>
                    <a:pt x="213952" y="149193"/>
                    <a:pt x="221127" y="178340"/>
                  </a:cubicBezTo>
                  <a:cubicBezTo>
                    <a:pt x="224239" y="190976"/>
                    <a:pt x="221127" y="203613"/>
                    <a:pt x="213507" y="209963"/>
                  </a:cubicBezTo>
                  <a:cubicBezTo>
                    <a:pt x="204236" y="217710"/>
                    <a:pt x="194013" y="206978"/>
                    <a:pt x="187408" y="199803"/>
                  </a:cubicBezTo>
                  <a:cubicBezTo>
                    <a:pt x="157500" y="167164"/>
                    <a:pt x="119781" y="142526"/>
                    <a:pt x="96984" y="102013"/>
                  </a:cubicBezTo>
                  <a:cubicBezTo>
                    <a:pt x="80728" y="73247"/>
                    <a:pt x="61742" y="45625"/>
                    <a:pt x="46375" y="16224"/>
                  </a:cubicBezTo>
                  <a:cubicBezTo>
                    <a:pt x="41422" y="6636"/>
                    <a:pt x="34564" y="2064"/>
                    <a:pt x="27389" y="540"/>
                  </a:cubicBezTo>
                  <a:cubicBezTo>
                    <a:pt x="20213" y="-921"/>
                    <a:pt x="12720" y="730"/>
                    <a:pt x="6433" y="3715"/>
                  </a:cubicBezTo>
                  <a:cubicBezTo>
                    <a:pt x="-8553" y="10763"/>
                    <a:pt x="6878" y="22955"/>
                    <a:pt x="10307" y="32099"/>
                  </a:cubicBezTo>
                  <a:cubicBezTo>
                    <a:pt x="21610" y="62198"/>
                    <a:pt x="45169" y="87344"/>
                    <a:pt x="47772" y="120682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B6DF71A-CB4A-4656-9D4D-353984191C57}"/>
                </a:ext>
              </a:extLst>
            </p:cNvPr>
            <p:cNvSpPr/>
            <p:nvPr/>
          </p:nvSpPr>
          <p:spPr>
            <a:xfrm>
              <a:off x="4348303" y="5349430"/>
              <a:ext cx="1277683" cy="445670"/>
            </a:xfrm>
            <a:custGeom>
              <a:avLst/>
              <a:gdLst>
                <a:gd name="connsiteX0" fmla="*/ 1264412 w 1277683"/>
                <a:gd name="connsiteY0" fmla="*/ 112204 h 445670"/>
                <a:gd name="connsiteX1" fmla="*/ 1037019 w 1277683"/>
                <a:gd name="connsiteY1" fmla="*/ 260541 h 445670"/>
                <a:gd name="connsiteX2" fmla="*/ 975995 w 1277683"/>
                <a:gd name="connsiteY2" fmla="*/ 272034 h 445670"/>
                <a:gd name="connsiteX3" fmla="*/ 543370 w 1277683"/>
                <a:gd name="connsiteY3" fmla="*/ 152273 h 445670"/>
                <a:gd name="connsiteX4" fmla="*/ 213551 w 1277683"/>
                <a:gd name="connsiteY4" fmla="*/ 59499 h 445670"/>
                <a:gd name="connsiteX5" fmla="*/ 1905 w 1277683"/>
                <a:gd name="connsiteY5" fmla="*/ 0 h 445670"/>
                <a:gd name="connsiteX6" fmla="*/ 0 w 1277683"/>
                <a:gd name="connsiteY6" fmla="*/ 6604 h 445670"/>
                <a:gd name="connsiteX7" fmla="*/ 459677 w 1277683"/>
                <a:gd name="connsiteY7" fmla="*/ 251206 h 445670"/>
                <a:gd name="connsiteX8" fmla="*/ 484188 w 1277683"/>
                <a:gd name="connsiteY8" fmla="*/ 273050 h 445670"/>
                <a:gd name="connsiteX9" fmla="*/ 518541 w 1277683"/>
                <a:gd name="connsiteY9" fmla="*/ 379857 h 445670"/>
                <a:gd name="connsiteX10" fmla="*/ 571309 w 1277683"/>
                <a:gd name="connsiteY10" fmla="*/ 420370 h 445670"/>
                <a:gd name="connsiteX11" fmla="*/ 716344 w 1277683"/>
                <a:gd name="connsiteY11" fmla="*/ 437134 h 445670"/>
                <a:gd name="connsiteX12" fmla="*/ 815403 w 1277683"/>
                <a:gd name="connsiteY12" fmla="*/ 442722 h 445670"/>
                <a:gd name="connsiteX13" fmla="*/ 1060323 w 1277683"/>
                <a:gd name="connsiteY13" fmla="*/ 381826 h 445670"/>
                <a:gd name="connsiteX14" fmla="*/ 1105471 w 1277683"/>
                <a:gd name="connsiteY14" fmla="*/ 351282 h 445670"/>
                <a:gd name="connsiteX15" fmla="*/ 1163764 w 1277683"/>
                <a:gd name="connsiteY15" fmla="*/ 270573 h 445670"/>
                <a:gd name="connsiteX16" fmla="*/ 1277683 w 1277683"/>
                <a:gd name="connsiteY16" fmla="*/ 112204 h 445670"/>
                <a:gd name="connsiteX17" fmla="*/ 1264412 w 1277683"/>
                <a:gd name="connsiteY17" fmla="*/ 112204 h 44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77683" h="445670">
                  <a:moveTo>
                    <a:pt x="1264412" y="112204"/>
                  </a:moveTo>
                  <a:cubicBezTo>
                    <a:pt x="1188466" y="161417"/>
                    <a:pt x="1112076" y="209995"/>
                    <a:pt x="1037019" y="260541"/>
                  </a:cubicBezTo>
                  <a:cubicBezTo>
                    <a:pt x="1017079" y="273939"/>
                    <a:pt x="999490" y="278638"/>
                    <a:pt x="975995" y="272034"/>
                  </a:cubicBezTo>
                  <a:cubicBezTo>
                    <a:pt x="831977" y="231521"/>
                    <a:pt x="687514" y="192341"/>
                    <a:pt x="543370" y="152273"/>
                  </a:cubicBezTo>
                  <a:cubicBezTo>
                    <a:pt x="433388" y="121666"/>
                    <a:pt x="323533" y="90424"/>
                    <a:pt x="213551" y="59499"/>
                  </a:cubicBezTo>
                  <a:cubicBezTo>
                    <a:pt x="143002" y="39688"/>
                    <a:pt x="72453" y="19812"/>
                    <a:pt x="1905" y="0"/>
                  </a:cubicBezTo>
                  <a:cubicBezTo>
                    <a:pt x="1270" y="2223"/>
                    <a:pt x="571" y="4445"/>
                    <a:pt x="0" y="6604"/>
                  </a:cubicBezTo>
                  <a:cubicBezTo>
                    <a:pt x="153289" y="88138"/>
                    <a:pt x="306514" y="169609"/>
                    <a:pt x="459677" y="251206"/>
                  </a:cubicBezTo>
                  <a:cubicBezTo>
                    <a:pt x="469519" y="256477"/>
                    <a:pt x="480885" y="259334"/>
                    <a:pt x="484188" y="273050"/>
                  </a:cubicBezTo>
                  <a:cubicBezTo>
                    <a:pt x="493077" y="309563"/>
                    <a:pt x="510096" y="343853"/>
                    <a:pt x="518541" y="379857"/>
                  </a:cubicBezTo>
                  <a:cubicBezTo>
                    <a:pt x="526161" y="412496"/>
                    <a:pt x="545465" y="417385"/>
                    <a:pt x="571309" y="420370"/>
                  </a:cubicBezTo>
                  <a:cubicBezTo>
                    <a:pt x="619696" y="426022"/>
                    <a:pt x="667829" y="434721"/>
                    <a:pt x="716344" y="437134"/>
                  </a:cubicBezTo>
                  <a:cubicBezTo>
                    <a:pt x="749364" y="438785"/>
                    <a:pt x="781685" y="451231"/>
                    <a:pt x="815403" y="442722"/>
                  </a:cubicBezTo>
                  <a:cubicBezTo>
                    <a:pt x="896938" y="422148"/>
                    <a:pt x="978662" y="402146"/>
                    <a:pt x="1060323" y="381826"/>
                  </a:cubicBezTo>
                  <a:cubicBezTo>
                    <a:pt x="1079056" y="377190"/>
                    <a:pt x="1094169" y="368491"/>
                    <a:pt x="1105471" y="351282"/>
                  </a:cubicBezTo>
                  <a:cubicBezTo>
                    <a:pt x="1123633" y="323596"/>
                    <a:pt x="1144397" y="297498"/>
                    <a:pt x="1163764" y="270573"/>
                  </a:cubicBezTo>
                  <a:cubicBezTo>
                    <a:pt x="1201864" y="217805"/>
                    <a:pt x="1239838" y="164846"/>
                    <a:pt x="1277683" y="112204"/>
                  </a:cubicBezTo>
                  <a:cubicBezTo>
                    <a:pt x="1271143" y="106743"/>
                    <a:pt x="1267587" y="110236"/>
                    <a:pt x="1264412" y="112204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1ADD1BBF-5642-4DB7-B2BC-866E6E7C44BB}"/>
                </a:ext>
              </a:extLst>
            </p:cNvPr>
            <p:cNvSpPr/>
            <p:nvPr/>
          </p:nvSpPr>
          <p:spPr>
            <a:xfrm>
              <a:off x="3134183" y="4186428"/>
              <a:ext cx="942" cy="428"/>
            </a:xfrm>
            <a:custGeom>
              <a:avLst/>
              <a:gdLst>
                <a:gd name="connsiteX0" fmla="*/ 508 w 942"/>
                <a:gd name="connsiteY0" fmla="*/ 0 h 428"/>
                <a:gd name="connsiteX1" fmla="*/ 0 w 942"/>
                <a:gd name="connsiteY1" fmla="*/ 381 h 428"/>
                <a:gd name="connsiteX2" fmla="*/ 508 w 942"/>
                <a:gd name="connsiteY2" fmla="*/ 0 h 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2" h="428">
                  <a:moveTo>
                    <a:pt x="508" y="0"/>
                  </a:moveTo>
                  <a:cubicBezTo>
                    <a:pt x="317" y="127"/>
                    <a:pt x="190" y="254"/>
                    <a:pt x="0" y="381"/>
                  </a:cubicBezTo>
                  <a:cubicBezTo>
                    <a:pt x="1080" y="508"/>
                    <a:pt x="1207" y="381"/>
                    <a:pt x="508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5451DAB-6A08-478E-9775-88382121153C}"/>
                </a:ext>
              </a:extLst>
            </p:cNvPr>
            <p:cNvSpPr/>
            <p:nvPr/>
          </p:nvSpPr>
          <p:spPr>
            <a:xfrm>
              <a:off x="4778769" y="5735008"/>
              <a:ext cx="816991" cy="330063"/>
            </a:xfrm>
            <a:custGeom>
              <a:avLst/>
              <a:gdLst>
                <a:gd name="connsiteX0" fmla="*/ 801307 w 816991"/>
                <a:gd name="connsiteY0" fmla="*/ 5518 h 330063"/>
                <a:gd name="connsiteX1" fmla="*/ 606997 w 816991"/>
                <a:gd name="connsiteY1" fmla="*/ 180397 h 330063"/>
                <a:gd name="connsiteX2" fmla="*/ 538671 w 816991"/>
                <a:gd name="connsiteY2" fmla="*/ 211131 h 330063"/>
                <a:gd name="connsiteX3" fmla="*/ 357060 w 816991"/>
                <a:gd name="connsiteY3" fmla="*/ 210115 h 330063"/>
                <a:gd name="connsiteX4" fmla="*/ 296101 w 816991"/>
                <a:gd name="connsiteY4" fmla="*/ 221164 h 330063"/>
                <a:gd name="connsiteX5" fmla="*/ 171704 w 816991"/>
                <a:gd name="connsiteY5" fmla="*/ 260534 h 330063"/>
                <a:gd name="connsiteX6" fmla="*/ 0 w 816991"/>
                <a:gd name="connsiteY6" fmla="*/ 312985 h 330063"/>
                <a:gd name="connsiteX7" fmla="*/ 1778 w 816991"/>
                <a:gd name="connsiteY7" fmla="*/ 322510 h 330063"/>
                <a:gd name="connsiteX8" fmla="*/ 150241 w 816991"/>
                <a:gd name="connsiteY8" fmla="*/ 328225 h 330063"/>
                <a:gd name="connsiteX9" fmla="*/ 396177 w 816991"/>
                <a:gd name="connsiteY9" fmla="*/ 317875 h 330063"/>
                <a:gd name="connsiteX10" fmla="*/ 594932 w 816991"/>
                <a:gd name="connsiteY10" fmla="*/ 304540 h 330063"/>
                <a:gd name="connsiteX11" fmla="*/ 623189 w 816991"/>
                <a:gd name="connsiteY11" fmla="*/ 288157 h 330063"/>
                <a:gd name="connsiteX12" fmla="*/ 776732 w 816991"/>
                <a:gd name="connsiteY12" fmla="*/ 64954 h 330063"/>
                <a:gd name="connsiteX13" fmla="*/ 816991 w 816991"/>
                <a:gd name="connsiteY13" fmla="*/ 819 h 330063"/>
                <a:gd name="connsiteX14" fmla="*/ 801307 w 816991"/>
                <a:gd name="connsiteY14" fmla="*/ 5518 h 33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6991" h="330063">
                  <a:moveTo>
                    <a:pt x="801307" y="5518"/>
                  </a:moveTo>
                  <a:cubicBezTo>
                    <a:pt x="736536" y="63875"/>
                    <a:pt x="672084" y="122485"/>
                    <a:pt x="606997" y="180397"/>
                  </a:cubicBezTo>
                  <a:cubicBezTo>
                    <a:pt x="587820" y="197479"/>
                    <a:pt x="568706" y="212528"/>
                    <a:pt x="538671" y="211131"/>
                  </a:cubicBezTo>
                  <a:cubicBezTo>
                    <a:pt x="478282" y="208337"/>
                    <a:pt x="417640" y="210814"/>
                    <a:pt x="357060" y="210115"/>
                  </a:cubicBezTo>
                  <a:cubicBezTo>
                    <a:pt x="335852" y="209925"/>
                    <a:pt x="315976" y="214878"/>
                    <a:pt x="296101" y="221164"/>
                  </a:cubicBezTo>
                  <a:cubicBezTo>
                    <a:pt x="254635" y="234372"/>
                    <a:pt x="213233" y="247707"/>
                    <a:pt x="171704" y="260534"/>
                  </a:cubicBezTo>
                  <a:cubicBezTo>
                    <a:pt x="114491" y="278251"/>
                    <a:pt x="57214" y="295523"/>
                    <a:pt x="0" y="312985"/>
                  </a:cubicBezTo>
                  <a:cubicBezTo>
                    <a:pt x="572" y="316160"/>
                    <a:pt x="1143" y="319272"/>
                    <a:pt x="1778" y="322510"/>
                  </a:cubicBezTo>
                  <a:cubicBezTo>
                    <a:pt x="51308" y="324352"/>
                    <a:pt x="100902" y="325495"/>
                    <a:pt x="150241" y="328225"/>
                  </a:cubicBezTo>
                  <a:cubicBezTo>
                    <a:pt x="232220" y="332861"/>
                    <a:pt x="314261" y="328479"/>
                    <a:pt x="396177" y="317875"/>
                  </a:cubicBezTo>
                  <a:cubicBezTo>
                    <a:pt x="461899" y="309366"/>
                    <a:pt x="528574" y="308286"/>
                    <a:pt x="594932" y="304540"/>
                  </a:cubicBezTo>
                  <a:cubicBezTo>
                    <a:pt x="607822" y="303778"/>
                    <a:pt x="616204" y="298190"/>
                    <a:pt x="623189" y="288157"/>
                  </a:cubicBezTo>
                  <a:cubicBezTo>
                    <a:pt x="674624" y="213925"/>
                    <a:pt x="727710" y="140773"/>
                    <a:pt x="776732" y="64954"/>
                  </a:cubicBezTo>
                  <a:cubicBezTo>
                    <a:pt x="790067" y="44317"/>
                    <a:pt x="812927" y="28124"/>
                    <a:pt x="816991" y="819"/>
                  </a:cubicBezTo>
                  <a:cubicBezTo>
                    <a:pt x="808736" y="-1721"/>
                    <a:pt x="805117" y="2153"/>
                    <a:pt x="801307" y="5518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B196457-C2C5-498B-99A5-795F099FA130}"/>
                </a:ext>
              </a:extLst>
            </p:cNvPr>
            <p:cNvSpPr/>
            <p:nvPr/>
          </p:nvSpPr>
          <p:spPr>
            <a:xfrm>
              <a:off x="4519372" y="5904281"/>
              <a:ext cx="109372" cy="77735"/>
            </a:xfrm>
            <a:custGeom>
              <a:avLst/>
              <a:gdLst>
                <a:gd name="connsiteX0" fmla="*/ 109283 w 109372"/>
                <a:gd name="connsiteY0" fmla="*/ 68401 h 77735"/>
                <a:gd name="connsiteX1" fmla="*/ 102552 w 109372"/>
                <a:gd name="connsiteY1" fmla="*/ 16522 h 77735"/>
                <a:gd name="connsiteX2" fmla="*/ 68516 w 109372"/>
                <a:gd name="connsiteY2" fmla="*/ 12331 h 77735"/>
                <a:gd name="connsiteX3" fmla="*/ 0 w 109372"/>
                <a:gd name="connsiteY3" fmla="*/ 77736 h 77735"/>
                <a:gd name="connsiteX4" fmla="*/ 109283 w 109372"/>
                <a:gd name="connsiteY4" fmla="*/ 68401 h 77735"/>
                <a:gd name="connsiteX5" fmla="*/ 109283 w 109372"/>
                <a:gd name="connsiteY5" fmla="*/ 68401 h 7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372" h="77735">
                  <a:moveTo>
                    <a:pt x="109283" y="68401"/>
                  </a:moveTo>
                  <a:cubicBezTo>
                    <a:pt x="109982" y="51066"/>
                    <a:pt x="106489" y="33794"/>
                    <a:pt x="102552" y="16522"/>
                  </a:cubicBezTo>
                  <a:cubicBezTo>
                    <a:pt x="97980" y="-3735"/>
                    <a:pt x="85471" y="-5640"/>
                    <a:pt x="68516" y="12331"/>
                  </a:cubicBezTo>
                  <a:cubicBezTo>
                    <a:pt x="46799" y="35381"/>
                    <a:pt x="23432" y="56590"/>
                    <a:pt x="0" y="77736"/>
                  </a:cubicBezTo>
                  <a:cubicBezTo>
                    <a:pt x="60134" y="72846"/>
                    <a:pt x="109283" y="68401"/>
                    <a:pt x="109283" y="68401"/>
                  </a:cubicBezTo>
                  <a:lnTo>
                    <a:pt x="109283" y="68401"/>
                  </a:lnTo>
                  <a:close/>
                </a:path>
              </a:pathLst>
            </a:custGeom>
            <a:no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F514DD6E-576F-41F9-9155-33D953C0C7DC}"/>
                </a:ext>
              </a:extLst>
            </p:cNvPr>
            <p:cNvSpPr/>
            <p:nvPr/>
          </p:nvSpPr>
          <p:spPr>
            <a:xfrm>
              <a:off x="3237124" y="4302886"/>
              <a:ext cx="2210965" cy="2024669"/>
            </a:xfrm>
            <a:custGeom>
              <a:avLst/>
              <a:gdLst>
                <a:gd name="connsiteX0" fmla="*/ 2209982 w 2210965"/>
                <a:gd name="connsiteY0" fmla="*/ 1868043 h 2024669"/>
                <a:gd name="connsiteX1" fmla="*/ 2194615 w 2210965"/>
                <a:gd name="connsiteY1" fmla="*/ 1869758 h 2024669"/>
                <a:gd name="connsiteX2" fmla="*/ 1907849 w 2210965"/>
                <a:gd name="connsiteY2" fmla="*/ 1965389 h 2024669"/>
                <a:gd name="connsiteX3" fmla="*/ 1838126 w 2210965"/>
                <a:gd name="connsiteY3" fmla="*/ 1980629 h 2024669"/>
                <a:gd name="connsiteX4" fmla="*/ 1615749 w 2210965"/>
                <a:gd name="connsiteY4" fmla="*/ 1980565 h 2024669"/>
                <a:gd name="connsiteX5" fmla="*/ 1583618 w 2210965"/>
                <a:gd name="connsiteY5" fmla="*/ 1972056 h 2024669"/>
                <a:gd name="connsiteX6" fmla="*/ 1493893 w 2210965"/>
                <a:gd name="connsiteY6" fmla="*/ 1899857 h 2024669"/>
                <a:gd name="connsiteX7" fmla="*/ 1464874 w 2210965"/>
                <a:gd name="connsiteY7" fmla="*/ 1867598 h 2024669"/>
                <a:gd name="connsiteX8" fmla="*/ 1423662 w 2210965"/>
                <a:gd name="connsiteY8" fmla="*/ 1805686 h 2024669"/>
                <a:gd name="connsiteX9" fmla="*/ 1409882 w 2210965"/>
                <a:gd name="connsiteY9" fmla="*/ 1771967 h 2024669"/>
                <a:gd name="connsiteX10" fmla="*/ 1415597 w 2210965"/>
                <a:gd name="connsiteY10" fmla="*/ 1764729 h 2024669"/>
                <a:gd name="connsiteX11" fmla="*/ 1432806 w 2210965"/>
                <a:gd name="connsiteY11" fmla="*/ 1786382 h 2024669"/>
                <a:gd name="connsiteX12" fmla="*/ 1423852 w 2210965"/>
                <a:gd name="connsiteY12" fmla="*/ 1630807 h 2024669"/>
                <a:gd name="connsiteX13" fmla="*/ 1408676 w 2210965"/>
                <a:gd name="connsiteY13" fmla="*/ 1576578 h 2024669"/>
                <a:gd name="connsiteX14" fmla="*/ 1123434 w 2210965"/>
                <a:gd name="connsiteY14" fmla="*/ 1360107 h 2024669"/>
                <a:gd name="connsiteX15" fmla="*/ 1086731 w 2210965"/>
                <a:gd name="connsiteY15" fmla="*/ 1327023 h 2024669"/>
                <a:gd name="connsiteX16" fmla="*/ 875149 w 2210965"/>
                <a:gd name="connsiteY16" fmla="*/ 1003427 h 2024669"/>
                <a:gd name="connsiteX17" fmla="*/ 854765 w 2210965"/>
                <a:gd name="connsiteY17" fmla="*/ 969201 h 2024669"/>
                <a:gd name="connsiteX18" fmla="*/ 754308 w 2210965"/>
                <a:gd name="connsiteY18" fmla="*/ 664654 h 2024669"/>
                <a:gd name="connsiteX19" fmla="*/ 729289 w 2210965"/>
                <a:gd name="connsiteY19" fmla="*/ 553339 h 2024669"/>
                <a:gd name="connsiteX20" fmla="*/ 711827 w 2210965"/>
                <a:gd name="connsiteY20" fmla="*/ 380365 h 2024669"/>
                <a:gd name="connsiteX21" fmla="*/ 791138 w 2210965"/>
                <a:gd name="connsiteY21" fmla="*/ 136589 h 2024669"/>
                <a:gd name="connsiteX22" fmla="*/ 901819 w 2210965"/>
                <a:gd name="connsiteY22" fmla="*/ 13779 h 2024669"/>
                <a:gd name="connsiteX23" fmla="*/ 899406 w 2210965"/>
                <a:gd name="connsiteY23" fmla="*/ 0 h 2024669"/>
                <a:gd name="connsiteX24" fmla="*/ 831080 w 2210965"/>
                <a:gd name="connsiteY24" fmla="*/ 19685 h 2024669"/>
                <a:gd name="connsiteX25" fmla="*/ 818507 w 2210965"/>
                <a:gd name="connsiteY25" fmla="*/ 47942 h 2024669"/>
                <a:gd name="connsiteX26" fmla="*/ 736338 w 2210965"/>
                <a:gd name="connsiteY26" fmla="*/ 154622 h 2024669"/>
                <a:gd name="connsiteX27" fmla="*/ 696269 w 2210965"/>
                <a:gd name="connsiteY27" fmla="*/ 231711 h 2024669"/>
                <a:gd name="connsiteX28" fmla="*/ 663186 w 2210965"/>
                <a:gd name="connsiteY28" fmla="*/ 381127 h 2024669"/>
                <a:gd name="connsiteX29" fmla="*/ 640453 w 2210965"/>
                <a:gd name="connsiteY29" fmla="*/ 462597 h 2024669"/>
                <a:gd name="connsiteX30" fmla="*/ 644707 w 2210965"/>
                <a:gd name="connsiteY30" fmla="*/ 526669 h 2024669"/>
                <a:gd name="connsiteX31" fmla="*/ 684712 w 2210965"/>
                <a:gd name="connsiteY31" fmla="*/ 627190 h 2024669"/>
                <a:gd name="connsiteX32" fmla="*/ 551553 w 2210965"/>
                <a:gd name="connsiteY32" fmla="*/ 555561 h 2024669"/>
                <a:gd name="connsiteX33" fmla="*/ 259580 w 2210965"/>
                <a:gd name="connsiteY33" fmla="*/ 404495 h 2024669"/>
                <a:gd name="connsiteX34" fmla="*/ 231195 w 2210965"/>
                <a:gd name="connsiteY34" fmla="*/ 401828 h 2024669"/>
                <a:gd name="connsiteX35" fmla="*/ 247197 w 2210965"/>
                <a:gd name="connsiteY35" fmla="*/ 427799 h 2024669"/>
                <a:gd name="connsiteX36" fmla="*/ 336034 w 2210965"/>
                <a:gd name="connsiteY36" fmla="*/ 491998 h 2024669"/>
                <a:gd name="connsiteX37" fmla="*/ 508627 w 2210965"/>
                <a:gd name="connsiteY37" fmla="*/ 614744 h 2024669"/>
                <a:gd name="connsiteX38" fmla="*/ 313936 w 2210965"/>
                <a:gd name="connsiteY38" fmla="*/ 605091 h 2024669"/>
                <a:gd name="connsiteX39" fmla="*/ 129976 w 2210965"/>
                <a:gd name="connsiteY39" fmla="*/ 573977 h 2024669"/>
                <a:gd name="connsiteX40" fmla="*/ 102671 w 2210965"/>
                <a:gd name="connsiteY40" fmla="*/ 567055 h 2024669"/>
                <a:gd name="connsiteX41" fmla="*/ 119 w 2210965"/>
                <a:gd name="connsiteY41" fmla="*/ 569214 h 2024669"/>
                <a:gd name="connsiteX42" fmla="*/ 85653 w 2210965"/>
                <a:gd name="connsiteY42" fmla="*/ 645414 h 2024669"/>
                <a:gd name="connsiteX43" fmla="*/ 362323 w 2210965"/>
                <a:gd name="connsiteY43" fmla="*/ 663702 h 2024669"/>
                <a:gd name="connsiteX44" fmla="*/ 411027 w 2210965"/>
                <a:gd name="connsiteY44" fmla="*/ 690182 h 2024669"/>
                <a:gd name="connsiteX45" fmla="*/ 593780 w 2210965"/>
                <a:gd name="connsiteY45" fmla="*/ 829691 h 2024669"/>
                <a:gd name="connsiteX46" fmla="*/ 708271 w 2210965"/>
                <a:gd name="connsiteY46" fmla="*/ 869633 h 2024669"/>
                <a:gd name="connsiteX47" fmla="*/ 707191 w 2210965"/>
                <a:gd name="connsiteY47" fmla="*/ 877570 h 2024669"/>
                <a:gd name="connsiteX48" fmla="*/ 275772 w 2210965"/>
                <a:gd name="connsiteY48" fmla="*/ 886523 h 2024669"/>
                <a:gd name="connsiteX49" fmla="*/ 288599 w 2210965"/>
                <a:gd name="connsiteY49" fmla="*/ 894397 h 2024669"/>
                <a:gd name="connsiteX50" fmla="*/ 496816 w 2210965"/>
                <a:gd name="connsiteY50" fmla="*/ 969963 h 2024669"/>
                <a:gd name="connsiteX51" fmla="*/ 531995 w 2210965"/>
                <a:gd name="connsiteY51" fmla="*/ 989330 h 2024669"/>
                <a:gd name="connsiteX52" fmla="*/ 687760 w 2210965"/>
                <a:gd name="connsiteY52" fmla="*/ 1138872 h 2024669"/>
                <a:gd name="connsiteX53" fmla="*/ 842065 w 2210965"/>
                <a:gd name="connsiteY53" fmla="*/ 1285304 h 2024669"/>
                <a:gd name="connsiteX54" fmla="*/ 966525 w 2210965"/>
                <a:gd name="connsiteY54" fmla="*/ 1388999 h 2024669"/>
                <a:gd name="connsiteX55" fmla="*/ 982845 w 2210965"/>
                <a:gd name="connsiteY55" fmla="*/ 1530922 h 2024669"/>
                <a:gd name="connsiteX56" fmla="*/ 958461 w 2210965"/>
                <a:gd name="connsiteY56" fmla="*/ 1555242 h 2024669"/>
                <a:gd name="connsiteX57" fmla="*/ 858893 w 2210965"/>
                <a:gd name="connsiteY57" fmla="*/ 1654810 h 2024669"/>
                <a:gd name="connsiteX58" fmla="*/ 1070793 w 2210965"/>
                <a:gd name="connsiteY58" fmla="*/ 1654366 h 2024669"/>
                <a:gd name="connsiteX59" fmla="*/ 1135499 w 2210965"/>
                <a:gd name="connsiteY59" fmla="*/ 1689481 h 2024669"/>
                <a:gd name="connsiteX60" fmla="*/ 1282184 w 2210965"/>
                <a:gd name="connsiteY60" fmla="*/ 1679004 h 2024669"/>
                <a:gd name="connsiteX61" fmla="*/ 1350700 w 2210965"/>
                <a:gd name="connsiteY61" fmla="*/ 1613598 h 2024669"/>
                <a:gd name="connsiteX62" fmla="*/ 1384737 w 2210965"/>
                <a:gd name="connsiteY62" fmla="*/ 1617790 h 2024669"/>
                <a:gd name="connsiteX63" fmla="*/ 1391468 w 2210965"/>
                <a:gd name="connsiteY63" fmla="*/ 1669669 h 2024669"/>
                <a:gd name="connsiteX64" fmla="*/ 1399468 w 2210965"/>
                <a:gd name="connsiteY64" fmla="*/ 1832420 h 2024669"/>
                <a:gd name="connsiteX65" fmla="*/ 1401500 w 2210965"/>
                <a:gd name="connsiteY65" fmla="*/ 1822260 h 2024669"/>
                <a:gd name="connsiteX66" fmla="*/ 1403151 w 2210965"/>
                <a:gd name="connsiteY66" fmla="*/ 1836103 h 2024669"/>
                <a:gd name="connsiteX67" fmla="*/ 1491924 w 2210965"/>
                <a:gd name="connsiteY67" fmla="*/ 1954466 h 2024669"/>
                <a:gd name="connsiteX68" fmla="*/ 1539994 w 2210965"/>
                <a:gd name="connsiteY68" fmla="*/ 1983486 h 2024669"/>
                <a:gd name="connsiteX69" fmla="*/ 1688266 w 2210965"/>
                <a:gd name="connsiteY69" fmla="*/ 2021269 h 2024669"/>
                <a:gd name="connsiteX70" fmla="*/ 1975858 w 2210965"/>
                <a:gd name="connsiteY70" fmla="*/ 1980692 h 2024669"/>
                <a:gd name="connsiteX71" fmla="*/ 2085649 w 2210965"/>
                <a:gd name="connsiteY71" fmla="*/ 1956943 h 2024669"/>
                <a:gd name="connsiteX72" fmla="*/ 2168517 w 2210965"/>
                <a:gd name="connsiteY72" fmla="*/ 1934654 h 2024669"/>
                <a:gd name="connsiteX73" fmla="*/ 2197473 w 2210965"/>
                <a:gd name="connsiteY73" fmla="*/ 1905317 h 2024669"/>
                <a:gd name="connsiteX74" fmla="*/ 2209982 w 2210965"/>
                <a:gd name="connsiteY74" fmla="*/ 1868043 h 202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210965" h="2024669">
                  <a:moveTo>
                    <a:pt x="2209982" y="1868043"/>
                  </a:moveTo>
                  <a:cubicBezTo>
                    <a:pt x="2204585" y="1868615"/>
                    <a:pt x="2199314" y="1868234"/>
                    <a:pt x="2194615" y="1869758"/>
                  </a:cubicBezTo>
                  <a:cubicBezTo>
                    <a:pt x="2098984" y="1901571"/>
                    <a:pt x="2003480" y="1933702"/>
                    <a:pt x="1907849" y="1965389"/>
                  </a:cubicBezTo>
                  <a:cubicBezTo>
                    <a:pt x="1885180" y="1972882"/>
                    <a:pt x="1862574" y="1980756"/>
                    <a:pt x="1838126" y="1980629"/>
                  </a:cubicBezTo>
                  <a:cubicBezTo>
                    <a:pt x="1763958" y="1980438"/>
                    <a:pt x="1689918" y="1980565"/>
                    <a:pt x="1615749" y="1980565"/>
                  </a:cubicBezTo>
                  <a:cubicBezTo>
                    <a:pt x="1604319" y="1980565"/>
                    <a:pt x="1593651" y="1980438"/>
                    <a:pt x="1583618" y="1972056"/>
                  </a:cubicBezTo>
                  <a:cubicBezTo>
                    <a:pt x="1554155" y="1947482"/>
                    <a:pt x="1523357" y="1924431"/>
                    <a:pt x="1493893" y="1899857"/>
                  </a:cubicBezTo>
                  <a:cubicBezTo>
                    <a:pt x="1482844" y="1890649"/>
                    <a:pt x="1470843" y="1881569"/>
                    <a:pt x="1464874" y="1867598"/>
                  </a:cubicBezTo>
                  <a:cubicBezTo>
                    <a:pt x="1454904" y="1844485"/>
                    <a:pt x="1440426" y="1824291"/>
                    <a:pt x="1423662" y="1805686"/>
                  </a:cubicBezTo>
                  <a:cubicBezTo>
                    <a:pt x="1414835" y="1795844"/>
                    <a:pt x="1411089" y="1784477"/>
                    <a:pt x="1409882" y="1771967"/>
                  </a:cubicBezTo>
                  <a:cubicBezTo>
                    <a:pt x="1409692" y="1769872"/>
                    <a:pt x="1413248" y="1767522"/>
                    <a:pt x="1415597" y="1764729"/>
                  </a:cubicBezTo>
                  <a:cubicBezTo>
                    <a:pt x="1423281" y="1770761"/>
                    <a:pt x="1419534" y="1784287"/>
                    <a:pt x="1432806" y="1786382"/>
                  </a:cubicBezTo>
                  <a:cubicBezTo>
                    <a:pt x="1430266" y="1733995"/>
                    <a:pt x="1430456" y="1681988"/>
                    <a:pt x="1423852" y="1630807"/>
                  </a:cubicBezTo>
                  <a:cubicBezTo>
                    <a:pt x="1421566" y="1613598"/>
                    <a:pt x="1429059" y="1591691"/>
                    <a:pt x="1408676" y="1576578"/>
                  </a:cubicBezTo>
                  <a:cubicBezTo>
                    <a:pt x="1312981" y="1505267"/>
                    <a:pt x="1217858" y="1433132"/>
                    <a:pt x="1123434" y="1360107"/>
                  </a:cubicBezTo>
                  <a:cubicBezTo>
                    <a:pt x="1110734" y="1350264"/>
                    <a:pt x="1096256" y="1341628"/>
                    <a:pt x="1086731" y="1327023"/>
                  </a:cubicBezTo>
                  <a:cubicBezTo>
                    <a:pt x="1016500" y="1218946"/>
                    <a:pt x="945443" y="1111441"/>
                    <a:pt x="875149" y="1003427"/>
                  </a:cubicBezTo>
                  <a:cubicBezTo>
                    <a:pt x="867973" y="992441"/>
                    <a:pt x="859210" y="983234"/>
                    <a:pt x="854765" y="969201"/>
                  </a:cubicBezTo>
                  <a:cubicBezTo>
                    <a:pt x="822571" y="867283"/>
                    <a:pt x="789043" y="765747"/>
                    <a:pt x="754308" y="664654"/>
                  </a:cubicBezTo>
                  <a:cubicBezTo>
                    <a:pt x="741799" y="628269"/>
                    <a:pt x="730559" y="593027"/>
                    <a:pt x="729289" y="553339"/>
                  </a:cubicBezTo>
                  <a:cubicBezTo>
                    <a:pt x="727511" y="495554"/>
                    <a:pt x="720717" y="437579"/>
                    <a:pt x="711827" y="380365"/>
                  </a:cubicBezTo>
                  <a:cubicBezTo>
                    <a:pt x="696968" y="284924"/>
                    <a:pt x="726749" y="205740"/>
                    <a:pt x="791138" y="136589"/>
                  </a:cubicBezTo>
                  <a:cubicBezTo>
                    <a:pt x="828667" y="96266"/>
                    <a:pt x="864925" y="54737"/>
                    <a:pt x="901819" y="13779"/>
                  </a:cubicBezTo>
                  <a:cubicBezTo>
                    <a:pt x="907153" y="7938"/>
                    <a:pt x="913312" y="2286"/>
                    <a:pt x="899406" y="0"/>
                  </a:cubicBezTo>
                  <a:cubicBezTo>
                    <a:pt x="876673" y="6541"/>
                    <a:pt x="853876" y="13145"/>
                    <a:pt x="831080" y="19685"/>
                  </a:cubicBezTo>
                  <a:cubicBezTo>
                    <a:pt x="828095" y="29654"/>
                    <a:pt x="825111" y="39243"/>
                    <a:pt x="818507" y="47942"/>
                  </a:cubicBezTo>
                  <a:cubicBezTo>
                    <a:pt x="791202" y="83566"/>
                    <a:pt x="764722" y="119888"/>
                    <a:pt x="736338" y="154622"/>
                  </a:cubicBezTo>
                  <a:cubicBezTo>
                    <a:pt x="717478" y="177673"/>
                    <a:pt x="705350" y="203327"/>
                    <a:pt x="696269" y="231711"/>
                  </a:cubicBezTo>
                  <a:cubicBezTo>
                    <a:pt x="680585" y="280607"/>
                    <a:pt x="680013" y="332549"/>
                    <a:pt x="663186" y="381127"/>
                  </a:cubicBezTo>
                  <a:cubicBezTo>
                    <a:pt x="653915" y="407670"/>
                    <a:pt x="647755" y="435356"/>
                    <a:pt x="640453" y="462597"/>
                  </a:cubicBezTo>
                  <a:cubicBezTo>
                    <a:pt x="634420" y="484822"/>
                    <a:pt x="636325" y="505206"/>
                    <a:pt x="644707" y="526669"/>
                  </a:cubicBezTo>
                  <a:cubicBezTo>
                    <a:pt x="657344" y="558927"/>
                    <a:pt x="673663" y="589915"/>
                    <a:pt x="684712" y="627190"/>
                  </a:cubicBezTo>
                  <a:cubicBezTo>
                    <a:pt x="637913" y="601535"/>
                    <a:pt x="595050" y="577914"/>
                    <a:pt x="551553" y="555561"/>
                  </a:cubicBezTo>
                  <a:cubicBezTo>
                    <a:pt x="454207" y="505333"/>
                    <a:pt x="361180" y="446469"/>
                    <a:pt x="259580" y="404495"/>
                  </a:cubicBezTo>
                  <a:cubicBezTo>
                    <a:pt x="250245" y="400622"/>
                    <a:pt x="237418" y="391732"/>
                    <a:pt x="231195" y="401828"/>
                  </a:cubicBezTo>
                  <a:cubicBezTo>
                    <a:pt x="223321" y="414528"/>
                    <a:pt x="239006" y="421196"/>
                    <a:pt x="247197" y="427799"/>
                  </a:cubicBezTo>
                  <a:cubicBezTo>
                    <a:pt x="275645" y="450660"/>
                    <a:pt x="306062" y="471043"/>
                    <a:pt x="336034" y="491998"/>
                  </a:cubicBezTo>
                  <a:cubicBezTo>
                    <a:pt x="393057" y="531876"/>
                    <a:pt x="448238" y="574230"/>
                    <a:pt x="508627" y="614744"/>
                  </a:cubicBezTo>
                  <a:cubicBezTo>
                    <a:pt x="440618" y="614680"/>
                    <a:pt x="377372" y="608140"/>
                    <a:pt x="313936" y="605091"/>
                  </a:cubicBezTo>
                  <a:cubicBezTo>
                    <a:pt x="251833" y="602171"/>
                    <a:pt x="188460" y="601282"/>
                    <a:pt x="129976" y="573977"/>
                  </a:cubicBezTo>
                  <a:cubicBezTo>
                    <a:pt x="121531" y="570040"/>
                    <a:pt x="112006" y="568452"/>
                    <a:pt x="102671" y="567055"/>
                  </a:cubicBezTo>
                  <a:cubicBezTo>
                    <a:pt x="92956" y="565595"/>
                    <a:pt x="4881" y="558229"/>
                    <a:pt x="119" y="569214"/>
                  </a:cubicBezTo>
                  <a:cubicBezTo>
                    <a:pt x="-3310" y="592772"/>
                    <a:pt x="68445" y="623888"/>
                    <a:pt x="85653" y="645414"/>
                  </a:cubicBezTo>
                  <a:cubicBezTo>
                    <a:pt x="177855" y="651701"/>
                    <a:pt x="269994" y="658940"/>
                    <a:pt x="362323" y="663702"/>
                  </a:cubicBezTo>
                  <a:cubicBezTo>
                    <a:pt x="384548" y="664845"/>
                    <a:pt x="400105" y="670814"/>
                    <a:pt x="411027" y="690182"/>
                  </a:cubicBezTo>
                  <a:cubicBezTo>
                    <a:pt x="451985" y="762635"/>
                    <a:pt x="507420" y="814324"/>
                    <a:pt x="593780" y="829691"/>
                  </a:cubicBezTo>
                  <a:cubicBezTo>
                    <a:pt x="633023" y="836676"/>
                    <a:pt x="670171" y="855916"/>
                    <a:pt x="708271" y="869633"/>
                  </a:cubicBezTo>
                  <a:cubicBezTo>
                    <a:pt x="707953" y="872300"/>
                    <a:pt x="707509" y="874966"/>
                    <a:pt x="707191" y="877570"/>
                  </a:cubicBezTo>
                  <a:cubicBezTo>
                    <a:pt x="564443" y="875919"/>
                    <a:pt x="421886" y="878205"/>
                    <a:pt x="275772" y="886523"/>
                  </a:cubicBezTo>
                  <a:cubicBezTo>
                    <a:pt x="281995" y="890397"/>
                    <a:pt x="285043" y="893064"/>
                    <a:pt x="288599" y="894397"/>
                  </a:cubicBezTo>
                  <a:cubicBezTo>
                    <a:pt x="357878" y="919734"/>
                    <a:pt x="427220" y="945261"/>
                    <a:pt x="496816" y="969963"/>
                  </a:cubicBezTo>
                  <a:cubicBezTo>
                    <a:pt x="509833" y="974598"/>
                    <a:pt x="521898" y="979551"/>
                    <a:pt x="531995" y="989330"/>
                  </a:cubicBezTo>
                  <a:cubicBezTo>
                    <a:pt x="583747" y="1039368"/>
                    <a:pt x="635754" y="1089025"/>
                    <a:pt x="687760" y="1138872"/>
                  </a:cubicBezTo>
                  <a:cubicBezTo>
                    <a:pt x="738941" y="1188022"/>
                    <a:pt x="788027" y="1239520"/>
                    <a:pt x="842065" y="1285304"/>
                  </a:cubicBezTo>
                  <a:cubicBezTo>
                    <a:pt x="883150" y="1320038"/>
                    <a:pt x="918011" y="1361631"/>
                    <a:pt x="966525" y="1388999"/>
                  </a:cubicBezTo>
                  <a:cubicBezTo>
                    <a:pt x="1026533" y="1422845"/>
                    <a:pt x="1030851" y="1482598"/>
                    <a:pt x="982845" y="1530922"/>
                  </a:cubicBezTo>
                  <a:cubicBezTo>
                    <a:pt x="974780" y="1538986"/>
                    <a:pt x="966589" y="1547114"/>
                    <a:pt x="958461" y="1555242"/>
                  </a:cubicBezTo>
                  <a:cubicBezTo>
                    <a:pt x="927155" y="1586547"/>
                    <a:pt x="895850" y="1617853"/>
                    <a:pt x="858893" y="1654810"/>
                  </a:cubicBezTo>
                  <a:cubicBezTo>
                    <a:pt x="935601" y="1654810"/>
                    <a:pt x="1003228" y="1655763"/>
                    <a:pt x="1070793" y="1654366"/>
                  </a:cubicBezTo>
                  <a:cubicBezTo>
                    <a:pt x="1100701" y="1653794"/>
                    <a:pt x="1118544" y="1669796"/>
                    <a:pt x="1135499" y="1689481"/>
                  </a:cubicBezTo>
                  <a:cubicBezTo>
                    <a:pt x="1178488" y="1687132"/>
                    <a:pt x="1233860" y="1682941"/>
                    <a:pt x="1282184" y="1679004"/>
                  </a:cubicBezTo>
                  <a:cubicBezTo>
                    <a:pt x="1305615" y="1657858"/>
                    <a:pt x="1328983" y="1636649"/>
                    <a:pt x="1350700" y="1613598"/>
                  </a:cubicBezTo>
                  <a:cubicBezTo>
                    <a:pt x="1367718" y="1595628"/>
                    <a:pt x="1380228" y="1597597"/>
                    <a:pt x="1384737" y="1617790"/>
                  </a:cubicBezTo>
                  <a:cubicBezTo>
                    <a:pt x="1388610" y="1635062"/>
                    <a:pt x="1392166" y="1652334"/>
                    <a:pt x="1391468" y="1669669"/>
                  </a:cubicBezTo>
                  <a:lnTo>
                    <a:pt x="1399468" y="1832420"/>
                  </a:lnTo>
                  <a:cubicBezTo>
                    <a:pt x="1400167" y="1829054"/>
                    <a:pt x="1400865" y="1825689"/>
                    <a:pt x="1401500" y="1822260"/>
                  </a:cubicBezTo>
                  <a:cubicBezTo>
                    <a:pt x="1400993" y="1826768"/>
                    <a:pt x="1401310" y="1831658"/>
                    <a:pt x="1403151" y="1836103"/>
                  </a:cubicBezTo>
                  <a:cubicBezTo>
                    <a:pt x="1423344" y="1882521"/>
                    <a:pt x="1437378" y="1933131"/>
                    <a:pt x="1491924" y="1954466"/>
                  </a:cubicBezTo>
                  <a:cubicBezTo>
                    <a:pt x="1509133" y="1961197"/>
                    <a:pt x="1525580" y="1971739"/>
                    <a:pt x="1539994" y="1983486"/>
                  </a:cubicBezTo>
                  <a:cubicBezTo>
                    <a:pt x="1583872" y="2019046"/>
                    <a:pt x="1631116" y="2031365"/>
                    <a:pt x="1688266" y="2021269"/>
                  </a:cubicBezTo>
                  <a:cubicBezTo>
                    <a:pt x="1783453" y="2004378"/>
                    <a:pt x="1881052" y="2002663"/>
                    <a:pt x="1975858" y="1980692"/>
                  </a:cubicBezTo>
                  <a:cubicBezTo>
                    <a:pt x="2012370" y="1972247"/>
                    <a:pt x="2047930" y="1959547"/>
                    <a:pt x="2085649" y="1956943"/>
                  </a:cubicBezTo>
                  <a:cubicBezTo>
                    <a:pt x="2113526" y="1950403"/>
                    <a:pt x="2141085" y="1942719"/>
                    <a:pt x="2168517" y="1934654"/>
                  </a:cubicBezTo>
                  <a:cubicBezTo>
                    <a:pt x="2182614" y="1930464"/>
                    <a:pt x="2199378" y="1926336"/>
                    <a:pt x="2197473" y="1905317"/>
                  </a:cubicBezTo>
                  <a:cubicBezTo>
                    <a:pt x="2195886" y="1891475"/>
                    <a:pt x="2215507" y="1884807"/>
                    <a:pt x="2209982" y="1868043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4DEDAC0-3F29-4A03-9C21-A60B5EA798ED}"/>
                </a:ext>
              </a:extLst>
            </p:cNvPr>
            <p:cNvSpPr/>
            <p:nvPr/>
          </p:nvSpPr>
          <p:spPr>
            <a:xfrm>
              <a:off x="3692684" y="5972618"/>
              <a:ext cx="943909" cy="483560"/>
            </a:xfrm>
            <a:custGeom>
              <a:avLst/>
              <a:gdLst>
                <a:gd name="connsiteX0" fmla="*/ 826560 w 943909"/>
                <a:gd name="connsiteY0" fmla="*/ 9334 h 483560"/>
                <a:gd name="connsiteX1" fmla="*/ 763187 w 943909"/>
                <a:gd name="connsiteY1" fmla="*/ 68580 h 483560"/>
                <a:gd name="connsiteX2" fmla="*/ 679431 w 943909"/>
                <a:gd name="connsiteY2" fmla="*/ 142557 h 483560"/>
                <a:gd name="connsiteX3" fmla="*/ 675748 w 943909"/>
                <a:gd name="connsiteY3" fmla="*/ 146177 h 483560"/>
                <a:gd name="connsiteX4" fmla="*/ 677208 w 943909"/>
                <a:gd name="connsiteY4" fmla="*/ 144780 h 483560"/>
                <a:gd name="connsiteX5" fmla="*/ 707498 w 943909"/>
                <a:gd name="connsiteY5" fmla="*/ 149987 h 483560"/>
                <a:gd name="connsiteX6" fmla="*/ 690480 w 943909"/>
                <a:gd name="connsiteY6" fmla="*/ 175069 h 483560"/>
                <a:gd name="connsiteX7" fmla="*/ 580688 w 943909"/>
                <a:gd name="connsiteY7" fmla="*/ 241490 h 483560"/>
                <a:gd name="connsiteX8" fmla="*/ 572496 w 943909"/>
                <a:gd name="connsiteY8" fmla="*/ 245999 h 483560"/>
                <a:gd name="connsiteX9" fmla="*/ 299510 w 943909"/>
                <a:gd name="connsiteY9" fmla="*/ 299466 h 483560"/>
                <a:gd name="connsiteX10" fmla="*/ 187559 w 943909"/>
                <a:gd name="connsiteY10" fmla="*/ 253873 h 483560"/>
                <a:gd name="connsiteX11" fmla="*/ 62782 w 943909"/>
                <a:gd name="connsiteY11" fmla="*/ 196659 h 483560"/>
                <a:gd name="connsiteX12" fmla="*/ 11093 w 943909"/>
                <a:gd name="connsiteY12" fmla="*/ 141732 h 483560"/>
                <a:gd name="connsiteX13" fmla="*/ 1505 w 943909"/>
                <a:gd name="connsiteY13" fmla="*/ 120396 h 483560"/>
                <a:gd name="connsiteX14" fmla="*/ 2902 w 943909"/>
                <a:gd name="connsiteY14" fmla="*/ 114554 h 483560"/>
                <a:gd name="connsiteX15" fmla="*/ 11347 w 943909"/>
                <a:gd name="connsiteY15" fmla="*/ 117665 h 483560"/>
                <a:gd name="connsiteX16" fmla="*/ 69958 w 943909"/>
                <a:gd name="connsiteY16" fmla="*/ 136906 h 483560"/>
                <a:gd name="connsiteX17" fmla="*/ 341801 w 943909"/>
                <a:gd name="connsiteY17" fmla="*/ 244411 h 483560"/>
                <a:gd name="connsiteX18" fmla="*/ 409428 w 943909"/>
                <a:gd name="connsiteY18" fmla="*/ 244919 h 483560"/>
                <a:gd name="connsiteX19" fmla="*/ 519601 w 943909"/>
                <a:gd name="connsiteY19" fmla="*/ 223520 h 483560"/>
                <a:gd name="connsiteX20" fmla="*/ 532809 w 943909"/>
                <a:gd name="connsiteY20" fmla="*/ 197040 h 483560"/>
                <a:gd name="connsiteX21" fmla="*/ 430637 w 943909"/>
                <a:gd name="connsiteY21" fmla="*/ 60007 h 483560"/>
                <a:gd name="connsiteX22" fmla="*/ 520300 w 943909"/>
                <a:gd name="connsiteY22" fmla="*/ 111760 h 483560"/>
                <a:gd name="connsiteX23" fmla="*/ 547922 w 943909"/>
                <a:gd name="connsiteY23" fmla="*/ 156972 h 483560"/>
                <a:gd name="connsiteX24" fmla="*/ 580180 w 943909"/>
                <a:gd name="connsiteY24" fmla="*/ 167449 h 483560"/>
                <a:gd name="connsiteX25" fmla="*/ 602214 w 943909"/>
                <a:gd name="connsiteY25" fmla="*/ 121412 h 483560"/>
                <a:gd name="connsiteX26" fmla="*/ 573322 w 943909"/>
                <a:gd name="connsiteY26" fmla="*/ 42481 h 483560"/>
                <a:gd name="connsiteX27" fmla="*/ 583355 w 943909"/>
                <a:gd name="connsiteY27" fmla="*/ 27114 h 483560"/>
                <a:gd name="connsiteX28" fmla="*/ 684955 w 943909"/>
                <a:gd name="connsiteY28" fmla="*/ 25781 h 483560"/>
                <a:gd name="connsiteX29" fmla="*/ 679875 w 943909"/>
                <a:gd name="connsiteY29" fmla="*/ 19812 h 483560"/>
                <a:gd name="connsiteX30" fmla="*/ 826560 w 943909"/>
                <a:gd name="connsiteY30" fmla="*/ 9334 h 483560"/>
                <a:gd name="connsiteX31" fmla="*/ 935908 w 943909"/>
                <a:gd name="connsiteY31" fmla="*/ 0 h 483560"/>
                <a:gd name="connsiteX32" fmla="*/ 943909 w 943909"/>
                <a:gd name="connsiteY32" fmla="*/ 162751 h 483560"/>
                <a:gd name="connsiteX33" fmla="*/ 908285 w 943909"/>
                <a:gd name="connsiteY33" fmla="*/ 281305 h 483560"/>
                <a:gd name="connsiteX34" fmla="*/ 827196 w 943909"/>
                <a:gd name="connsiteY34" fmla="*/ 387350 h 483560"/>
                <a:gd name="connsiteX35" fmla="*/ 775634 w 943909"/>
                <a:gd name="connsiteY35" fmla="*/ 450152 h 483560"/>
                <a:gd name="connsiteX36" fmla="*/ 719627 w 943909"/>
                <a:gd name="connsiteY36" fmla="*/ 480441 h 483560"/>
                <a:gd name="connsiteX37" fmla="*/ 457689 w 943909"/>
                <a:gd name="connsiteY37" fmla="*/ 480885 h 483560"/>
                <a:gd name="connsiteX38" fmla="*/ 446196 w 943909"/>
                <a:gd name="connsiteY38" fmla="*/ 441706 h 483560"/>
                <a:gd name="connsiteX39" fmla="*/ 470516 w 943909"/>
                <a:gd name="connsiteY39" fmla="*/ 391732 h 483560"/>
                <a:gd name="connsiteX40" fmla="*/ 511855 w 943909"/>
                <a:gd name="connsiteY40" fmla="*/ 361442 h 483560"/>
                <a:gd name="connsiteX41" fmla="*/ 712515 w 943909"/>
                <a:gd name="connsiteY41" fmla="*/ 283591 h 483560"/>
                <a:gd name="connsiteX42" fmla="*/ 843579 w 943909"/>
                <a:gd name="connsiteY42" fmla="*/ 192596 h 483560"/>
                <a:gd name="connsiteX43" fmla="*/ 871201 w 943909"/>
                <a:gd name="connsiteY43" fmla="*/ 159385 h 483560"/>
                <a:gd name="connsiteX44" fmla="*/ 926827 w 943909"/>
                <a:gd name="connsiteY44" fmla="*/ 36830 h 483560"/>
                <a:gd name="connsiteX45" fmla="*/ 935908 w 943909"/>
                <a:gd name="connsiteY45" fmla="*/ 0 h 4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943909" h="483560">
                  <a:moveTo>
                    <a:pt x="826560" y="9334"/>
                  </a:moveTo>
                  <a:cubicBezTo>
                    <a:pt x="805097" y="28702"/>
                    <a:pt x="783570" y="48006"/>
                    <a:pt x="763187" y="68580"/>
                  </a:cubicBezTo>
                  <a:cubicBezTo>
                    <a:pt x="736073" y="95821"/>
                    <a:pt x="706164" y="120142"/>
                    <a:pt x="679431" y="142557"/>
                  </a:cubicBezTo>
                  <a:cubicBezTo>
                    <a:pt x="671302" y="144145"/>
                    <a:pt x="677780" y="149860"/>
                    <a:pt x="675748" y="146177"/>
                  </a:cubicBezTo>
                  <a:cubicBezTo>
                    <a:pt x="675430" y="145542"/>
                    <a:pt x="676001" y="145351"/>
                    <a:pt x="677208" y="144780"/>
                  </a:cubicBezTo>
                  <a:cubicBezTo>
                    <a:pt x="688701" y="139128"/>
                    <a:pt x="701656" y="138430"/>
                    <a:pt x="707498" y="149987"/>
                  </a:cubicBezTo>
                  <a:cubicBezTo>
                    <a:pt x="714800" y="164338"/>
                    <a:pt x="699370" y="169354"/>
                    <a:pt x="690480" y="175069"/>
                  </a:cubicBezTo>
                  <a:cubicBezTo>
                    <a:pt x="654539" y="198247"/>
                    <a:pt x="615232" y="215900"/>
                    <a:pt x="580688" y="241490"/>
                  </a:cubicBezTo>
                  <a:cubicBezTo>
                    <a:pt x="578021" y="243077"/>
                    <a:pt x="574782" y="243967"/>
                    <a:pt x="572496" y="245999"/>
                  </a:cubicBezTo>
                  <a:cubicBezTo>
                    <a:pt x="491598" y="315023"/>
                    <a:pt x="394443" y="303720"/>
                    <a:pt x="299510" y="299466"/>
                  </a:cubicBezTo>
                  <a:cubicBezTo>
                    <a:pt x="258235" y="297624"/>
                    <a:pt x="224517" y="269875"/>
                    <a:pt x="187559" y="253873"/>
                  </a:cubicBezTo>
                  <a:cubicBezTo>
                    <a:pt x="145650" y="235775"/>
                    <a:pt x="104311" y="216027"/>
                    <a:pt x="62782" y="196659"/>
                  </a:cubicBezTo>
                  <a:cubicBezTo>
                    <a:pt x="37763" y="184975"/>
                    <a:pt x="20174" y="167703"/>
                    <a:pt x="11093" y="141732"/>
                  </a:cubicBezTo>
                  <a:cubicBezTo>
                    <a:pt x="12300" y="132651"/>
                    <a:pt x="6394" y="126809"/>
                    <a:pt x="1505" y="120396"/>
                  </a:cubicBezTo>
                  <a:cubicBezTo>
                    <a:pt x="425" y="119062"/>
                    <a:pt x="-1861" y="114744"/>
                    <a:pt x="2902" y="114554"/>
                  </a:cubicBezTo>
                  <a:cubicBezTo>
                    <a:pt x="5696" y="114427"/>
                    <a:pt x="8553" y="116586"/>
                    <a:pt x="11347" y="117665"/>
                  </a:cubicBezTo>
                  <a:cubicBezTo>
                    <a:pt x="33064" y="117602"/>
                    <a:pt x="51479" y="127317"/>
                    <a:pt x="69958" y="136906"/>
                  </a:cubicBezTo>
                  <a:cubicBezTo>
                    <a:pt x="156825" y="182308"/>
                    <a:pt x="244138" y="225806"/>
                    <a:pt x="341801" y="244411"/>
                  </a:cubicBezTo>
                  <a:cubicBezTo>
                    <a:pt x="364852" y="248856"/>
                    <a:pt x="386696" y="250698"/>
                    <a:pt x="409428" y="244919"/>
                  </a:cubicBezTo>
                  <a:cubicBezTo>
                    <a:pt x="445878" y="235966"/>
                    <a:pt x="482707" y="229616"/>
                    <a:pt x="519601" y="223520"/>
                  </a:cubicBezTo>
                  <a:cubicBezTo>
                    <a:pt x="538270" y="221678"/>
                    <a:pt x="537000" y="211708"/>
                    <a:pt x="532809" y="197040"/>
                  </a:cubicBezTo>
                  <a:cubicBezTo>
                    <a:pt x="512680" y="127444"/>
                    <a:pt x="507282" y="119507"/>
                    <a:pt x="430637" y="60007"/>
                  </a:cubicBezTo>
                  <a:cubicBezTo>
                    <a:pt x="490264" y="60769"/>
                    <a:pt x="490201" y="60833"/>
                    <a:pt x="520300" y="111760"/>
                  </a:cubicBezTo>
                  <a:cubicBezTo>
                    <a:pt x="529253" y="127000"/>
                    <a:pt x="541382" y="140779"/>
                    <a:pt x="547922" y="156972"/>
                  </a:cubicBezTo>
                  <a:cubicBezTo>
                    <a:pt x="555606" y="175831"/>
                    <a:pt x="564369" y="173164"/>
                    <a:pt x="580180" y="167449"/>
                  </a:cubicBezTo>
                  <a:cubicBezTo>
                    <a:pt x="604564" y="158559"/>
                    <a:pt x="616312" y="149415"/>
                    <a:pt x="602214" y="121412"/>
                  </a:cubicBezTo>
                  <a:cubicBezTo>
                    <a:pt x="589705" y="96520"/>
                    <a:pt x="582657" y="68961"/>
                    <a:pt x="573322" y="42481"/>
                  </a:cubicBezTo>
                  <a:cubicBezTo>
                    <a:pt x="569957" y="32893"/>
                    <a:pt x="566464" y="19812"/>
                    <a:pt x="583355" y="27114"/>
                  </a:cubicBezTo>
                  <a:cubicBezTo>
                    <a:pt x="617772" y="42100"/>
                    <a:pt x="650538" y="17652"/>
                    <a:pt x="684955" y="25781"/>
                  </a:cubicBezTo>
                  <a:cubicBezTo>
                    <a:pt x="683240" y="23749"/>
                    <a:pt x="681589" y="21780"/>
                    <a:pt x="679875" y="19812"/>
                  </a:cubicBezTo>
                  <a:cubicBezTo>
                    <a:pt x="722864" y="17399"/>
                    <a:pt x="778237" y="13271"/>
                    <a:pt x="826560" y="9334"/>
                  </a:cubicBezTo>
                  <a:close/>
                  <a:moveTo>
                    <a:pt x="935908" y="0"/>
                  </a:moveTo>
                  <a:lnTo>
                    <a:pt x="943909" y="162751"/>
                  </a:lnTo>
                  <a:cubicBezTo>
                    <a:pt x="935717" y="202883"/>
                    <a:pt x="920858" y="241808"/>
                    <a:pt x="908285" y="281305"/>
                  </a:cubicBezTo>
                  <a:cubicBezTo>
                    <a:pt x="894125" y="325691"/>
                    <a:pt x="853802" y="351536"/>
                    <a:pt x="827196" y="387350"/>
                  </a:cubicBezTo>
                  <a:cubicBezTo>
                    <a:pt x="811003" y="409067"/>
                    <a:pt x="792334" y="428815"/>
                    <a:pt x="775634" y="450152"/>
                  </a:cubicBezTo>
                  <a:cubicBezTo>
                    <a:pt x="758806" y="463550"/>
                    <a:pt x="750678" y="493204"/>
                    <a:pt x="719627" y="480441"/>
                  </a:cubicBezTo>
                  <a:cubicBezTo>
                    <a:pt x="632314" y="469455"/>
                    <a:pt x="544938" y="471678"/>
                    <a:pt x="457689" y="480885"/>
                  </a:cubicBezTo>
                  <a:cubicBezTo>
                    <a:pt x="440798" y="464439"/>
                    <a:pt x="436925" y="455359"/>
                    <a:pt x="446196" y="441706"/>
                  </a:cubicBezTo>
                  <a:cubicBezTo>
                    <a:pt x="456864" y="426021"/>
                    <a:pt x="464293" y="409448"/>
                    <a:pt x="470516" y="391732"/>
                  </a:cubicBezTo>
                  <a:cubicBezTo>
                    <a:pt x="477184" y="372999"/>
                    <a:pt x="496170" y="369062"/>
                    <a:pt x="511855" y="361442"/>
                  </a:cubicBezTo>
                  <a:cubicBezTo>
                    <a:pt x="579482" y="337185"/>
                    <a:pt x="651237" y="322834"/>
                    <a:pt x="712515" y="283591"/>
                  </a:cubicBezTo>
                  <a:cubicBezTo>
                    <a:pt x="757219" y="255016"/>
                    <a:pt x="799573" y="222440"/>
                    <a:pt x="843579" y="192596"/>
                  </a:cubicBezTo>
                  <a:cubicBezTo>
                    <a:pt x="855834" y="184277"/>
                    <a:pt x="865232" y="173291"/>
                    <a:pt x="871201" y="159385"/>
                  </a:cubicBezTo>
                  <a:cubicBezTo>
                    <a:pt x="888918" y="118173"/>
                    <a:pt x="907015" y="77026"/>
                    <a:pt x="926827" y="36830"/>
                  </a:cubicBezTo>
                  <a:cubicBezTo>
                    <a:pt x="932860" y="24511"/>
                    <a:pt x="935463" y="12255"/>
                    <a:pt x="935908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EA0CCBC-B5F9-4290-A9DE-699F239D766F}"/>
                </a:ext>
              </a:extLst>
            </p:cNvPr>
            <p:cNvSpPr/>
            <p:nvPr/>
          </p:nvSpPr>
          <p:spPr>
            <a:xfrm>
              <a:off x="3378472" y="4490211"/>
              <a:ext cx="433382" cy="245427"/>
            </a:xfrm>
            <a:custGeom>
              <a:avLst/>
              <a:gdLst>
                <a:gd name="connsiteX0" fmla="*/ 123629 w 433382"/>
                <a:gd name="connsiteY0" fmla="*/ 0 h 245427"/>
                <a:gd name="connsiteX1" fmla="*/ 312 w 433382"/>
                <a:gd name="connsiteY1" fmla="*/ 32576 h 245427"/>
                <a:gd name="connsiteX2" fmla="*/ 433382 w 433382"/>
                <a:gd name="connsiteY2" fmla="*/ 245428 h 245427"/>
                <a:gd name="connsiteX3" fmla="*/ 406521 w 433382"/>
                <a:gd name="connsiteY3" fmla="*/ 205613 h 245427"/>
                <a:gd name="connsiteX4" fmla="*/ 276220 w 433382"/>
                <a:gd name="connsiteY4" fmla="*/ 121412 h 245427"/>
                <a:gd name="connsiteX5" fmla="*/ 123629 w 433382"/>
                <a:gd name="connsiteY5" fmla="*/ 0 h 24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382" h="245427">
                  <a:moveTo>
                    <a:pt x="123629" y="0"/>
                  </a:moveTo>
                  <a:cubicBezTo>
                    <a:pt x="82545" y="10859"/>
                    <a:pt x="41396" y="21717"/>
                    <a:pt x="312" y="32576"/>
                  </a:cubicBezTo>
                  <a:cubicBezTo>
                    <a:pt x="-10991" y="49085"/>
                    <a:pt x="287713" y="182309"/>
                    <a:pt x="433382" y="245428"/>
                  </a:cubicBezTo>
                  <a:cubicBezTo>
                    <a:pt x="425508" y="229679"/>
                    <a:pt x="414586" y="218567"/>
                    <a:pt x="406521" y="205613"/>
                  </a:cubicBezTo>
                  <a:cubicBezTo>
                    <a:pt x="376105" y="156909"/>
                    <a:pt x="334068" y="126492"/>
                    <a:pt x="276220" y="121412"/>
                  </a:cubicBezTo>
                  <a:cubicBezTo>
                    <a:pt x="198115" y="114491"/>
                    <a:pt x="162745" y="55182"/>
                    <a:pt x="123629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7237C5-1D10-4726-AFEE-B088C76EE1E1}"/>
                </a:ext>
              </a:extLst>
            </p:cNvPr>
            <p:cNvSpPr/>
            <p:nvPr/>
          </p:nvSpPr>
          <p:spPr>
            <a:xfrm>
              <a:off x="3009466" y="3877309"/>
              <a:ext cx="418530" cy="193738"/>
            </a:xfrm>
            <a:custGeom>
              <a:avLst/>
              <a:gdLst>
                <a:gd name="connsiteX0" fmla="*/ 337124 w 418530"/>
                <a:gd name="connsiteY0" fmla="*/ 193739 h 193738"/>
                <a:gd name="connsiteX1" fmla="*/ 418531 w 418530"/>
                <a:gd name="connsiteY1" fmla="*/ 168402 h 193738"/>
                <a:gd name="connsiteX2" fmla="*/ 2 w 418530"/>
                <a:gd name="connsiteY2" fmla="*/ 0 h 193738"/>
                <a:gd name="connsiteX3" fmla="*/ 337124 w 418530"/>
                <a:gd name="connsiteY3" fmla="*/ 193739 h 19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530" h="193738">
                  <a:moveTo>
                    <a:pt x="337124" y="193739"/>
                  </a:moveTo>
                  <a:cubicBezTo>
                    <a:pt x="364238" y="185230"/>
                    <a:pt x="391353" y="176784"/>
                    <a:pt x="418531" y="168402"/>
                  </a:cubicBezTo>
                  <a:cubicBezTo>
                    <a:pt x="406529" y="161925"/>
                    <a:pt x="127510" y="49593"/>
                    <a:pt x="2" y="0"/>
                  </a:cubicBezTo>
                  <a:cubicBezTo>
                    <a:pt x="-950" y="11049"/>
                    <a:pt x="308739" y="172149"/>
                    <a:pt x="337124" y="193739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4D8FD8C-9616-4C55-AA50-3C90D72080E7}"/>
                </a:ext>
              </a:extLst>
            </p:cNvPr>
            <p:cNvSpPr/>
            <p:nvPr/>
          </p:nvSpPr>
          <p:spPr>
            <a:xfrm>
              <a:off x="3237243" y="3773614"/>
              <a:ext cx="434022" cy="209676"/>
            </a:xfrm>
            <a:custGeom>
              <a:avLst/>
              <a:gdLst>
                <a:gd name="connsiteX0" fmla="*/ 352996 w 434022"/>
                <a:gd name="connsiteY0" fmla="*/ 209677 h 209676"/>
                <a:gd name="connsiteX1" fmla="*/ 434022 w 434022"/>
                <a:gd name="connsiteY1" fmla="*/ 180149 h 209676"/>
                <a:gd name="connsiteX2" fmla="*/ 0 w 434022"/>
                <a:gd name="connsiteY2" fmla="*/ 0 h 209676"/>
                <a:gd name="connsiteX3" fmla="*/ 352996 w 434022"/>
                <a:gd name="connsiteY3" fmla="*/ 209677 h 20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022" h="209676">
                  <a:moveTo>
                    <a:pt x="352996" y="209677"/>
                  </a:moveTo>
                  <a:cubicBezTo>
                    <a:pt x="381191" y="202819"/>
                    <a:pt x="407352" y="191008"/>
                    <a:pt x="434022" y="180149"/>
                  </a:cubicBezTo>
                  <a:cubicBezTo>
                    <a:pt x="424751" y="175006"/>
                    <a:pt x="3873" y="889"/>
                    <a:pt x="0" y="0"/>
                  </a:cubicBezTo>
                  <a:cubicBezTo>
                    <a:pt x="9144" y="17463"/>
                    <a:pt x="249936" y="149733"/>
                    <a:pt x="352996" y="209677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1B6E276-235C-4C3F-9D9F-AF9B3FA02356}"/>
                </a:ext>
              </a:extLst>
            </p:cNvPr>
            <p:cNvSpPr/>
            <p:nvPr/>
          </p:nvSpPr>
          <p:spPr>
            <a:xfrm>
              <a:off x="5297691" y="4342257"/>
              <a:ext cx="1390958" cy="994709"/>
            </a:xfrm>
            <a:custGeom>
              <a:avLst/>
              <a:gdLst>
                <a:gd name="connsiteX0" fmla="*/ 1384173 w 1390958"/>
                <a:gd name="connsiteY0" fmla="*/ 0 h 994709"/>
                <a:gd name="connsiteX1" fmla="*/ 1191451 w 1390958"/>
                <a:gd name="connsiteY1" fmla="*/ 15875 h 994709"/>
                <a:gd name="connsiteX2" fmla="*/ 1147382 w 1390958"/>
                <a:gd name="connsiteY2" fmla="*/ 44323 h 994709"/>
                <a:gd name="connsiteX3" fmla="*/ 970407 w 1390958"/>
                <a:gd name="connsiteY3" fmla="*/ 207264 h 994709"/>
                <a:gd name="connsiteX4" fmla="*/ 870712 w 1390958"/>
                <a:gd name="connsiteY4" fmla="*/ 298958 h 994709"/>
                <a:gd name="connsiteX5" fmla="*/ 820738 w 1390958"/>
                <a:gd name="connsiteY5" fmla="*/ 34353 h 994709"/>
                <a:gd name="connsiteX6" fmla="*/ 763207 w 1390958"/>
                <a:gd name="connsiteY6" fmla="*/ 173672 h 994709"/>
                <a:gd name="connsiteX7" fmla="*/ 748855 w 1390958"/>
                <a:gd name="connsiteY7" fmla="*/ 235648 h 994709"/>
                <a:gd name="connsiteX8" fmla="*/ 776288 w 1390958"/>
                <a:gd name="connsiteY8" fmla="*/ 473456 h 994709"/>
                <a:gd name="connsiteX9" fmla="*/ 762381 w 1390958"/>
                <a:gd name="connsiteY9" fmla="*/ 505396 h 994709"/>
                <a:gd name="connsiteX10" fmla="*/ 651764 w 1390958"/>
                <a:gd name="connsiteY10" fmla="*/ 586613 h 994709"/>
                <a:gd name="connsiteX11" fmla="*/ 555815 w 1390958"/>
                <a:gd name="connsiteY11" fmla="*/ 635508 h 994709"/>
                <a:gd name="connsiteX12" fmla="*/ 525780 w 1390958"/>
                <a:gd name="connsiteY12" fmla="*/ 619315 h 994709"/>
                <a:gd name="connsiteX13" fmla="*/ 500126 w 1390958"/>
                <a:gd name="connsiteY13" fmla="*/ 469138 h 994709"/>
                <a:gd name="connsiteX14" fmla="*/ 471360 w 1390958"/>
                <a:gd name="connsiteY14" fmla="*/ 320865 h 994709"/>
                <a:gd name="connsiteX15" fmla="*/ 462915 w 1390958"/>
                <a:gd name="connsiteY15" fmla="*/ 340741 h 994709"/>
                <a:gd name="connsiteX16" fmla="*/ 438531 w 1390958"/>
                <a:gd name="connsiteY16" fmla="*/ 544385 h 994709"/>
                <a:gd name="connsiteX17" fmla="*/ 425005 w 1390958"/>
                <a:gd name="connsiteY17" fmla="*/ 567880 h 994709"/>
                <a:gd name="connsiteX18" fmla="*/ 379222 w 1390958"/>
                <a:gd name="connsiteY18" fmla="*/ 557975 h 994709"/>
                <a:gd name="connsiteX19" fmla="*/ 311658 w 1390958"/>
                <a:gd name="connsiteY19" fmla="*/ 460629 h 994709"/>
                <a:gd name="connsiteX20" fmla="*/ 253809 w 1390958"/>
                <a:gd name="connsiteY20" fmla="*/ 379540 h 994709"/>
                <a:gd name="connsiteX21" fmla="*/ 343408 w 1390958"/>
                <a:gd name="connsiteY21" fmla="*/ 622745 h 994709"/>
                <a:gd name="connsiteX22" fmla="*/ 332930 w 1390958"/>
                <a:gd name="connsiteY22" fmla="*/ 661924 h 994709"/>
                <a:gd name="connsiteX23" fmla="*/ 298767 w 1390958"/>
                <a:gd name="connsiteY23" fmla="*/ 648335 h 994709"/>
                <a:gd name="connsiteX24" fmla="*/ 156782 w 1390958"/>
                <a:gd name="connsiteY24" fmla="*/ 439229 h 994709"/>
                <a:gd name="connsiteX25" fmla="*/ 0 w 1390958"/>
                <a:gd name="connsiteY25" fmla="*/ 328740 h 994709"/>
                <a:gd name="connsiteX26" fmla="*/ 232601 w 1390958"/>
                <a:gd name="connsiteY26" fmla="*/ 593408 h 994709"/>
                <a:gd name="connsiteX27" fmla="*/ 259080 w 1390958"/>
                <a:gd name="connsiteY27" fmla="*/ 655002 h 994709"/>
                <a:gd name="connsiteX28" fmla="*/ 231203 w 1390958"/>
                <a:gd name="connsiteY28" fmla="*/ 955358 h 994709"/>
                <a:gd name="connsiteX29" fmla="*/ 285559 w 1390958"/>
                <a:gd name="connsiteY29" fmla="*/ 989266 h 994709"/>
                <a:gd name="connsiteX30" fmla="*/ 349123 w 1390958"/>
                <a:gd name="connsiteY30" fmla="*/ 963485 h 994709"/>
                <a:gd name="connsiteX31" fmla="*/ 337439 w 1390958"/>
                <a:gd name="connsiteY31" fmla="*/ 939546 h 994709"/>
                <a:gd name="connsiteX32" fmla="*/ 277622 w 1390958"/>
                <a:gd name="connsiteY32" fmla="*/ 859536 h 994709"/>
                <a:gd name="connsiteX33" fmla="*/ 269303 w 1390958"/>
                <a:gd name="connsiteY33" fmla="*/ 825309 h 994709"/>
                <a:gd name="connsiteX34" fmla="*/ 299847 w 1390958"/>
                <a:gd name="connsiteY34" fmla="*/ 821309 h 994709"/>
                <a:gd name="connsiteX35" fmla="*/ 589788 w 1390958"/>
                <a:gd name="connsiteY35" fmla="*/ 844233 h 994709"/>
                <a:gd name="connsiteX36" fmla="*/ 628396 w 1390958"/>
                <a:gd name="connsiteY36" fmla="*/ 836549 h 994709"/>
                <a:gd name="connsiteX37" fmla="*/ 1186625 w 1390958"/>
                <a:gd name="connsiteY37" fmla="*/ 512635 h 994709"/>
                <a:gd name="connsiteX38" fmla="*/ 1207579 w 1390958"/>
                <a:gd name="connsiteY38" fmla="*/ 491046 h 994709"/>
                <a:gd name="connsiteX39" fmla="*/ 1378267 w 1390958"/>
                <a:gd name="connsiteY39" fmla="*/ 91377 h 994709"/>
                <a:gd name="connsiteX40" fmla="*/ 1384173 w 1390958"/>
                <a:gd name="connsiteY40" fmla="*/ 0 h 99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90958" h="994709">
                  <a:moveTo>
                    <a:pt x="1384173" y="0"/>
                  </a:moveTo>
                  <a:cubicBezTo>
                    <a:pt x="1319975" y="5842"/>
                    <a:pt x="1259014" y="51117"/>
                    <a:pt x="1191451" y="15875"/>
                  </a:cubicBezTo>
                  <a:cubicBezTo>
                    <a:pt x="1173988" y="21018"/>
                    <a:pt x="1160399" y="32258"/>
                    <a:pt x="1147382" y="44323"/>
                  </a:cubicBezTo>
                  <a:cubicBezTo>
                    <a:pt x="1088644" y="98933"/>
                    <a:pt x="1031303" y="155130"/>
                    <a:pt x="970407" y="207264"/>
                  </a:cubicBezTo>
                  <a:cubicBezTo>
                    <a:pt x="937387" y="235521"/>
                    <a:pt x="908685" y="268605"/>
                    <a:pt x="870712" y="298958"/>
                  </a:cubicBezTo>
                  <a:cubicBezTo>
                    <a:pt x="853567" y="208090"/>
                    <a:pt x="837120" y="121221"/>
                    <a:pt x="820738" y="34353"/>
                  </a:cubicBezTo>
                  <a:cubicBezTo>
                    <a:pt x="797052" y="80391"/>
                    <a:pt x="779716" y="126873"/>
                    <a:pt x="763207" y="173672"/>
                  </a:cubicBezTo>
                  <a:cubicBezTo>
                    <a:pt x="756158" y="193548"/>
                    <a:pt x="745172" y="210884"/>
                    <a:pt x="748855" y="235648"/>
                  </a:cubicBezTo>
                  <a:cubicBezTo>
                    <a:pt x="760413" y="314579"/>
                    <a:pt x="767461" y="394145"/>
                    <a:pt x="776288" y="473456"/>
                  </a:cubicBezTo>
                  <a:cubicBezTo>
                    <a:pt x="777748" y="486791"/>
                    <a:pt x="774509" y="496824"/>
                    <a:pt x="762381" y="505396"/>
                  </a:cubicBezTo>
                  <a:cubicBezTo>
                    <a:pt x="725043" y="531876"/>
                    <a:pt x="689483" y="560832"/>
                    <a:pt x="651764" y="586613"/>
                  </a:cubicBezTo>
                  <a:cubicBezTo>
                    <a:pt x="622109" y="606870"/>
                    <a:pt x="594487" y="631444"/>
                    <a:pt x="555815" y="635508"/>
                  </a:cubicBezTo>
                  <a:cubicBezTo>
                    <a:pt x="540258" y="637096"/>
                    <a:pt x="528955" y="638111"/>
                    <a:pt x="525780" y="619315"/>
                  </a:cubicBezTo>
                  <a:cubicBezTo>
                    <a:pt x="517334" y="569214"/>
                    <a:pt x="509270" y="519113"/>
                    <a:pt x="500126" y="469138"/>
                  </a:cubicBezTo>
                  <a:cubicBezTo>
                    <a:pt x="491172" y="419862"/>
                    <a:pt x="481139" y="370840"/>
                    <a:pt x="471360" y="320865"/>
                  </a:cubicBezTo>
                  <a:cubicBezTo>
                    <a:pt x="459803" y="326009"/>
                    <a:pt x="463677" y="334264"/>
                    <a:pt x="462915" y="340741"/>
                  </a:cubicBezTo>
                  <a:cubicBezTo>
                    <a:pt x="454787" y="408622"/>
                    <a:pt x="446913" y="476504"/>
                    <a:pt x="438531" y="544385"/>
                  </a:cubicBezTo>
                  <a:cubicBezTo>
                    <a:pt x="437388" y="553720"/>
                    <a:pt x="440817" y="568452"/>
                    <a:pt x="425005" y="567880"/>
                  </a:cubicBezTo>
                  <a:cubicBezTo>
                    <a:pt x="409511" y="567309"/>
                    <a:pt x="391604" y="576453"/>
                    <a:pt x="379222" y="557975"/>
                  </a:cubicBezTo>
                  <a:cubicBezTo>
                    <a:pt x="357188" y="525209"/>
                    <a:pt x="334391" y="492951"/>
                    <a:pt x="311658" y="460629"/>
                  </a:cubicBezTo>
                  <a:cubicBezTo>
                    <a:pt x="292608" y="433451"/>
                    <a:pt x="273113" y="406527"/>
                    <a:pt x="253809" y="379540"/>
                  </a:cubicBezTo>
                  <a:cubicBezTo>
                    <a:pt x="280924" y="462344"/>
                    <a:pt x="311213" y="542861"/>
                    <a:pt x="343408" y="622745"/>
                  </a:cubicBezTo>
                  <a:cubicBezTo>
                    <a:pt x="350647" y="640715"/>
                    <a:pt x="349440" y="651701"/>
                    <a:pt x="332930" y="661924"/>
                  </a:cubicBezTo>
                  <a:cubicBezTo>
                    <a:pt x="314452" y="673290"/>
                    <a:pt x="307594" y="661352"/>
                    <a:pt x="298767" y="648335"/>
                  </a:cubicBezTo>
                  <a:cubicBezTo>
                    <a:pt x="251777" y="578421"/>
                    <a:pt x="204089" y="508889"/>
                    <a:pt x="156782" y="439229"/>
                  </a:cubicBezTo>
                  <a:cubicBezTo>
                    <a:pt x="119634" y="384492"/>
                    <a:pt x="62992" y="343852"/>
                    <a:pt x="0" y="328740"/>
                  </a:cubicBezTo>
                  <a:cubicBezTo>
                    <a:pt x="79121" y="418338"/>
                    <a:pt x="156718" y="505142"/>
                    <a:pt x="232601" y="593408"/>
                  </a:cubicBezTo>
                  <a:cubicBezTo>
                    <a:pt x="246761" y="609854"/>
                    <a:pt x="264414" y="623824"/>
                    <a:pt x="259080" y="655002"/>
                  </a:cubicBezTo>
                  <a:cubicBezTo>
                    <a:pt x="242316" y="754190"/>
                    <a:pt x="232473" y="854520"/>
                    <a:pt x="231203" y="955358"/>
                  </a:cubicBezTo>
                  <a:cubicBezTo>
                    <a:pt x="230759" y="989203"/>
                    <a:pt x="254000" y="1003427"/>
                    <a:pt x="285559" y="989266"/>
                  </a:cubicBezTo>
                  <a:cubicBezTo>
                    <a:pt x="306514" y="979869"/>
                    <a:pt x="326453" y="968439"/>
                    <a:pt x="349123" y="963485"/>
                  </a:cubicBezTo>
                  <a:cubicBezTo>
                    <a:pt x="352425" y="952119"/>
                    <a:pt x="342709" y="946595"/>
                    <a:pt x="337439" y="939546"/>
                  </a:cubicBezTo>
                  <a:cubicBezTo>
                    <a:pt x="317945" y="912559"/>
                    <a:pt x="298513" y="885444"/>
                    <a:pt x="277622" y="859536"/>
                  </a:cubicBezTo>
                  <a:cubicBezTo>
                    <a:pt x="268795" y="848614"/>
                    <a:pt x="264223" y="836168"/>
                    <a:pt x="269303" y="825309"/>
                  </a:cubicBezTo>
                  <a:cubicBezTo>
                    <a:pt x="275209" y="812800"/>
                    <a:pt x="289496" y="820547"/>
                    <a:pt x="299847" y="821309"/>
                  </a:cubicBezTo>
                  <a:cubicBezTo>
                    <a:pt x="396494" y="828611"/>
                    <a:pt x="493141" y="836422"/>
                    <a:pt x="589788" y="844233"/>
                  </a:cubicBezTo>
                  <a:cubicBezTo>
                    <a:pt x="603440" y="845312"/>
                    <a:pt x="615696" y="843978"/>
                    <a:pt x="628396" y="836549"/>
                  </a:cubicBezTo>
                  <a:cubicBezTo>
                    <a:pt x="814260" y="728218"/>
                    <a:pt x="1000442" y="620395"/>
                    <a:pt x="1186625" y="512635"/>
                  </a:cubicBezTo>
                  <a:cubicBezTo>
                    <a:pt x="1195832" y="507238"/>
                    <a:pt x="1204023" y="501904"/>
                    <a:pt x="1207579" y="491046"/>
                  </a:cubicBezTo>
                  <a:cubicBezTo>
                    <a:pt x="1252283" y="352615"/>
                    <a:pt x="1319911" y="223965"/>
                    <a:pt x="1378267" y="91377"/>
                  </a:cubicBezTo>
                  <a:cubicBezTo>
                    <a:pt x="1392174" y="60008"/>
                    <a:pt x="1395413" y="31433"/>
                    <a:pt x="1384173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8476015-1CA1-4D5D-A757-12692DC9CD5F}"/>
              </a:ext>
            </a:extLst>
          </p:cNvPr>
          <p:cNvGrpSpPr/>
          <p:nvPr/>
        </p:nvGrpSpPr>
        <p:grpSpPr>
          <a:xfrm>
            <a:off x="119753" y="1188078"/>
            <a:ext cx="4830533" cy="5466285"/>
            <a:chOff x="464279" y="325260"/>
            <a:chExt cx="4061570" cy="459611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D770257-A0B8-4DF1-9AF5-928F277ABA77}"/>
                </a:ext>
              </a:extLst>
            </p:cNvPr>
            <p:cNvSpPr/>
            <p:nvPr/>
          </p:nvSpPr>
          <p:spPr>
            <a:xfrm>
              <a:off x="2641317" y="442631"/>
              <a:ext cx="1884532" cy="1980069"/>
            </a:xfrm>
            <a:custGeom>
              <a:avLst/>
              <a:gdLst>
                <a:gd name="connsiteX0" fmla="*/ 478942 w 1884532"/>
                <a:gd name="connsiteY0" fmla="*/ 1907118 h 1980069"/>
                <a:gd name="connsiteX1" fmla="*/ 26646 w 1884532"/>
                <a:gd name="connsiteY1" fmla="*/ 1379327 h 1980069"/>
                <a:gd name="connsiteX2" fmla="*/ 147 w 1884532"/>
                <a:gd name="connsiteY2" fmla="*/ 1301634 h 1980069"/>
                <a:gd name="connsiteX3" fmla="*/ 36846 w 1884532"/>
                <a:gd name="connsiteY3" fmla="*/ 584052 h 1980069"/>
                <a:gd name="connsiteX4" fmla="*/ 71154 w 1884532"/>
                <a:gd name="connsiteY4" fmla="*/ 509434 h 1980069"/>
                <a:gd name="connsiteX5" fmla="*/ 574935 w 1884532"/>
                <a:gd name="connsiteY5" fmla="*/ 30493 h 1980069"/>
                <a:gd name="connsiteX6" fmla="*/ 656873 w 1884532"/>
                <a:gd name="connsiteY6" fmla="*/ 138 h 1980069"/>
                <a:gd name="connsiteX7" fmla="*/ 1327166 w 1884532"/>
                <a:gd name="connsiteY7" fmla="*/ 34397 h 1980069"/>
                <a:gd name="connsiteX8" fmla="*/ 1405590 w 1884532"/>
                <a:gd name="connsiteY8" fmla="*/ 72951 h 1980069"/>
                <a:gd name="connsiteX9" fmla="*/ 1857886 w 1884532"/>
                <a:gd name="connsiteY9" fmla="*/ 600742 h 1980069"/>
                <a:gd name="connsiteX10" fmla="*/ 1884385 w 1884532"/>
                <a:gd name="connsiteY10" fmla="*/ 678435 h 1980069"/>
                <a:gd name="connsiteX11" fmla="*/ 1847686 w 1884532"/>
                <a:gd name="connsiteY11" fmla="*/ 1396017 h 1980069"/>
                <a:gd name="connsiteX12" fmla="*/ 1813378 w 1884532"/>
                <a:gd name="connsiteY12" fmla="*/ 1470635 h 1980069"/>
                <a:gd name="connsiteX13" fmla="*/ 1309597 w 1884532"/>
                <a:gd name="connsiteY13" fmla="*/ 1949576 h 1980069"/>
                <a:gd name="connsiteX14" fmla="*/ 1227659 w 1884532"/>
                <a:gd name="connsiteY14" fmla="*/ 1979931 h 1980069"/>
                <a:gd name="connsiteX15" fmla="*/ 557366 w 1884532"/>
                <a:gd name="connsiteY15" fmla="*/ 1945672 h 1980069"/>
                <a:gd name="connsiteX16" fmla="*/ 478942 w 1884532"/>
                <a:gd name="connsiteY16" fmla="*/ 1907118 h 19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4532" h="1980069">
                  <a:moveTo>
                    <a:pt x="478942" y="1907118"/>
                  </a:moveTo>
                  <a:lnTo>
                    <a:pt x="26646" y="1379327"/>
                  </a:lnTo>
                  <a:cubicBezTo>
                    <a:pt x="8199" y="1357756"/>
                    <a:pt x="-1317" y="1329988"/>
                    <a:pt x="147" y="1301634"/>
                  </a:cubicBezTo>
                  <a:lnTo>
                    <a:pt x="36846" y="584052"/>
                  </a:lnTo>
                  <a:cubicBezTo>
                    <a:pt x="38310" y="555698"/>
                    <a:pt x="50559" y="529004"/>
                    <a:pt x="71154" y="509434"/>
                  </a:cubicBezTo>
                  <a:lnTo>
                    <a:pt x="574935" y="30493"/>
                  </a:lnTo>
                  <a:cubicBezTo>
                    <a:pt x="596944" y="9557"/>
                    <a:pt x="626567" y="-1374"/>
                    <a:pt x="656873" y="138"/>
                  </a:cubicBezTo>
                  <a:lnTo>
                    <a:pt x="1327166" y="34397"/>
                  </a:lnTo>
                  <a:cubicBezTo>
                    <a:pt x="1357472" y="35959"/>
                    <a:pt x="1385826" y="49868"/>
                    <a:pt x="1405590" y="72951"/>
                  </a:cubicBezTo>
                  <a:lnTo>
                    <a:pt x="1857886" y="600742"/>
                  </a:lnTo>
                  <a:cubicBezTo>
                    <a:pt x="1876333" y="622313"/>
                    <a:pt x="1885849" y="650081"/>
                    <a:pt x="1884385" y="678435"/>
                  </a:cubicBezTo>
                  <a:lnTo>
                    <a:pt x="1847686" y="1396017"/>
                  </a:lnTo>
                  <a:cubicBezTo>
                    <a:pt x="1846222" y="1424371"/>
                    <a:pt x="1833973" y="1451065"/>
                    <a:pt x="1813378" y="1470635"/>
                  </a:cubicBezTo>
                  <a:lnTo>
                    <a:pt x="1309597" y="1949576"/>
                  </a:lnTo>
                  <a:cubicBezTo>
                    <a:pt x="1287588" y="1970512"/>
                    <a:pt x="1257965" y="1981444"/>
                    <a:pt x="1227659" y="1979931"/>
                  </a:cubicBezTo>
                  <a:lnTo>
                    <a:pt x="557366" y="1945672"/>
                  </a:lnTo>
                  <a:cubicBezTo>
                    <a:pt x="527012" y="1944110"/>
                    <a:pt x="498658" y="1930202"/>
                    <a:pt x="478942" y="1907118"/>
                  </a:cubicBezTo>
                  <a:close/>
                </a:path>
              </a:pathLst>
            </a:custGeom>
            <a:solidFill>
              <a:schemeClr val="accent5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07F0CFD-CD0A-40E8-9F21-ACD5DF96275B}"/>
                </a:ext>
              </a:extLst>
            </p:cNvPr>
            <p:cNvSpPr/>
            <p:nvPr/>
          </p:nvSpPr>
          <p:spPr>
            <a:xfrm>
              <a:off x="2712421" y="529157"/>
              <a:ext cx="1720411" cy="1807652"/>
            </a:xfrm>
            <a:custGeom>
              <a:avLst/>
              <a:gdLst>
                <a:gd name="connsiteX0" fmla="*/ 434483 w 1720411"/>
                <a:gd name="connsiteY0" fmla="*/ 1738118 h 1807652"/>
                <a:gd name="connsiteX1" fmla="*/ 26646 w 1720411"/>
                <a:gd name="connsiteY1" fmla="*/ 1262202 h 1807652"/>
                <a:gd name="connsiteX2" fmla="*/ 147 w 1720411"/>
                <a:gd name="connsiteY2" fmla="*/ 1184510 h 1807652"/>
                <a:gd name="connsiteX3" fmla="*/ 33235 w 1720411"/>
                <a:gd name="connsiteY3" fmla="*/ 536959 h 1807652"/>
                <a:gd name="connsiteX4" fmla="*/ 67542 w 1720411"/>
                <a:gd name="connsiteY4" fmla="*/ 462340 h 1807652"/>
                <a:gd name="connsiteX5" fmla="*/ 521741 w 1720411"/>
                <a:gd name="connsiteY5" fmla="*/ 30493 h 1807652"/>
                <a:gd name="connsiteX6" fmla="*/ 603679 w 1720411"/>
                <a:gd name="connsiteY6" fmla="*/ 138 h 1807652"/>
                <a:gd name="connsiteX7" fmla="*/ 1207504 w 1720411"/>
                <a:gd name="connsiteY7" fmla="*/ 30981 h 1807652"/>
                <a:gd name="connsiteX8" fmla="*/ 1285928 w 1720411"/>
                <a:gd name="connsiteY8" fmla="*/ 69535 h 1807652"/>
                <a:gd name="connsiteX9" fmla="*/ 1693765 w 1720411"/>
                <a:gd name="connsiteY9" fmla="*/ 545450 h 1807652"/>
                <a:gd name="connsiteX10" fmla="*/ 1720264 w 1720411"/>
                <a:gd name="connsiteY10" fmla="*/ 623143 h 1807652"/>
                <a:gd name="connsiteX11" fmla="*/ 1687177 w 1720411"/>
                <a:gd name="connsiteY11" fmla="*/ 1270694 h 1807652"/>
                <a:gd name="connsiteX12" fmla="*/ 1652869 w 1720411"/>
                <a:gd name="connsiteY12" fmla="*/ 1345312 h 1807652"/>
                <a:gd name="connsiteX13" fmla="*/ 1198671 w 1720411"/>
                <a:gd name="connsiteY13" fmla="*/ 1777159 h 1807652"/>
                <a:gd name="connsiteX14" fmla="*/ 1116733 w 1720411"/>
                <a:gd name="connsiteY14" fmla="*/ 1807514 h 1807652"/>
                <a:gd name="connsiteX15" fmla="*/ 512908 w 1720411"/>
                <a:gd name="connsiteY15" fmla="*/ 1776671 h 1807652"/>
                <a:gd name="connsiteX16" fmla="*/ 434483 w 1720411"/>
                <a:gd name="connsiteY16" fmla="*/ 1738118 h 180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0411" h="1807652">
                  <a:moveTo>
                    <a:pt x="434483" y="1738118"/>
                  </a:moveTo>
                  <a:lnTo>
                    <a:pt x="26646" y="1262202"/>
                  </a:lnTo>
                  <a:cubicBezTo>
                    <a:pt x="8199" y="1240632"/>
                    <a:pt x="-1317" y="1212864"/>
                    <a:pt x="147" y="1184510"/>
                  </a:cubicBezTo>
                  <a:lnTo>
                    <a:pt x="33235" y="536959"/>
                  </a:lnTo>
                  <a:cubicBezTo>
                    <a:pt x="34699" y="508605"/>
                    <a:pt x="46948" y="481910"/>
                    <a:pt x="67542" y="462340"/>
                  </a:cubicBezTo>
                  <a:lnTo>
                    <a:pt x="521741" y="30493"/>
                  </a:lnTo>
                  <a:cubicBezTo>
                    <a:pt x="543751" y="9557"/>
                    <a:pt x="573373" y="-1374"/>
                    <a:pt x="603679" y="138"/>
                  </a:cubicBezTo>
                  <a:lnTo>
                    <a:pt x="1207504" y="30981"/>
                  </a:lnTo>
                  <a:cubicBezTo>
                    <a:pt x="1237810" y="32543"/>
                    <a:pt x="1266164" y="46451"/>
                    <a:pt x="1285928" y="69535"/>
                  </a:cubicBezTo>
                  <a:lnTo>
                    <a:pt x="1693765" y="545450"/>
                  </a:lnTo>
                  <a:cubicBezTo>
                    <a:pt x="1712212" y="567020"/>
                    <a:pt x="1721729" y="594789"/>
                    <a:pt x="1720264" y="623143"/>
                  </a:cubicBezTo>
                  <a:lnTo>
                    <a:pt x="1687177" y="1270694"/>
                  </a:lnTo>
                  <a:cubicBezTo>
                    <a:pt x="1685713" y="1299048"/>
                    <a:pt x="1673464" y="1325742"/>
                    <a:pt x="1652869" y="1345312"/>
                  </a:cubicBezTo>
                  <a:lnTo>
                    <a:pt x="1198671" y="1777159"/>
                  </a:lnTo>
                  <a:cubicBezTo>
                    <a:pt x="1176661" y="1798095"/>
                    <a:pt x="1147039" y="1809027"/>
                    <a:pt x="1116733" y="1807514"/>
                  </a:cubicBezTo>
                  <a:lnTo>
                    <a:pt x="512908" y="1776671"/>
                  </a:lnTo>
                  <a:cubicBezTo>
                    <a:pt x="482553" y="1775109"/>
                    <a:pt x="454199" y="1761201"/>
                    <a:pt x="434483" y="1738118"/>
                  </a:cubicBezTo>
                  <a:close/>
                </a:path>
              </a:pathLst>
            </a:custGeom>
            <a:solidFill>
              <a:schemeClr val="accent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40" name="그래픽 198">
              <a:extLst>
                <a:ext uri="{FF2B5EF4-FFF2-40B4-BE49-F238E27FC236}">
                  <a16:creationId xmlns:a16="http://schemas.microsoft.com/office/drawing/2014/main" id="{BD4B4BC1-1033-44F6-B44F-8F3E48DBA2D3}"/>
                </a:ext>
              </a:extLst>
            </p:cNvPr>
            <p:cNvGrpSpPr/>
            <p:nvPr/>
          </p:nvGrpSpPr>
          <p:grpSpPr>
            <a:xfrm>
              <a:off x="2924014" y="769498"/>
              <a:ext cx="1289356" cy="1179158"/>
              <a:chOff x="2924014" y="769498"/>
              <a:chExt cx="1289356" cy="1179158"/>
            </a:xfrm>
            <a:solidFill>
              <a:srgbClr val="000000"/>
            </a:solidFill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D10B1016-0919-4ADC-A111-9DD7BC6460AC}"/>
                  </a:ext>
                </a:extLst>
              </p:cNvPr>
              <p:cNvSpPr/>
              <p:nvPr/>
            </p:nvSpPr>
            <p:spPr>
              <a:xfrm>
                <a:off x="2924014" y="844783"/>
                <a:ext cx="1289356" cy="1103872"/>
              </a:xfrm>
              <a:custGeom>
                <a:avLst/>
                <a:gdLst>
                  <a:gd name="connsiteX0" fmla="*/ 1287599 w 1289356"/>
                  <a:gd name="connsiteY0" fmla="*/ 1089418 h 1103872"/>
                  <a:gd name="connsiteX1" fmla="*/ 1280621 w 1289356"/>
                  <a:gd name="connsiteY1" fmla="*/ 1072582 h 1103872"/>
                  <a:gd name="connsiteX2" fmla="*/ 1268420 w 1289356"/>
                  <a:gd name="connsiteY2" fmla="*/ 1050377 h 1103872"/>
                  <a:gd name="connsiteX3" fmla="*/ 1240994 w 1289356"/>
                  <a:gd name="connsiteY3" fmla="*/ 1028709 h 1103872"/>
                  <a:gd name="connsiteX4" fmla="*/ 1229721 w 1289356"/>
                  <a:gd name="connsiteY4" fmla="*/ 1026611 h 1103872"/>
                  <a:gd name="connsiteX5" fmla="*/ 1208345 w 1289356"/>
                  <a:gd name="connsiteY5" fmla="*/ 1017192 h 1103872"/>
                  <a:gd name="connsiteX6" fmla="*/ 1166620 w 1289356"/>
                  <a:gd name="connsiteY6" fmla="*/ 1007236 h 1103872"/>
                  <a:gd name="connsiteX7" fmla="*/ 1153199 w 1289356"/>
                  <a:gd name="connsiteY7" fmla="*/ 995817 h 1103872"/>
                  <a:gd name="connsiteX8" fmla="*/ 1151687 w 1289356"/>
                  <a:gd name="connsiteY8" fmla="*/ 982689 h 1103872"/>
                  <a:gd name="connsiteX9" fmla="*/ 1142512 w 1289356"/>
                  <a:gd name="connsiteY9" fmla="*/ 940963 h 1103872"/>
                  <a:gd name="connsiteX10" fmla="*/ 1136363 w 1289356"/>
                  <a:gd name="connsiteY10" fmla="*/ 919539 h 1103872"/>
                  <a:gd name="connsiteX11" fmla="*/ 1128115 w 1289356"/>
                  <a:gd name="connsiteY11" fmla="*/ 902898 h 1103872"/>
                  <a:gd name="connsiteX12" fmla="*/ 1125529 w 1289356"/>
                  <a:gd name="connsiteY12" fmla="*/ 896700 h 1103872"/>
                  <a:gd name="connsiteX13" fmla="*/ 1091270 w 1289356"/>
                  <a:gd name="connsiteY13" fmla="*/ 858830 h 1103872"/>
                  <a:gd name="connsiteX14" fmla="*/ 1081656 w 1289356"/>
                  <a:gd name="connsiteY14" fmla="*/ 853559 h 1103872"/>
                  <a:gd name="connsiteX15" fmla="*/ 1071407 w 1289356"/>
                  <a:gd name="connsiteY15" fmla="*/ 847752 h 1103872"/>
                  <a:gd name="connsiteX16" fmla="*/ 1059549 w 1289356"/>
                  <a:gd name="connsiteY16" fmla="*/ 843164 h 1103872"/>
                  <a:gd name="connsiteX17" fmla="*/ 1038027 w 1289356"/>
                  <a:gd name="connsiteY17" fmla="*/ 825840 h 1103872"/>
                  <a:gd name="connsiteX18" fmla="*/ 1037881 w 1289356"/>
                  <a:gd name="connsiteY18" fmla="*/ 825694 h 1103872"/>
                  <a:gd name="connsiteX19" fmla="*/ 1021776 w 1289356"/>
                  <a:gd name="connsiteY19" fmla="*/ 809491 h 1103872"/>
                  <a:gd name="connsiteX20" fmla="*/ 1015627 w 1289356"/>
                  <a:gd name="connsiteY20" fmla="*/ 803684 h 1103872"/>
                  <a:gd name="connsiteX21" fmla="*/ 972974 w 1289356"/>
                  <a:gd name="connsiteY21" fmla="*/ 768156 h 1103872"/>
                  <a:gd name="connsiteX22" fmla="*/ 971461 w 1289356"/>
                  <a:gd name="connsiteY22" fmla="*/ 766936 h 1103872"/>
                  <a:gd name="connsiteX23" fmla="*/ 962921 w 1289356"/>
                  <a:gd name="connsiteY23" fmla="*/ 763373 h 1103872"/>
                  <a:gd name="connsiteX24" fmla="*/ 932664 w 1289356"/>
                  <a:gd name="connsiteY24" fmla="*/ 760104 h 1103872"/>
                  <a:gd name="connsiteX25" fmla="*/ 889816 w 1289356"/>
                  <a:gd name="connsiteY25" fmla="*/ 765326 h 1103872"/>
                  <a:gd name="connsiteX26" fmla="*/ 861755 w 1289356"/>
                  <a:gd name="connsiteY26" fmla="*/ 776257 h 1103872"/>
                  <a:gd name="connsiteX27" fmla="*/ 848871 w 1289356"/>
                  <a:gd name="connsiteY27" fmla="*/ 786652 h 1103872"/>
                  <a:gd name="connsiteX28" fmla="*/ 824470 w 1289356"/>
                  <a:gd name="connsiteY28" fmla="*/ 809442 h 1103872"/>
                  <a:gd name="connsiteX29" fmla="*/ 769568 w 1289356"/>
                  <a:gd name="connsiteY29" fmla="*/ 780601 h 1103872"/>
                  <a:gd name="connsiteX30" fmla="*/ 530976 w 1289356"/>
                  <a:gd name="connsiteY30" fmla="*/ 526734 h 1103872"/>
                  <a:gd name="connsiteX31" fmla="*/ 527999 w 1289356"/>
                  <a:gd name="connsiteY31" fmla="*/ 512825 h 1103872"/>
                  <a:gd name="connsiteX32" fmla="*/ 697878 w 1289356"/>
                  <a:gd name="connsiteY32" fmla="*/ 286726 h 1103872"/>
                  <a:gd name="connsiteX33" fmla="*/ 693584 w 1289356"/>
                  <a:gd name="connsiteY33" fmla="*/ 243683 h 1103872"/>
                  <a:gd name="connsiteX34" fmla="*/ 557476 w 1289356"/>
                  <a:gd name="connsiteY34" fmla="*/ 53502 h 1103872"/>
                  <a:gd name="connsiteX35" fmla="*/ 515360 w 1289356"/>
                  <a:gd name="connsiteY35" fmla="*/ 14558 h 1103872"/>
                  <a:gd name="connsiteX36" fmla="*/ 272375 w 1289356"/>
                  <a:gd name="connsiteY36" fmla="*/ 15 h 1103872"/>
                  <a:gd name="connsiteX37" fmla="*/ 258174 w 1289356"/>
                  <a:gd name="connsiteY37" fmla="*/ 19341 h 1103872"/>
                  <a:gd name="connsiteX38" fmla="*/ 185654 w 1289356"/>
                  <a:gd name="connsiteY38" fmla="*/ 149398 h 1103872"/>
                  <a:gd name="connsiteX39" fmla="*/ 166817 w 1289356"/>
                  <a:gd name="connsiteY39" fmla="*/ 137149 h 1103872"/>
                  <a:gd name="connsiteX40" fmla="*/ 144124 w 1289356"/>
                  <a:gd name="connsiteY40" fmla="*/ 136758 h 1103872"/>
                  <a:gd name="connsiteX41" fmla="*/ 142123 w 1289356"/>
                  <a:gd name="connsiteY41" fmla="*/ 160281 h 1103872"/>
                  <a:gd name="connsiteX42" fmla="*/ 155397 w 1289356"/>
                  <a:gd name="connsiteY42" fmla="*/ 175848 h 1103872"/>
                  <a:gd name="connsiteX43" fmla="*/ 159399 w 1289356"/>
                  <a:gd name="connsiteY43" fmla="*/ 200298 h 1103872"/>
                  <a:gd name="connsiteX44" fmla="*/ 163986 w 1289356"/>
                  <a:gd name="connsiteY44" fmla="*/ 249539 h 1103872"/>
                  <a:gd name="connsiteX45" fmla="*/ 214984 w 1289356"/>
                  <a:gd name="connsiteY45" fmla="*/ 256567 h 1103872"/>
                  <a:gd name="connsiteX46" fmla="*/ 238409 w 1289356"/>
                  <a:gd name="connsiteY46" fmla="*/ 264863 h 1103872"/>
                  <a:gd name="connsiteX47" fmla="*/ 232602 w 1289356"/>
                  <a:gd name="connsiteY47" fmla="*/ 282383 h 1103872"/>
                  <a:gd name="connsiteX48" fmla="*/ 139586 w 1289356"/>
                  <a:gd name="connsiteY48" fmla="*/ 368860 h 1103872"/>
                  <a:gd name="connsiteX49" fmla="*/ 116112 w 1289356"/>
                  <a:gd name="connsiteY49" fmla="*/ 416734 h 1103872"/>
                  <a:gd name="connsiteX50" fmla="*/ 92785 w 1289356"/>
                  <a:gd name="connsiteY50" fmla="*/ 644199 h 1103872"/>
                  <a:gd name="connsiteX51" fmla="*/ 81609 w 1289356"/>
                  <a:gd name="connsiteY51" fmla="*/ 679727 h 1103872"/>
                  <a:gd name="connsiteX52" fmla="*/ 68140 w 1289356"/>
                  <a:gd name="connsiteY52" fmla="*/ 721746 h 1103872"/>
                  <a:gd name="connsiteX53" fmla="*/ 25389 w 1289356"/>
                  <a:gd name="connsiteY53" fmla="*/ 853998 h 1103872"/>
                  <a:gd name="connsiteX54" fmla="*/ 5137 w 1289356"/>
                  <a:gd name="connsiteY54" fmla="*/ 908998 h 1103872"/>
                  <a:gd name="connsiteX55" fmla="*/ 4941 w 1289356"/>
                  <a:gd name="connsiteY55" fmla="*/ 976393 h 1103872"/>
                  <a:gd name="connsiteX56" fmla="*/ 27829 w 1289356"/>
                  <a:gd name="connsiteY56" fmla="*/ 1004210 h 1103872"/>
                  <a:gd name="connsiteX57" fmla="*/ 125970 w 1289356"/>
                  <a:gd name="connsiteY57" fmla="*/ 983226 h 1103872"/>
                  <a:gd name="connsiteX58" fmla="*/ 149736 w 1289356"/>
                  <a:gd name="connsiteY58" fmla="*/ 905777 h 1103872"/>
                  <a:gd name="connsiteX59" fmla="*/ 175992 w 1289356"/>
                  <a:gd name="connsiteY59" fmla="*/ 820472 h 1103872"/>
                  <a:gd name="connsiteX60" fmla="*/ 218352 w 1289356"/>
                  <a:gd name="connsiteY60" fmla="*/ 683046 h 1103872"/>
                  <a:gd name="connsiteX61" fmla="*/ 229674 w 1289356"/>
                  <a:gd name="connsiteY61" fmla="*/ 592079 h 1103872"/>
                  <a:gd name="connsiteX62" fmla="*/ 241728 w 1289356"/>
                  <a:gd name="connsiteY62" fmla="*/ 476272 h 1103872"/>
                  <a:gd name="connsiteX63" fmla="*/ 254221 w 1289356"/>
                  <a:gd name="connsiteY63" fmla="*/ 472027 h 1103872"/>
                  <a:gd name="connsiteX64" fmla="*/ 298484 w 1289356"/>
                  <a:gd name="connsiteY64" fmla="*/ 527758 h 1103872"/>
                  <a:gd name="connsiteX65" fmla="*/ 373688 w 1289356"/>
                  <a:gd name="connsiteY65" fmla="*/ 671870 h 1103872"/>
                  <a:gd name="connsiteX66" fmla="*/ 373541 w 1289356"/>
                  <a:gd name="connsiteY66" fmla="*/ 694368 h 1103872"/>
                  <a:gd name="connsiteX67" fmla="*/ 249682 w 1289356"/>
                  <a:gd name="connsiteY67" fmla="*/ 908266 h 1103872"/>
                  <a:gd name="connsiteX68" fmla="*/ 246022 w 1289356"/>
                  <a:gd name="connsiteY68" fmla="*/ 1013532 h 1103872"/>
                  <a:gd name="connsiteX69" fmla="*/ 269594 w 1289356"/>
                  <a:gd name="connsiteY69" fmla="*/ 1026806 h 1103872"/>
                  <a:gd name="connsiteX70" fmla="*/ 342552 w 1289356"/>
                  <a:gd name="connsiteY70" fmla="*/ 1014410 h 1103872"/>
                  <a:gd name="connsiteX71" fmla="*/ 355095 w 1289356"/>
                  <a:gd name="connsiteY71" fmla="*/ 995280 h 1103872"/>
                  <a:gd name="connsiteX72" fmla="*/ 500817 w 1289356"/>
                  <a:gd name="connsiteY72" fmla="*/ 735459 h 1103872"/>
                  <a:gd name="connsiteX73" fmla="*/ 522875 w 1289356"/>
                  <a:gd name="connsiteY73" fmla="*/ 697540 h 1103872"/>
                  <a:gd name="connsiteX74" fmla="*/ 523265 w 1289356"/>
                  <a:gd name="connsiteY74" fmla="*/ 676165 h 1103872"/>
                  <a:gd name="connsiteX75" fmla="*/ 408923 w 1289356"/>
                  <a:gd name="connsiteY75" fmla="*/ 450895 h 1103872"/>
                  <a:gd name="connsiteX76" fmla="*/ 451722 w 1289356"/>
                  <a:gd name="connsiteY76" fmla="*/ 507701 h 1103872"/>
                  <a:gd name="connsiteX77" fmla="*/ 475000 w 1289356"/>
                  <a:gd name="connsiteY77" fmla="*/ 530686 h 1103872"/>
                  <a:gd name="connsiteX78" fmla="*/ 503159 w 1289356"/>
                  <a:gd name="connsiteY78" fmla="*/ 548987 h 1103872"/>
                  <a:gd name="connsiteX79" fmla="*/ 772887 w 1289356"/>
                  <a:gd name="connsiteY79" fmla="*/ 839309 h 1103872"/>
                  <a:gd name="connsiteX80" fmla="*/ 772496 w 1289356"/>
                  <a:gd name="connsiteY80" fmla="*/ 873080 h 1103872"/>
                  <a:gd name="connsiteX81" fmla="*/ 694365 w 1289356"/>
                  <a:gd name="connsiteY81" fmla="*/ 904557 h 1103872"/>
                  <a:gd name="connsiteX82" fmla="*/ 614720 w 1289356"/>
                  <a:gd name="connsiteY82" fmla="*/ 935888 h 1103872"/>
                  <a:gd name="connsiteX83" fmla="*/ 557768 w 1289356"/>
                  <a:gd name="connsiteY83" fmla="*/ 996646 h 1103872"/>
                  <a:gd name="connsiteX84" fmla="*/ 505843 w 1289356"/>
                  <a:gd name="connsiteY84" fmla="*/ 1028855 h 1103872"/>
                  <a:gd name="connsiteX85" fmla="*/ 490666 w 1289356"/>
                  <a:gd name="connsiteY85" fmla="*/ 1033931 h 1103872"/>
                  <a:gd name="connsiteX86" fmla="*/ 483638 w 1289356"/>
                  <a:gd name="connsiteY86" fmla="*/ 1043447 h 1103872"/>
                  <a:gd name="connsiteX87" fmla="*/ 491495 w 1289356"/>
                  <a:gd name="connsiteY87" fmla="*/ 1048815 h 1103872"/>
                  <a:gd name="connsiteX88" fmla="*/ 562112 w 1289356"/>
                  <a:gd name="connsiteY88" fmla="*/ 1054525 h 1103872"/>
                  <a:gd name="connsiteX89" fmla="*/ 638047 w 1289356"/>
                  <a:gd name="connsiteY89" fmla="*/ 1060186 h 1103872"/>
                  <a:gd name="connsiteX90" fmla="*/ 789919 w 1289356"/>
                  <a:gd name="connsiteY90" fmla="*/ 1071459 h 1103872"/>
                  <a:gd name="connsiteX91" fmla="*/ 1093710 w 1289356"/>
                  <a:gd name="connsiteY91" fmla="*/ 1094006 h 1103872"/>
                  <a:gd name="connsiteX92" fmla="*/ 1182578 w 1289356"/>
                  <a:gd name="connsiteY92" fmla="*/ 1099862 h 1103872"/>
                  <a:gd name="connsiteX93" fmla="*/ 1274765 w 1289356"/>
                  <a:gd name="connsiteY93" fmla="*/ 1103229 h 1103872"/>
                  <a:gd name="connsiteX94" fmla="*/ 1287599 w 1289356"/>
                  <a:gd name="connsiteY94" fmla="*/ 1089418 h 1103872"/>
                  <a:gd name="connsiteX95" fmla="*/ 279988 w 1289356"/>
                  <a:gd name="connsiteY95" fmla="*/ 238900 h 1103872"/>
                  <a:gd name="connsiteX96" fmla="*/ 260614 w 1289356"/>
                  <a:gd name="connsiteY96" fmla="*/ 237973 h 1103872"/>
                  <a:gd name="connsiteX97" fmla="*/ 254709 w 1289356"/>
                  <a:gd name="connsiteY97" fmla="*/ 199029 h 1103872"/>
                  <a:gd name="connsiteX98" fmla="*/ 307708 w 1289356"/>
                  <a:gd name="connsiteY98" fmla="*/ 103671 h 1103872"/>
                  <a:gd name="connsiteX99" fmla="*/ 333134 w 1289356"/>
                  <a:gd name="connsiteY99" fmla="*/ 84394 h 1103872"/>
                  <a:gd name="connsiteX100" fmla="*/ 421611 w 1289356"/>
                  <a:gd name="connsiteY100" fmla="*/ 91128 h 1103872"/>
                  <a:gd name="connsiteX101" fmla="*/ 431372 w 1289356"/>
                  <a:gd name="connsiteY101" fmla="*/ 94545 h 1103872"/>
                  <a:gd name="connsiteX102" fmla="*/ 426052 w 1289356"/>
                  <a:gd name="connsiteY102" fmla="*/ 103280 h 1103872"/>
                  <a:gd name="connsiteX103" fmla="*/ 279988 w 1289356"/>
                  <a:gd name="connsiteY103" fmla="*/ 238900 h 1103872"/>
                  <a:gd name="connsiteX104" fmla="*/ 473634 w 1289356"/>
                  <a:gd name="connsiteY104" fmla="*/ 445332 h 1103872"/>
                  <a:gd name="connsiteX105" fmla="*/ 453772 w 1289356"/>
                  <a:gd name="connsiteY105" fmla="*/ 446211 h 1103872"/>
                  <a:gd name="connsiteX106" fmla="*/ 416341 w 1289356"/>
                  <a:gd name="connsiteY106" fmla="*/ 404631 h 1103872"/>
                  <a:gd name="connsiteX107" fmla="*/ 418390 w 1289356"/>
                  <a:gd name="connsiteY107" fmla="*/ 391796 h 1103872"/>
                  <a:gd name="connsiteX108" fmla="*/ 562551 w 1289356"/>
                  <a:gd name="connsiteY108" fmla="*/ 316690 h 1103872"/>
                  <a:gd name="connsiteX109" fmla="*/ 567578 w 1289356"/>
                  <a:gd name="connsiteY109" fmla="*/ 316642 h 1103872"/>
                  <a:gd name="connsiteX110" fmla="*/ 535954 w 1289356"/>
                  <a:gd name="connsiteY110" fmla="*/ 362515 h 1103872"/>
                  <a:gd name="connsiteX111" fmla="*/ 473634 w 1289356"/>
                  <a:gd name="connsiteY111" fmla="*/ 445332 h 1103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289356" h="1103872">
                    <a:moveTo>
                      <a:pt x="1287599" y="1089418"/>
                    </a:moveTo>
                    <a:cubicBezTo>
                      <a:pt x="1286233" y="1083416"/>
                      <a:pt x="1289649" y="1075412"/>
                      <a:pt x="1280621" y="1072582"/>
                    </a:cubicBezTo>
                    <a:cubicBezTo>
                      <a:pt x="1276570" y="1065164"/>
                      <a:pt x="1272520" y="1057746"/>
                      <a:pt x="1268420" y="1050377"/>
                    </a:cubicBezTo>
                    <a:cubicBezTo>
                      <a:pt x="1262271" y="1039397"/>
                      <a:pt x="1256562" y="1027831"/>
                      <a:pt x="1240994" y="1028709"/>
                    </a:cubicBezTo>
                    <a:cubicBezTo>
                      <a:pt x="1237139" y="1028611"/>
                      <a:pt x="1232990" y="1029831"/>
                      <a:pt x="1229721" y="1026611"/>
                    </a:cubicBezTo>
                    <a:cubicBezTo>
                      <a:pt x="1224060" y="1020120"/>
                      <a:pt x="1217178" y="1016655"/>
                      <a:pt x="1208345" y="1017192"/>
                    </a:cubicBezTo>
                    <a:cubicBezTo>
                      <a:pt x="1193461" y="1018070"/>
                      <a:pt x="1180235" y="1011628"/>
                      <a:pt x="1166620" y="1007236"/>
                    </a:cubicBezTo>
                    <a:cubicBezTo>
                      <a:pt x="1159836" y="1006163"/>
                      <a:pt x="1155786" y="1001819"/>
                      <a:pt x="1153199" y="995817"/>
                    </a:cubicBezTo>
                    <a:cubicBezTo>
                      <a:pt x="1149930" y="991766"/>
                      <a:pt x="1151784" y="987179"/>
                      <a:pt x="1151687" y="982689"/>
                    </a:cubicBezTo>
                    <a:cubicBezTo>
                      <a:pt x="1151345" y="968244"/>
                      <a:pt x="1153004" y="953213"/>
                      <a:pt x="1142512" y="940963"/>
                    </a:cubicBezTo>
                    <a:cubicBezTo>
                      <a:pt x="1137144" y="934765"/>
                      <a:pt x="1137241" y="927055"/>
                      <a:pt x="1136363" y="919539"/>
                    </a:cubicBezTo>
                    <a:cubicBezTo>
                      <a:pt x="1133337" y="914122"/>
                      <a:pt x="1134801" y="906509"/>
                      <a:pt x="1128115" y="902898"/>
                    </a:cubicBezTo>
                    <a:cubicBezTo>
                      <a:pt x="1125577" y="901531"/>
                      <a:pt x="1125626" y="899091"/>
                      <a:pt x="1125529" y="896700"/>
                    </a:cubicBezTo>
                    <a:cubicBezTo>
                      <a:pt x="1119624" y="879083"/>
                      <a:pt x="1107472" y="867126"/>
                      <a:pt x="1091270" y="858830"/>
                    </a:cubicBezTo>
                    <a:cubicBezTo>
                      <a:pt x="1087854" y="857463"/>
                      <a:pt x="1083998" y="856927"/>
                      <a:pt x="1081656" y="853559"/>
                    </a:cubicBezTo>
                    <a:cubicBezTo>
                      <a:pt x="1079850" y="848728"/>
                      <a:pt x="1074775" y="849753"/>
                      <a:pt x="1071407" y="847752"/>
                    </a:cubicBezTo>
                    <a:cubicBezTo>
                      <a:pt x="1066869" y="847703"/>
                      <a:pt x="1062526" y="847264"/>
                      <a:pt x="1059549" y="843164"/>
                    </a:cubicBezTo>
                    <a:cubicBezTo>
                      <a:pt x="1053448" y="836088"/>
                      <a:pt x="1045152" y="831647"/>
                      <a:pt x="1038027" y="825840"/>
                    </a:cubicBezTo>
                    <a:lnTo>
                      <a:pt x="1037881" y="825694"/>
                    </a:lnTo>
                    <a:cubicBezTo>
                      <a:pt x="1033781" y="819056"/>
                      <a:pt x="1030951" y="811151"/>
                      <a:pt x="1021776" y="809491"/>
                    </a:cubicBezTo>
                    <a:cubicBezTo>
                      <a:pt x="1018945" y="808369"/>
                      <a:pt x="1016896" y="806466"/>
                      <a:pt x="1015627" y="803684"/>
                    </a:cubicBezTo>
                    <a:cubicBezTo>
                      <a:pt x="1005183" y="787335"/>
                      <a:pt x="991031" y="775428"/>
                      <a:pt x="972974" y="768156"/>
                    </a:cubicBezTo>
                    <a:cubicBezTo>
                      <a:pt x="972096" y="768205"/>
                      <a:pt x="971608" y="767814"/>
                      <a:pt x="971461" y="766936"/>
                    </a:cubicBezTo>
                    <a:cubicBezTo>
                      <a:pt x="968533" y="765911"/>
                      <a:pt x="966435" y="762885"/>
                      <a:pt x="962921" y="763373"/>
                    </a:cubicBezTo>
                    <a:cubicBezTo>
                      <a:pt x="952477" y="764886"/>
                      <a:pt x="942766" y="761665"/>
                      <a:pt x="932664" y="760104"/>
                    </a:cubicBezTo>
                    <a:cubicBezTo>
                      <a:pt x="918462" y="757957"/>
                      <a:pt x="902943" y="754784"/>
                      <a:pt x="889816" y="765326"/>
                    </a:cubicBezTo>
                    <a:cubicBezTo>
                      <a:pt x="882008" y="772939"/>
                      <a:pt x="870198" y="770401"/>
                      <a:pt x="861755" y="776257"/>
                    </a:cubicBezTo>
                    <a:cubicBezTo>
                      <a:pt x="856338" y="778307"/>
                      <a:pt x="853800" y="783968"/>
                      <a:pt x="848871" y="786652"/>
                    </a:cubicBezTo>
                    <a:cubicBezTo>
                      <a:pt x="839306" y="792703"/>
                      <a:pt x="831302" y="800463"/>
                      <a:pt x="824470" y="809442"/>
                    </a:cubicBezTo>
                    <a:cubicBezTo>
                      <a:pt x="808512" y="830476"/>
                      <a:pt x="779280" y="790946"/>
                      <a:pt x="769568" y="780601"/>
                    </a:cubicBezTo>
                    <a:cubicBezTo>
                      <a:pt x="750536" y="760397"/>
                      <a:pt x="546983" y="543180"/>
                      <a:pt x="530976" y="526734"/>
                    </a:cubicBezTo>
                    <a:cubicBezTo>
                      <a:pt x="528634" y="524342"/>
                      <a:pt x="521997" y="515655"/>
                      <a:pt x="527999" y="512825"/>
                    </a:cubicBezTo>
                    <a:cubicBezTo>
                      <a:pt x="534685" y="509702"/>
                      <a:pt x="690558" y="297316"/>
                      <a:pt x="697878" y="286726"/>
                    </a:cubicBezTo>
                    <a:cubicBezTo>
                      <a:pt x="707932" y="272134"/>
                      <a:pt x="702417" y="257250"/>
                      <a:pt x="693584" y="243683"/>
                    </a:cubicBezTo>
                    <a:cubicBezTo>
                      <a:pt x="683531" y="228262"/>
                      <a:pt x="579631" y="86590"/>
                      <a:pt x="557476" y="53502"/>
                    </a:cubicBezTo>
                    <a:cubicBezTo>
                      <a:pt x="546739" y="37495"/>
                      <a:pt x="533660" y="22025"/>
                      <a:pt x="515360" y="14558"/>
                    </a:cubicBezTo>
                    <a:cubicBezTo>
                      <a:pt x="500866" y="8605"/>
                      <a:pt x="292091" y="-424"/>
                      <a:pt x="272375" y="15"/>
                    </a:cubicBezTo>
                    <a:cubicBezTo>
                      <a:pt x="265885" y="162"/>
                      <a:pt x="260614" y="14802"/>
                      <a:pt x="258174" y="19341"/>
                    </a:cubicBezTo>
                    <a:cubicBezTo>
                      <a:pt x="252464" y="29980"/>
                      <a:pt x="192780" y="146323"/>
                      <a:pt x="185654" y="149398"/>
                    </a:cubicBezTo>
                    <a:cubicBezTo>
                      <a:pt x="176382" y="153400"/>
                      <a:pt x="173356" y="141199"/>
                      <a:pt x="166817" y="137149"/>
                    </a:cubicBezTo>
                    <a:cubicBezTo>
                      <a:pt x="159009" y="132268"/>
                      <a:pt x="150664" y="130804"/>
                      <a:pt x="144124" y="136758"/>
                    </a:cubicBezTo>
                    <a:cubicBezTo>
                      <a:pt x="137292" y="143005"/>
                      <a:pt x="135681" y="151936"/>
                      <a:pt x="142123" y="160281"/>
                    </a:cubicBezTo>
                    <a:cubicBezTo>
                      <a:pt x="146320" y="165698"/>
                      <a:pt x="150127" y="171700"/>
                      <a:pt x="155397" y="175848"/>
                    </a:cubicBezTo>
                    <a:cubicBezTo>
                      <a:pt x="164621" y="183218"/>
                      <a:pt x="165109" y="190147"/>
                      <a:pt x="159399" y="200298"/>
                    </a:cubicBezTo>
                    <a:cubicBezTo>
                      <a:pt x="149395" y="218160"/>
                      <a:pt x="151933" y="237436"/>
                      <a:pt x="163986" y="249539"/>
                    </a:cubicBezTo>
                    <a:cubicBezTo>
                      <a:pt x="178969" y="264570"/>
                      <a:pt x="195073" y="267596"/>
                      <a:pt x="214984" y="256567"/>
                    </a:cubicBezTo>
                    <a:cubicBezTo>
                      <a:pt x="227429" y="249686"/>
                      <a:pt x="232260" y="257689"/>
                      <a:pt x="238409" y="264863"/>
                    </a:cubicBezTo>
                    <a:cubicBezTo>
                      <a:pt x="246169" y="273842"/>
                      <a:pt x="237531" y="277795"/>
                      <a:pt x="232602" y="282383"/>
                    </a:cubicBezTo>
                    <a:cubicBezTo>
                      <a:pt x="201710" y="311322"/>
                      <a:pt x="170965" y="340408"/>
                      <a:pt x="139586" y="368860"/>
                    </a:cubicBezTo>
                    <a:cubicBezTo>
                      <a:pt x="125189" y="381939"/>
                      <a:pt x="118064" y="398141"/>
                      <a:pt x="116112" y="416734"/>
                    </a:cubicBezTo>
                    <a:cubicBezTo>
                      <a:pt x="108206" y="492523"/>
                      <a:pt x="100788" y="568410"/>
                      <a:pt x="92785" y="644199"/>
                    </a:cubicBezTo>
                    <a:cubicBezTo>
                      <a:pt x="91516" y="656449"/>
                      <a:pt x="85367" y="668064"/>
                      <a:pt x="81609" y="679727"/>
                    </a:cubicBezTo>
                    <a:cubicBezTo>
                      <a:pt x="77119" y="693733"/>
                      <a:pt x="72630" y="707739"/>
                      <a:pt x="68140" y="721746"/>
                    </a:cubicBezTo>
                    <a:cubicBezTo>
                      <a:pt x="54036" y="765862"/>
                      <a:pt x="40420" y="810174"/>
                      <a:pt x="25389" y="853998"/>
                    </a:cubicBezTo>
                    <a:cubicBezTo>
                      <a:pt x="19045" y="872494"/>
                      <a:pt x="10407" y="890161"/>
                      <a:pt x="5137" y="908998"/>
                    </a:cubicBezTo>
                    <a:cubicBezTo>
                      <a:pt x="-476" y="928860"/>
                      <a:pt x="-2769" y="956873"/>
                      <a:pt x="4941" y="976393"/>
                    </a:cubicBezTo>
                    <a:cubicBezTo>
                      <a:pt x="9431" y="987715"/>
                      <a:pt x="17972" y="997134"/>
                      <a:pt x="27829" y="1004210"/>
                    </a:cubicBezTo>
                    <a:cubicBezTo>
                      <a:pt x="60088" y="1027440"/>
                      <a:pt x="105668" y="1016411"/>
                      <a:pt x="125970" y="983226"/>
                    </a:cubicBezTo>
                    <a:cubicBezTo>
                      <a:pt x="140269" y="959899"/>
                      <a:pt x="142904" y="931789"/>
                      <a:pt x="149736" y="905777"/>
                    </a:cubicBezTo>
                    <a:cubicBezTo>
                      <a:pt x="157252" y="876984"/>
                      <a:pt x="167110" y="848874"/>
                      <a:pt x="175992" y="820472"/>
                    </a:cubicBezTo>
                    <a:cubicBezTo>
                      <a:pt x="190340" y="774744"/>
                      <a:pt x="205029" y="729066"/>
                      <a:pt x="218352" y="683046"/>
                    </a:cubicBezTo>
                    <a:cubicBezTo>
                      <a:pt x="226990" y="653618"/>
                      <a:pt x="225623" y="622385"/>
                      <a:pt x="229674" y="592079"/>
                    </a:cubicBezTo>
                    <a:cubicBezTo>
                      <a:pt x="234847" y="553623"/>
                      <a:pt x="237921" y="514875"/>
                      <a:pt x="241728" y="476272"/>
                    </a:cubicBezTo>
                    <a:cubicBezTo>
                      <a:pt x="242850" y="464804"/>
                      <a:pt x="247633" y="467976"/>
                      <a:pt x="254221" y="472027"/>
                    </a:cubicBezTo>
                    <a:cubicBezTo>
                      <a:pt x="275840" y="485301"/>
                      <a:pt x="287504" y="505895"/>
                      <a:pt x="298484" y="527758"/>
                    </a:cubicBezTo>
                    <a:cubicBezTo>
                      <a:pt x="322885" y="576121"/>
                      <a:pt x="348311" y="623996"/>
                      <a:pt x="373688" y="671870"/>
                    </a:cubicBezTo>
                    <a:cubicBezTo>
                      <a:pt x="377982" y="679922"/>
                      <a:pt x="378324" y="686169"/>
                      <a:pt x="373541" y="694368"/>
                    </a:cubicBezTo>
                    <a:cubicBezTo>
                      <a:pt x="332060" y="765570"/>
                      <a:pt x="291554" y="837308"/>
                      <a:pt x="249682" y="908266"/>
                    </a:cubicBezTo>
                    <a:cubicBezTo>
                      <a:pt x="232065" y="938084"/>
                      <a:pt x="217717" y="984543"/>
                      <a:pt x="246022" y="1013532"/>
                    </a:cubicBezTo>
                    <a:cubicBezTo>
                      <a:pt x="252366" y="1020022"/>
                      <a:pt x="261004" y="1023780"/>
                      <a:pt x="269594" y="1026806"/>
                    </a:cubicBezTo>
                    <a:cubicBezTo>
                      <a:pt x="293555" y="1035346"/>
                      <a:pt x="323325" y="1032906"/>
                      <a:pt x="342552" y="1014410"/>
                    </a:cubicBezTo>
                    <a:cubicBezTo>
                      <a:pt x="348067" y="1009091"/>
                      <a:pt x="351630" y="1002014"/>
                      <a:pt x="355095" y="995280"/>
                    </a:cubicBezTo>
                    <a:cubicBezTo>
                      <a:pt x="400187" y="906949"/>
                      <a:pt x="451088" y="821253"/>
                      <a:pt x="500817" y="735459"/>
                    </a:cubicBezTo>
                    <a:cubicBezTo>
                      <a:pt x="508137" y="722819"/>
                      <a:pt x="515457" y="710131"/>
                      <a:pt x="522875" y="697540"/>
                    </a:cubicBezTo>
                    <a:cubicBezTo>
                      <a:pt x="527316" y="689927"/>
                      <a:pt x="527462" y="684119"/>
                      <a:pt x="523265" y="676165"/>
                    </a:cubicBezTo>
                    <a:cubicBezTo>
                      <a:pt x="488958" y="610868"/>
                      <a:pt x="412192" y="461046"/>
                      <a:pt x="408923" y="450895"/>
                    </a:cubicBezTo>
                    <a:cubicBezTo>
                      <a:pt x="424442" y="468903"/>
                      <a:pt x="447379" y="480518"/>
                      <a:pt x="451722" y="507701"/>
                    </a:cubicBezTo>
                    <a:cubicBezTo>
                      <a:pt x="453528" y="519072"/>
                      <a:pt x="463532" y="527612"/>
                      <a:pt x="475000" y="530686"/>
                    </a:cubicBezTo>
                    <a:cubicBezTo>
                      <a:pt x="486762" y="533859"/>
                      <a:pt x="495302" y="540496"/>
                      <a:pt x="503159" y="548987"/>
                    </a:cubicBezTo>
                    <a:cubicBezTo>
                      <a:pt x="593052" y="645761"/>
                      <a:pt x="682994" y="742535"/>
                      <a:pt x="772887" y="839309"/>
                    </a:cubicBezTo>
                    <a:cubicBezTo>
                      <a:pt x="788650" y="856292"/>
                      <a:pt x="788650" y="856243"/>
                      <a:pt x="772496" y="873080"/>
                    </a:cubicBezTo>
                    <a:cubicBezTo>
                      <a:pt x="751170" y="895334"/>
                      <a:pt x="726379" y="908120"/>
                      <a:pt x="694365" y="904557"/>
                    </a:cubicBezTo>
                    <a:cubicBezTo>
                      <a:pt x="662595" y="900995"/>
                      <a:pt x="636437" y="912805"/>
                      <a:pt x="614720" y="935888"/>
                    </a:cubicBezTo>
                    <a:cubicBezTo>
                      <a:pt x="595687" y="956092"/>
                      <a:pt x="579095" y="978590"/>
                      <a:pt x="557768" y="996646"/>
                    </a:cubicBezTo>
                    <a:cubicBezTo>
                      <a:pt x="542005" y="1010018"/>
                      <a:pt x="524876" y="1020949"/>
                      <a:pt x="505843" y="1028855"/>
                    </a:cubicBezTo>
                    <a:cubicBezTo>
                      <a:pt x="501109" y="1031393"/>
                      <a:pt x="495644" y="1031686"/>
                      <a:pt x="490666" y="1033931"/>
                    </a:cubicBezTo>
                    <a:cubicBezTo>
                      <a:pt x="484858" y="1036566"/>
                      <a:pt x="482760" y="1039543"/>
                      <a:pt x="483638" y="1043447"/>
                    </a:cubicBezTo>
                    <a:cubicBezTo>
                      <a:pt x="485054" y="1046522"/>
                      <a:pt x="488031" y="1048230"/>
                      <a:pt x="491495" y="1048815"/>
                    </a:cubicBezTo>
                    <a:cubicBezTo>
                      <a:pt x="514530" y="1052768"/>
                      <a:pt x="538736" y="1052768"/>
                      <a:pt x="562112" y="1054525"/>
                    </a:cubicBezTo>
                    <a:cubicBezTo>
                      <a:pt x="587440" y="1056429"/>
                      <a:pt x="612719" y="1058283"/>
                      <a:pt x="638047" y="1060186"/>
                    </a:cubicBezTo>
                    <a:cubicBezTo>
                      <a:pt x="688655" y="1063944"/>
                      <a:pt x="739311" y="1067702"/>
                      <a:pt x="789919" y="1071459"/>
                    </a:cubicBezTo>
                    <a:cubicBezTo>
                      <a:pt x="891182" y="1078975"/>
                      <a:pt x="992446" y="1086490"/>
                      <a:pt x="1093710" y="1094006"/>
                    </a:cubicBezTo>
                    <a:cubicBezTo>
                      <a:pt x="1122991" y="1096202"/>
                      <a:pt x="1153297" y="1100594"/>
                      <a:pt x="1182578" y="1099862"/>
                    </a:cubicBezTo>
                    <a:cubicBezTo>
                      <a:pt x="1213079" y="1099081"/>
                      <a:pt x="1244361" y="1100399"/>
                      <a:pt x="1274765" y="1103229"/>
                    </a:cubicBezTo>
                    <a:cubicBezTo>
                      <a:pt x="1290967" y="1104742"/>
                      <a:pt x="1290918" y="1104791"/>
                      <a:pt x="1287599" y="1089418"/>
                    </a:cubicBezTo>
                    <a:close/>
                    <a:moveTo>
                      <a:pt x="279988" y="238900"/>
                    </a:moveTo>
                    <a:cubicBezTo>
                      <a:pt x="272668" y="245733"/>
                      <a:pt x="267446" y="245098"/>
                      <a:pt x="260614" y="237973"/>
                    </a:cubicBezTo>
                    <a:cubicBezTo>
                      <a:pt x="243241" y="219965"/>
                      <a:pt x="242899" y="220209"/>
                      <a:pt x="254709" y="199029"/>
                    </a:cubicBezTo>
                    <a:cubicBezTo>
                      <a:pt x="272424" y="167259"/>
                      <a:pt x="290725" y="135831"/>
                      <a:pt x="307708" y="103671"/>
                    </a:cubicBezTo>
                    <a:cubicBezTo>
                      <a:pt x="314930" y="90006"/>
                      <a:pt x="322836" y="80929"/>
                      <a:pt x="333134" y="84394"/>
                    </a:cubicBezTo>
                    <a:cubicBezTo>
                      <a:pt x="366807" y="89225"/>
                      <a:pt x="394233" y="90104"/>
                      <a:pt x="421611" y="91128"/>
                    </a:cubicBezTo>
                    <a:cubicBezTo>
                      <a:pt x="425223" y="91275"/>
                      <a:pt x="429956" y="90933"/>
                      <a:pt x="431372" y="94545"/>
                    </a:cubicBezTo>
                    <a:cubicBezTo>
                      <a:pt x="432884" y="98351"/>
                      <a:pt x="428687" y="100889"/>
                      <a:pt x="426052" y="103280"/>
                    </a:cubicBezTo>
                    <a:cubicBezTo>
                      <a:pt x="377348" y="148519"/>
                      <a:pt x="328595" y="193563"/>
                      <a:pt x="279988" y="238900"/>
                    </a:cubicBezTo>
                    <a:close/>
                    <a:moveTo>
                      <a:pt x="473634" y="445332"/>
                    </a:moveTo>
                    <a:cubicBezTo>
                      <a:pt x="466265" y="455483"/>
                      <a:pt x="461092" y="454604"/>
                      <a:pt x="453772" y="446211"/>
                    </a:cubicBezTo>
                    <a:cubicBezTo>
                      <a:pt x="441522" y="432156"/>
                      <a:pt x="428883" y="418393"/>
                      <a:pt x="416341" y="404631"/>
                    </a:cubicBezTo>
                    <a:cubicBezTo>
                      <a:pt x="411461" y="399312"/>
                      <a:pt x="411802" y="395261"/>
                      <a:pt x="418390" y="391796"/>
                    </a:cubicBezTo>
                    <a:cubicBezTo>
                      <a:pt x="466460" y="366761"/>
                      <a:pt x="514481" y="341677"/>
                      <a:pt x="562551" y="316690"/>
                    </a:cubicBezTo>
                    <a:cubicBezTo>
                      <a:pt x="563576" y="316154"/>
                      <a:pt x="565040" y="316642"/>
                      <a:pt x="567578" y="316642"/>
                    </a:cubicBezTo>
                    <a:cubicBezTo>
                      <a:pt x="559672" y="334406"/>
                      <a:pt x="546593" y="347728"/>
                      <a:pt x="535954" y="362515"/>
                    </a:cubicBezTo>
                    <a:cubicBezTo>
                      <a:pt x="515799" y="390576"/>
                      <a:pt x="493935" y="417369"/>
                      <a:pt x="473634" y="4453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30FA1050-90C6-4D42-90B3-BF4441ED8D80}"/>
                  </a:ext>
                </a:extLst>
              </p:cNvPr>
              <p:cNvSpPr/>
              <p:nvPr/>
            </p:nvSpPr>
            <p:spPr>
              <a:xfrm>
                <a:off x="3539808" y="769498"/>
                <a:ext cx="239128" cy="239128"/>
              </a:xfrm>
              <a:custGeom>
                <a:avLst/>
                <a:gdLst>
                  <a:gd name="connsiteX0" fmla="*/ 239129 w 239128"/>
                  <a:gd name="connsiteY0" fmla="*/ 119564 h 239128"/>
                  <a:gd name="connsiteX1" fmla="*/ 119565 w 239128"/>
                  <a:gd name="connsiteY1" fmla="*/ 239129 h 239128"/>
                  <a:gd name="connsiteX2" fmla="*/ 0 w 239128"/>
                  <a:gd name="connsiteY2" fmla="*/ 119564 h 239128"/>
                  <a:gd name="connsiteX3" fmla="*/ 119565 w 239128"/>
                  <a:gd name="connsiteY3" fmla="*/ 0 h 239128"/>
                  <a:gd name="connsiteX4" fmla="*/ 239129 w 239128"/>
                  <a:gd name="connsiteY4" fmla="*/ 119564 h 239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28" h="239128">
                    <a:moveTo>
                      <a:pt x="239129" y="119564"/>
                    </a:moveTo>
                    <a:cubicBezTo>
                      <a:pt x="239129" y="185598"/>
                      <a:pt x="185598" y="239129"/>
                      <a:pt x="119565" y="239129"/>
                    </a:cubicBezTo>
                    <a:cubicBezTo>
                      <a:pt x="53531" y="239129"/>
                      <a:pt x="0" y="185598"/>
                      <a:pt x="0" y="119564"/>
                    </a:cubicBezTo>
                    <a:cubicBezTo>
                      <a:pt x="0" y="53531"/>
                      <a:pt x="53531" y="0"/>
                      <a:pt x="119565" y="0"/>
                    </a:cubicBezTo>
                    <a:cubicBezTo>
                      <a:pt x="185598" y="0"/>
                      <a:pt x="239129" y="53531"/>
                      <a:pt x="239129" y="1195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D13604F0-663B-457C-8DFF-698EF68779F2}"/>
                </a:ext>
              </a:extLst>
            </p:cNvPr>
            <p:cNvSpPr/>
            <p:nvPr/>
          </p:nvSpPr>
          <p:spPr>
            <a:xfrm>
              <a:off x="921563" y="1411640"/>
              <a:ext cx="1757117" cy="2715645"/>
            </a:xfrm>
            <a:custGeom>
              <a:avLst/>
              <a:gdLst>
                <a:gd name="connsiteX0" fmla="*/ 1756308 w 1757117"/>
                <a:gd name="connsiteY0" fmla="*/ 1266692 h 2715645"/>
                <a:gd name="connsiteX1" fmla="*/ 1752403 w 1757117"/>
                <a:gd name="connsiteY1" fmla="*/ 1039373 h 2715645"/>
                <a:gd name="connsiteX2" fmla="*/ 1738251 w 1757117"/>
                <a:gd name="connsiteY2" fmla="*/ 452483 h 2715645"/>
                <a:gd name="connsiteX3" fmla="*/ 1686179 w 1757117"/>
                <a:gd name="connsiteY3" fmla="*/ 280212 h 2715645"/>
                <a:gd name="connsiteX4" fmla="*/ 1324216 w 1757117"/>
                <a:gd name="connsiteY4" fmla="*/ 113895 h 2715645"/>
                <a:gd name="connsiteX5" fmla="*/ 1234275 w 1757117"/>
                <a:gd name="connsiteY5" fmla="*/ 20196 h 2715645"/>
                <a:gd name="connsiteX6" fmla="*/ 1225978 w 1757117"/>
                <a:gd name="connsiteY6" fmla="*/ 18830 h 2715645"/>
                <a:gd name="connsiteX7" fmla="*/ 1224953 w 1757117"/>
                <a:gd name="connsiteY7" fmla="*/ 32982 h 2715645"/>
                <a:gd name="connsiteX8" fmla="*/ 1253502 w 1757117"/>
                <a:gd name="connsiteY8" fmla="*/ 104086 h 2715645"/>
                <a:gd name="connsiteX9" fmla="*/ 1263409 w 1757117"/>
                <a:gd name="connsiteY9" fmla="*/ 143713 h 2715645"/>
                <a:gd name="connsiteX10" fmla="*/ 1328755 w 1757117"/>
                <a:gd name="connsiteY10" fmla="*/ 526613 h 2715645"/>
                <a:gd name="connsiteX11" fmla="*/ 1325339 w 1757117"/>
                <a:gd name="connsiteY11" fmla="*/ 698590 h 2715645"/>
                <a:gd name="connsiteX12" fmla="*/ 1235202 w 1757117"/>
                <a:gd name="connsiteY12" fmla="*/ 1062310 h 2715645"/>
                <a:gd name="connsiteX13" fmla="*/ 1151067 w 1757117"/>
                <a:gd name="connsiteY13" fmla="*/ 1294558 h 2715645"/>
                <a:gd name="connsiteX14" fmla="*/ 1150238 w 1757117"/>
                <a:gd name="connsiteY14" fmla="*/ 1292606 h 2715645"/>
                <a:gd name="connsiteX15" fmla="*/ 831318 w 1757117"/>
                <a:gd name="connsiteY15" fmla="*/ 425642 h 2715645"/>
                <a:gd name="connsiteX16" fmla="*/ 581355 w 1757117"/>
                <a:gd name="connsiteY16" fmla="*/ 9899 h 2715645"/>
                <a:gd name="connsiteX17" fmla="*/ 566080 w 1757117"/>
                <a:gd name="connsiteY17" fmla="*/ 1212 h 2715645"/>
                <a:gd name="connsiteX18" fmla="*/ 252040 w 1757117"/>
                <a:gd name="connsiteY18" fmla="*/ 165674 h 2715645"/>
                <a:gd name="connsiteX19" fmla="*/ 207826 w 1757117"/>
                <a:gd name="connsiteY19" fmla="*/ 268207 h 2715645"/>
                <a:gd name="connsiteX20" fmla="*/ 234862 w 1757117"/>
                <a:gd name="connsiteY20" fmla="*/ 290070 h 2715645"/>
                <a:gd name="connsiteX21" fmla="*/ 372532 w 1757117"/>
                <a:gd name="connsiteY21" fmla="*/ 584491 h 2715645"/>
                <a:gd name="connsiteX22" fmla="*/ 378779 w 1757117"/>
                <a:gd name="connsiteY22" fmla="*/ 760959 h 2715645"/>
                <a:gd name="connsiteX23" fmla="*/ 342080 w 1757117"/>
                <a:gd name="connsiteY23" fmla="*/ 868225 h 2715645"/>
                <a:gd name="connsiteX24" fmla="*/ 269853 w 1757117"/>
                <a:gd name="connsiteY24" fmla="*/ 1001649 h 2715645"/>
                <a:gd name="connsiteX25" fmla="*/ 244379 w 1757117"/>
                <a:gd name="connsiteY25" fmla="*/ 1014631 h 2715645"/>
                <a:gd name="connsiteX26" fmla="*/ 214609 w 1757117"/>
                <a:gd name="connsiteY26" fmla="*/ 1017852 h 2715645"/>
                <a:gd name="connsiteX27" fmla="*/ 133794 w 1757117"/>
                <a:gd name="connsiteY27" fmla="*/ 1043473 h 2715645"/>
                <a:gd name="connsiteX28" fmla="*/ 83186 w 1757117"/>
                <a:gd name="connsiteY28" fmla="*/ 1053087 h 2715645"/>
                <a:gd name="connsiteX29" fmla="*/ 37459 w 1757117"/>
                <a:gd name="connsiteY29" fmla="*/ 1054209 h 2715645"/>
                <a:gd name="connsiteX30" fmla="*/ 38240 w 1757117"/>
                <a:gd name="connsiteY30" fmla="*/ 1056551 h 2715645"/>
                <a:gd name="connsiteX31" fmla="*/ 149410 w 1757117"/>
                <a:gd name="connsiteY31" fmla="*/ 1469464 h 2715645"/>
                <a:gd name="connsiteX32" fmla="*/ 117445 w 1757117"/>
                <a:gd name="connsiteY32" fmla="*/ 1647737 h 2715645"/>
                <a:gd name="connsiteX33" fmla="*/ 104464 w 1757117"/>
                <a:gd name="connsiteY33" fmla="*/ 1668868 h 2715645"/>
                <a:gd name="connsiteX34" fmla="*/ 95826 w 1757117"/>
                <a:gd name="connsiteY34" fmla="*/ 1673553 h 2715645"/>
                <a:gd name="connsiteX35" fmla="*/ 91629 w 1757117"/>
                <a:gd name="connsiteY35" fmla="*/ 1682288 h 2715645"/>
                <a:gd name="connsiteX36" fmla="*/ 36190 w 1757117"/>
                <a:gd name="connsiteY36" fmla="*/ 1882961 h 2715645"/>
                <a:gd name="connsiteX37" fmla="*/ 13985 w 1757117"/>
                <a:gd name="connsiteY37" fmla="*/ 1989300 h 2715645"/>
                <a:gd name="connsiteX38" fmla="*/ 12716 w 1757117"/>
                <a:gd name="connsiteY38" fmla="*/ 2051913 h 2715645"/>
                <a:gd name="connsiteX39" fmla="*/ 9544 w 1757117"/>
                <a:gd name="connsiteY39" fmla="*/ 2115551 h 2715645"/>
                <a:gd name="connsiteX40" fmla="*/ 2126 w 1757117"/>
                <a:gd name="connsiteY40" fmla="*/ 2226526 h 2715645"/>
                <a:gd name="connsiteX41" fmla="*/ 418 w 1757117"/>
                <a:gd name="connsiteY41" fmla="*/ 2253221 h 2715645"/>
                <a:gd name="connsiteX42" fmla="*/ 8080 w 1757117"/>
                <a:gd name="connsiteY42" fmla="*/ 2267520 h 2715645"/>
                <a:gd name="connsiteX43" fmla="*/ 32091 w 1757117"/>
                <a:gd name="connsiteY43" fmla="*/ 2539785 h 2715645"/>
                <a:gd name="connsiteX44" fmla="*/ 236229 w 1757117"/>
                <a:gd name="connsiteY44" fmla="*/ 2608401 h 2715645"/>
                <a:gd name="connsiteX45" fmla="*/ 498343 w 1757117"/>
                <a:gd name="connsiteY45" fmla="*/ 2658374 h 2715645"/>
                <a:gd name="connsiteX46" fmla="*/ 944392 w 1757117"/>
                <a:gd name="connsiteY46" fmla="*/ 2715374 h 2715645"/>
                <a:gd name="connsiteX47" fmla="*/ 1219390 w 1757117"/>
                <a:gd name="connsiteY47" fmla="*/ 2672087 h 2715645"/>
                <a:gd name="connsiteX48" fmla="*/ 1497609 w 1757117"/>
                <a:gd name="connsiteY48" fmla="*/ 2603374 h 2715645"/>
                <a:gd name="connsiteX49" fmla="*/ 1605364 w 1757117"/>
                <a:gd name="connsiteY49" fmla="*/ 2575459 h 2715645"/>
                <a:gd name="connsiteX50" fmla="*/ 1705700 w 1757117"/>
                <a:gd name="connsiteY50" fmla="*/ 2476294 h 2715645"/>
                <a:gd name="connsiteX51" fmla="*/ 1701454 w 1757117"/>
                <a:gd name="connsiteY51" fmla="*/ 2323788 h 2715645"/>
                <a:gd name="connsiteX52" fmla="*/ 1712532 w 1757117"/>
                <a:gd name="connsiteY52" fmla="*/ 2305780 h 2715645"/>
                <a:gd name="connsiteX53" fmla="*/ 1706042 w 1757117"/>
                <a:gd name="connsiteY53" fmla="*/ 2103204 h 2715645"/>
                <a:gd name="connsiteX54" fmla="*/ 1700820 w 1757117"/>
                <a:gd name="connsiteY54" fmla="*/ 1917025 h 2715645"/>
                <a:gd name="connsiteX55" fmla="*/ 1712191 w 1757117"/>
                <a:gd name="connsiteY55" fmla="*/ 1691512 h 2715645"/>
                <a:gd name="connsiteX56" fmla="*/ 1728588 w 1757117"/>
                <a:gd name="connsiteY56" fmla="*/ 1480249 h 2715645"/>
                <a:gd name="connsiteX57" fmla="*/ 1756308 w 1757117"/>
                <a:gd name="connsiteY57" fmla="*/ 1266692 h 271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757117" h="2715645">
                  <a:moveTo>
                    <a:pt x="1756308" y="1266692"/>
                  </a:moveTo>
                  <a:cubicBezTo>
                    <a:pt x="1758211" y="1190903"/>
                    <a:pt x="1756698" y="1115162"/>
                    <a:pt x="1752403" y="1039373"/>
                  </a:cubicBezTo>
                  <a:cubicBezTo>
                    <a:pt x="1748402" y="968318"/>
                    <a:pt x="1738788" y="465561"/>
                    <a:pt x="1738251" y="452483"/>
                  </a:cubicBezTo>
                  <a:cubicBezTo>
                    <a:pt x="1738300" y="451018"/>
                    <a:pt x="1720341" y="329014"/>
                    <a:pt x="1686179" y="280212"/>
                  </a:cubicBezTo>
                  <a:cubicBezTo>
                    <a:pt x="1642258" y="231410"/>
                    <a:pt x="1333293" y="125998"/>
                    <a:pt x="1324216" y="113895"/>
                  </a:cubicBezTo>
                  <a:cubicBezTo>
                    <a:pt x="1304452" y="87494"/>
                    <a:pt x="1243449" y="26003"/>
                    <a:pt x="1234275" y="20196"/>
                  </a:cubicBezTo>
                  <a:cubicBezTo>
                    <a:pt x="1231786" y="17902"/>
                    <a:pt x="1228809" y="15853"/>
                    <a:pt x="1225978" y="18830"/>
                  </a:cubicBezTo>
                  <a:cubicBezTo>
                    <a:pt x="1221977" y="23027"/>
                    <a:pt x="1223245" y="28102"/>
                    <a:pt x="1224953" y="32982"/>
                  </a:cubicBezTo>
                  <a:cubicBezTo>
                    <a:pt x="1233396" y="57090"/>
                    <a:pt x="1243547" y="80564"/>
                    <a:pt x="1253502" y="104086"/>
                  </a:cubicBezTo>
                  <a:cubicBezTo>
                    <a:pt x="1258920" y="116872"/>
                    <a:pt x="1262433" y="130000"/>
                    <a:pt x="1263409" y="143713"/>
                  </a:cubicBezTo>
                  <a:cubicBezTo>
                    <a:pt x="1268875" y="219015"/>
                    <a:pt x="1323094" y="472345"/>
                    <a:pt x="1328755" y="526613"/>
                  </a:cubicBezTo>
                  <a:cubicBezTo>
                    <a:pt x="1334758" y="584199"/>
                    <a:pt x="1334806" y="641638"/>
                    <a:pt x="1325339" y="698590"/>
                  </a:cubicBezTo>
                  <a:cubicBezTo>
                    <a:pt x="1315188" y="759788"/>
                    <a:pt x="1255064" y="1002479"/>
                    <a:pt x="1235202" y="1062310"/>
                  </a:cubicBezTo>
                  <a:cubicBezTo>
                    <a:pt x="1216218" y="1119506"/>
                    <a:pt x="1159949" y="1288506"/>
                    <a:pt x="1151067" y="1294558"/>
                  </a:cubicBezTo>
                  <a:cubicBezTo>
                    <a:pt x="1150726" y="1293923"/>
                    <a:pt x="1150433" y="1293289"/>
                    <a:pt x="1150238" y="1292606"/>
                  </a:cubicBezTo>
                  <a:cubicBezTo>
                    <a:pt x="1134670" y="1238143"/>
                    <a:pt x="850546" y="460291"/>
                    <a:pt x="831318" y="425642"/>
                  </a:cubicBezTo>
                  <a:cubicBezTo>
                    <a:pt x="809650" y="386551"/>
                    <a:pt x="598826" y="53381"/>
                    <a:pt x="581355" y="9899"/>
                  </a:cubicBezTo>
                  <a:cubicBezTo>
                    <a:pt x="578573" y="3018"/>
                    <a:pt x="574962" y="-2546"/>
                    <a:pt x="566080" y="1212"/>
                  </a:cubicBezTo>
                  <a:cubicBezTo>
                    <a:pt x="541874" y="10924"/>
                    <a:pt x="253602" y="164064"/>
                    <a:pt x="252040" y="165674"/>
                  </a:cubicBezTo>
                  <a:cubicBezTo>
                    <a:pt x="237302" y="203105"/>
                    <a:pt x="222564" y="230776"/>
                    <a:pt x="207826" y="268207"/>
                  </a:cubicBezTo>
                  <a:cubicBezTo>
                    <a:pt x="212560" y="265669"/>
                    <a:pt x="229787" y="283628"/>
                    <a:pt x="234862" y="290070"/>
                  </a:cubicBezTo>
                  <a:cubicBezTo>
                    <a:pt x="303526" y="377523"/>
                    <a:pt x="345252" y="477859"/>
                    <a:pt x="372532" y="584491"/>
                  </a:cubicBezTo>
                  <a:cubicBezTo>
                    <a:pt x="387368" y="642468"/>
                    <a:pt x="390930" y="701518"/>
                    <a:pt x="378779" y="760959"/>
                  </a:cubicBezTo>
                  <a:cubicBezTo>
                    <a:pt x="371117" y="798390"/>
                    <a:pt x="356964" y="833381"/>
                    <a:pt x="342080" y="868225"/>
                  </a:cubicBezTo>
                  <a:cubicBezTo>
                    <a:pt x="322169" y="914928"/>
                    <a:pt x="298988" y="959924"/>
                    <a:pt x="269853" y="1001649"/>
                  </a:cubicBezTo>
                  <a:cubicBezTo>
                    <a:pt x="263460" y="1010824"/>
                    <a:pt x="255310" y="1015119"/>
                    <a:pt x="244379" y="1014631"/>
                  </a:cubicBezTo>
                  <a:cubicBezTo>
                    <a:pt x="234277" y="1014240"/>
                    <a:pt x="223931" y="1013655"/>
                    <a:pt x="214609" y="1017852"/>
                  </a:cubicBezTo>
                  <a:cubicBezTo>
                    <a:pt x="188647" y="1029564"/>
                    <a:pt x="160537" y="1034347"/>
                    <a:pt x="133794" y="1043473"/>
                  </a:cubicBezTo>
                  <a:cubicBezTo>
                    <a:pt x="117494" y="1049036"/>
                    <a:pt x="101292" y="1055966"/>
                    <a:pt x="83186" y="1053087"/>
                  </a:cubicBezTo>
                  <a:cubicBezTo>
                    <a:pt x="71913" y="1051281"/>
                    <a:pt x="39264" y="1047865"/>
                    <a:pt x="37459" y="1054209"/>
                  </a:cubicBezTo>
                  <a:cubicBezTo>
                    <a:pt x="37459" y="1055087"/>
                    <a:pt x="37703" y="1055868"/>
                    <a:pt x="38240" y="1056551"/>
                  </a:cubicBezTo>
                  <a:cubicBezTo>
                    <a:pt x="43022" y="1062359"/>
                    <a:pt x="147360" y="1447307"/>
                    <a:pt x="149410" y="1469464"/>
                  </a:cubicBezTo>
                  <a:cubicBezTo>
                    <a:pt x="155315" y="1533248"/>
                    <a:pt x="135941" y="1587662"/>
                    <a:pt x="117445" y="1647737"/>
                  </a:cubicBezTo>
                  <a:cubicBezTo>
                    <a:pt x="114956" y="1655838"/>
                    <a:pt x="111882" y="1664720"/>
                    <a:pt x="104464" y="1668868"/>
                  </a:cubicBezTo>
                  <a:cubicBezTo>
                    <a:pt x="101584" y="1670478"/>
                    <a:pt x="98217" y="1671259"/>
                    <a:pt x="95826" y="1673553"/>
                  </a:cubicBezTo>
                  <a:cubicBezTo>
                    <a:pt x="93434" y="1675798"/>
                    <a:pt x="92507" y="1679116"/>
                    <a:pt x="91629" y="1682288"/>
                  </a:cubicBezTo>
                  <a:cubicBezTo>
                    <a:pt x="73133" y="1749196"/>
                    <a:pt x="54686" y="1816054"/>
                    <a:pt x="36190" y="1882961"/>
                  </a:cubicBezTo>
                  <a:cubicBezTo>
                    <a:pt x="26527" y="1917903"/>
                    <a:pt x="16816" y="1953138"/>
                    <a:pt x="13985" y="1989300"/>
                  </a:cubicBezTo>
                  <a:cubicBezTo>
                    <a:pt x="12375" y="2010139"/>
                    <a:pt x="13058" y="2031075"/>
                    <a:pt x="12716" y="2051913"/>
                  </a:cubicBezTo>
                  <a:cubicBezTo>
                    <a:pt x="12375" y="2073142"/>
                    <a:pt x="10959" y="2094371"/>
                    <a:pt x="9544" y="2115551"/>
                  </a:cubicBezTo>
                  <a:cubicBezTo>
                    <a:pt x="7055" y="2152543"/>
                    <a:pt x="4615" y="2189535"/>
                    <a:pt x="2126" y="2226526"/>
                  </a:cubicBezTo>
                  <a:cubicBezTo>
                    <a:pt x="1589" y="2234676"/>
                    <a:pt x="-997" y="2245217"/>
                    <a:pt x="418" y="2253221"/>
                  </a:cubicBezTo>
                  <a:cubicBezTo>
                    <a:pt x="1638" y="2260248"/>
                    <a:pt x="5835" y="2261956"/>
                    <a:pt x="8080" y="2267520"/>
                  </a:cubicBezTo>
                  <a:cubicBezTo>
                    <a:pt x="13546" y="2280891"/>
                    <a:pt x="9203" y="2499621"/>
                    <a:pt x="32091" y="2539785"/>
                  </a:cubicBezTo>
                  <a:cubicBezTo>
                    <a:pt x="48781" y="2569066"/>
                    <a:pt x="193137" y="2601373"/>
                    <a:pt x="236229" y="2608401"/>
                  </a:cubicBezTo>
                  <a:cubicBezTo>
                    <a:pt x="324023" y="2622748"/>
                    <a:pt x="411427" y="2639390"/>
                    <a:pt x="498343" y="2658374"/>
                  </a:cubicBezTo>
                  <a:cubicBezTo>
                    <a:pt x="584283" y="2677162"/>
                    <a:pt x="882414" y="2719425"/>
                    <a:pt x="944392" y="2715374"/>
                  </a:cubicBezTo>
                  <a:cubicBezTo>
                    <a:pt x="1036871" y="2709372"/>
                    <a:pt x="1128424" y="2691900"/>
                    <a:pt x="1219390" y="2672087"/>
                  </a:cubicBezTo>
                  <a:cubicBezTo>
                    <a:pt x="1312748" y="2651736"/>
                    <a:pt x="1404056" y="2622895"/>
                    <a:pt x="1497609" y="2603374"/>
                  </a:cubicBezTo>
                  <a:cubicBezTo>
                    <a:pt x="1533966" y="2595761"/>
                    <a:pt x="1570958" y="2589563"/>
                    <a:pt x="1605364" y="2575459"/>
                  </a:cubicBezTo>
                  <a:cubicBezTo>
                    <a:pt x="1677981" y="2545690"/>
                    <a:pt x="1707847" y="2552669"/>
                    <a:pt x="1705700" y="2476294"/>
                  </a:cubicBezTo>
                  <a:cubicBezTo>
                    <a:pt x="1704919" y="2447599"/>
                    <a:pt x="1702723" y="2352435"/>
                    <a:pt x="1701454" y="2323788"/>
                  </a:cubicBezTo>
                  <a:cubicBezTo>
                    <a:pt x="1713899" y="2323154"/>
                    <a:pt x="1712288" y="2313930"/>
                    <a:pt x="1712532" y="2305780"/>
                  </a:cubicBezTo>
                  <a:cubicBezTo>
                    <a:pt x="1714436" y="2238141"/>
                    <a:pt x="1707506" y="2170746"/>
                    <a:pt x="1706042" y="2103204"/>
                  </a:cubicBezTo>
                  <a:cubicBezTo>
                    <a:pt x="1704675" y="2041177"/>
                    <a:pt x="1699795" y="1979150"/>
                    <a:pt x="1700820" y="1917025"/>
                  </a:cubicBezTo>
                  <a:cubicBezTo>
                    <a:pt x="1702040" y="1841724"/>
                    <a:pt x="1708970" y="1766715"/>
                    <a:pt x="1712191" y="1691512"/>
                  </a:cubicBezTo>
                  <a:cubicBezTo>
                    <a:pt x="1713752" y="1654618"/>
                    <a:pt x="1728735" y="1486983"/>
                    <a:pt x="1728588" y="1480249"/>
                  </a:cubicBezTo>
                  <a:cubicBezTo>
                    <a:pt x="1728832" y="1479224"/>
                    <a:pt x="1754502" y="1338040"/>
                    <a:pt x="1756308" y="1266692"/>
                  </a:cubicBezTo>
                  <a:close/>
                </a:path>
              </a:pathLst>
            </a:custGeom>
            <a:solidFill>
              <a:schemeClr val="accent2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217C1A4-6100-4881-9E76-6D9FD03FD36B}"/>
                </a:ext>
              </a:extLst>
            </p:cNvPr>
            <p:cNvSpPr/>
            <p:nvPr/>
          </p:nvSpPr>
          <p:spPr>
            <a:xfrm>
              <a:off x="1485886" y="1361366"/>
              <a:ext cx="774003" cy="1347222"/>
            </a:xfrm>
            <a:custGeom>
              <a:avLst/>
              <a:gdLst>
                <a:gd name="connsiteX0" fmla="*/ 765017 w 774003"/>
                <a:gd name="connsiteY0" fmla="*/ 545116 h 1347222"/>
                <a:gd name="connsiteX1" fmla="*/ 706211 w 774003"/>
                <a:gd name="connsiteY1" fmla="*/ 220682 h 1347222"/>
                <a:gd name="connsiteX2" fmla="*/ 695231 w 774003"/>
                <a:gd name="connsiteY2" fmla="*/ 154995 h 1347222"/>
                <a:gd name="connsiteX3" fmla="*/ 664730 w 774003"/>
                <a:gd name="connsiteY3" fmla="*/ 80328 h 1347222"/>
                <a:gd name="connsiteX4" fmla="*/ 668243 w 774003"/>
                <a:gd name="connsiteY4" fmla="*/ 70470 h 1347222"/>
                <a:gd name="connsiteX5" fmla="*/ 613634 w 774003"/>
                <a:gd name="connsiteY5" fmla="*/ 30306 h 1347222"/>
                <a:gd name="connsiteX6" fmla="*/ 497095 w 774003"/>
                <a:gd name="connsiteY6" fmla="*/ 389975 h 1347222"/>
                <a:gd name="connsiteX7" fmla="*/ 482992 w 774003"/>
                <a:gd name="connsiteY7" fmla="*/ 393587 h 1347222"/>
                <a:gd name="connsiteX8" fmla="*/ 266556 w 774003"/>
                <a:gd name="connsiteY8" fmla="*/ 223024 h 1347222"/>
                <a:gd name="connsiteX9" fmla="*/ 138207 w 774003"/>
                <a:gd name="connsiteY9" fmla="*/ 77644 h 1347222"/>
                <a:gd name="connsiteX10" fmla="*/ 138207 w 774003"/>
                <a:gd name="connsiteY10" fmla="*/ 77644 h 1347222"/>
                <a:gd name="connsiteX11" fmla="*/ 87355 w 774003"/>
                <a:gd name="connsiteY11" fmla="*/ 0 h 1347222"/>
                <a:gd name="connsiteX12" fmla="*/ 58953 w 774003"/>
                <a:gd name="connsiteY12" fmla="*/ 13860 h 1347222"/>
                <a:gd name="connsiteX13" fmla="*/ 30940 w 774003"/>
                <a:gd name="connsiteY13" fmla="*/ 30843 h 1347222"/>
                <a:gd name="connsiteX14" fmla="*/ 0 w 774003"/>
                <a:gd name="connsiteY14" fmla="*/ 51486 h 1347222"/>
                <a:gd name="connsiteX15" fmla="*/ 8492 w 774003"/>
                <a:gd name="connsiteY15" fmla="*/ 59831 h 1347222"/>
                <a:gd name="connsiteX16" fmla="*/ 232931 w 774003"/>
                <a:gd name="connsiteY16" fmla="*/ 435215 h 1347222"/>
                <a:gd name="connsiteX17" fmla="*/ 293641 w 774003"/>
                <a:gd name="connsiteY17" fmla="*/ 555755 h 1347222"/>
                <a:gd name="connsiteX18" fmla="*/ 357473 w 774003"/>
                <a:gd name="connsiteY18" fmla="*/ 733638 h 1347222"/>
                <a:gd name="connsiteX19" fmla="*/ 580839 w 774003"/>
                <a:gd name="connsiteY19" fmla="*/ 1347223 h 1347222"/>
                <a:gd name="connsiteX20" fmla="*/ 711091 w 774003"/>
                <a:gd name="connsiteY20" fmla="*/ 999608 h 1347222"/>
                <a:gd name="connsiteX21" fmla="*/ 768921 w 774003"/>
                <a:gd name="connsiteY21" fmla="*/ 725293 h 1347222"/>
                <a:gd name="connsiteX22" fmla="*/ 765017 w 774003"/>
                <a:gd name="connsiteY22" fmla="*/ 545116 h 134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4003" h="1347222">
                  <a:moveTo>
                    <a:pt x="765017" y="545116"/>
                  </a:moveTo>
                  <a:cubicBezTo>
                    <a:pt x="756087" y="492557"/>
                    <a:pt x="712458" y="276999"/>
                    <a:pt x="706211" y="220682"/>
                  </a:cubicBezTo>
                  <a:cubicBezTo>
                    <a:pt x="703771" y="198721"/>
                    <a:pt x="705089" y="176175"/>
                    <a:pt x="695231" y="154995"/>
                  </a:cubicBezTo>
                  <a:cubicBezTo>
                    <a:pt x="683860" y="130642"/>
                    <a:pt x="674587" y="105363"/>
                    <a:pt x="664730" y="80328"/>
                  </a:cubicBezTo>
                  <a:cubicBezTo>
                    <a:pt x="663412" y="77009"/>
                    <a:pt x="657556" y="70323"/>
                    <a:pt x="668243" y="70470"/>
                  </a:cubicBezTo>
                  <a:cubicBezTo>
                    <a:pt x="659313" y="59245"/>
                    <a:pt x="624858" y="28012"/>
                    <a:pt x="613634" y="30306"/>
                  </a:cubicBezTo>
                  <a:cubicBezTo>
                    <a:pt x="604459" y="130398"/>
                    <a:pt x="512370" y="352935"/>
                    <a:pt x="497095" y="389975"/>
                  </a:cubicBezTo>
                  <a:cubicBezTo>
                    <a:pt x="493679" y="398272"/>
                    <a:pt x="490019" y="399101"/>
                    <a:pt x="482992" y="393587"/>
                  </a:cubicBezTo>
                  <a:cubicBezTo>
                    <a:pt x="468693" y="382362"/>
                    <a:pt x="311697" y="271924"/>
                    <a:pt x="266556" y="223024"/>
                  </a:cubicBezTo>
                  <a:cubicBezTo>
                    <a:pt x="222683" y="175491"/>
                    <a:pt x="180128" y="126836"/>
                    <a:pt x="138207" y="77644"/>
                  </a:cubicBezTo>
                  <a:lnTo>
                    <a:pt x="138207" y="77644"/>
                  </a:lnTo>
                  <a:cubicBezTo>
                    <a:pt x="119369" y="52999"/>
                    <a:pt x="104094" y="26011"/>
                    <a:pt x="87355" y="0"/>
                  </a:cubicBezTo>
                  <a:cubicBezTo>
                    <a:pt x="76228" y="1220"/>
                    <a:pt x="68323" y="8980"/>
                    <a:pt x="58953" y="13860"/>
                  </a:cubicBezTo>
                  <a:cubicBezTo>
                    <a:pt x="49583" y="19472"/>
                    <a:pt x="39822" y="24547"/>
                    <a:pt x="30940" y="30843"/>
                  </a:cubicBezTo>
                  <a:cubicBezTo>
                    <a:pt x="20838" y="38017"/>
                    <a:pt x="8735" y="42262"/>
                    <a:pt x="0" y="51486"/>
                  </a:cubicBezTo>
                  <a:cubicBezTo>
                    <a:pt x="3611" y="53438"/>
                    <a:pt x="6979" y="55390"/>
                    <a:pt x="8492" y="59831"/>
                  </a:cubicBezTo>
                  <a:cubicBezTo>
                    <a:pt x="23083" y="103704"/>
                    <a:pt x="206432" y="395929"/>
                    <a:pt x="232931" y="435215"/>
                  </a:cubicBezTo>
                  <a:cubicBezTo>
                    <a:pt x="258406" y="472987"/>
                    <a:pt x="277536" y="513688"/>
                    <a:pt x="293641" y="555755"/>
                  </a:cubicBezTo>
                  <a:cubicBezTo>
                    <a:pt x="316187" y="614561"/>
                    <a:pt x="336196" y="674344"/>
                    <a:pt x="357473" y="733638"/>
                  </a:cubicBezTo>
                  <a:cubicBezTo>
                    <a:pt x="372895" y="776583"/>
                    <a:pt x="562587" y="1297543"/>
                    <a:pt x="580839" y="1347223"/>
                  </a:cubicBezTo>
                  <a:cubicBezTo>
                    <a:pt x="609388" y="1345564"/>
                    <a:pt x="690546" y="1072518"/>
                    <a:pt x="711091" y="999608"/>
                  </a:cubicBezTo>
                  <a:cubicBezTo>
                    <a:pt x="736468" y="909471"/>
                    <a:pt x="756282" y="818065"/>
                    <a:pt x="768921" y="725293"/>
                  </a:cubicBezTo>
                  <a:cubicBezTo>
                    <a:pt x="777071" y="665120"/>
                    <a:pt x="775168" y="604752"/>
                    <a:pt x="765017" y="54511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B5645D3-CD53-46BB-9475-72596FDD6650}"/>
                </a:ext>
              </a:extLst>
            </p:cNvPr>
            <p:cNvSpPr/>
            <p:nvPr/>
          </p:nvSpPr>
          <p:spPr>
            <a:xfrm>
              <a:off x="1396039" y="325357"/>
              <a:ext cx="804507" cy="1273868"/>
            </a:xfrm>
            <a:custGeom>
              <a:avLst/>
              <a:gdLst>
                <a:gd name="connsiteX0" fmla="*/ 797327 w 804507"/>
                <a:gd name="connsiteY0" fmla="*/ 295783 h 1273868"/>
                <a:gd name="connsiteX1" fmla="*/ 754625 w 804507"/>
                <a:gd name="connsiteY1" fmla="*/ 199204 h 1273868"/>
                <a:gd name="connsiteX2" fmla="*/ 627594 w 804507"/>
                <a:gd name="connsiteY2" fmla="*/ 91059 h 1273868"/>
                <a:gd name="connsiteX3" fmla="*/ 489095 w 804507"/>
                <a:gd name="connsiteY3" fmla="*/ 16636 h 1273868"/>
                <a:gd name="connsiteX4" fmla="*/ 450102 w 804507"/>
                <a:gd name="connsiteY4" fmla="*/ 10097 h 1273868"/>
                <a:gd name="connsiteX5" fmla="*/ 434290 w 804507"/>
                <a:gd name="connsiteY5" fmla="*/ 8096 h 1273868"/>
                <a:gd name="connsiteX6" fmla="*/ 318972 w 804507"/>
                <a:gd name="connsiteY6" fmla="*/ 1947 h 1273868"/>
                <a:gd name="connsiteX7" fmla="*/ 243231 w 804507"/>
                <a:gd name="connsiteY7" fmla="*/ 32448 h 1273868"/>
                <a:gd name="connsiteX8" fmla="*/ 99412 w 804507"/>
                <a:gd name="connsiteY8" fmla="*/ 170264 h 1273868"/>
                <a:gd name="connsiteX9" fmla="*/ 23818 w 804507"/>
                <a:gd name="connsiteY9" fmla="*/ 275676 h 1273868"/>
                <a:gd name="connsiteX10" fmla="*/ 9373 w 804507"/>
                <a:gd name="connsiteY10" fmla="*/ 308325 h 1273868"/>
                <a:gd name="connsiteX11" fmla="*/ 247 w 804507"/>
                <a:gd name="connsiteY11" fmla="*/ 374744 h 1273868"/>
                <a:gd name="connsiteX12" fmla="*/ 17181 w 804507"/>
                <a:gd name="connsiteY12" fmla="*/ 511194 h 1273868"/>
                <a:gd name="connsiteX13" fmla="*/ 32456 w 804507"/>
                <a:gd name="connsiteY13" fmla="*/ 566779 h 1273868"/>
                <a:gd name="connsiteX14" fmla="*/ 36409 w 804507"/>
                <a:gd name="connsiteY14" fmla="*/ 614507 h 1273868"/>
                <a:gd name="connsiteX15" fmla="*/ 37971 w 804507"/>
                <a:gd name="connsiteY15" fmla="*/ 627586 h 1273868"/>
                <a:gd name="connsiteX16" fmla="*/ 36458 w 804507"/>
                <a:gd name="connsiteY16" fmla="*/ 632320 h 1273868"/>
                <a:gd name="connsiteX17" fmla="*/ 38361 w 804507"/>
                <a:gd name="connsiteY17" fmla="*/ 675266 h 1273868"/>
                <a:gd name="connsiteX18" fmla="*/ 53197 w 804507"/>
                <a:gd name="connsiteY18" fmla="*/ 746955 h 1273868"/>
                <a:gd name="connsiteX19" fmla="*/ 79208 w 804507"/>
                <a:gd name="connsiteY19" fmla="*/ 819817 h 1273868"/>
                <a:gd name="connsiteX20" fmla="*/ 98973 w 804507"/>
                <a:gd name="connsiteY20" fmla="*/ 866862 h 1273868"/>
                <a:gd name="connsiteX21" fmla="*/ 122691 w 804507"/>
                <a:gd name="connsiteY21" fmla="*/ 877940 h 1273868"/>
                <a:gd name="connsiteX22" fmla="*/ 173933 w 804507"/>
                <a:gd name="connsiteY22" fmla="*/ 968662 h 1273868"/>
                <a:gd name="connsiteX23" fmla="*/ 177056 w 804507"/>
                <a:gd name="connsiteY23" fmla="*/ 1039620 h 1273868"/>
                <a:gd name="connsiteX24" fmla="*/ 367383 w 804507"/>
                <a:gd name="connsiteY24" fmla="*/ 1273869 h 1273868"/>
                <a:gd name="connsiteX25" fmla="*/ 406425 w 804507"/>
                <a:gd name="connsiteY25" fmla="*/ 1268989 h 1273868"/>
                <a:gd name="connsiteX26" fmla="*/ 526721 w 804507"/>
                <a:gd name="connsiteY26" fmla="*/ 1268696 h 1273868"/>
                <a:gd name="connsiteX27" fmla="*/ 629351 w 804507"/>
                <a:gd name="connsiteY27" fmla="*/ 1255422 h 1273868"/>
                <a:gd name="connsiteX28" fmla="*/ 655167 w 804507"/>
                <a:gd name="connsiteY28" fmla="*/ 1243514 h 1273868"/>
                <a:gd name="connsiteX29" fmla="*/ 703530 w 804507"/>
                <a:gd name="connsiteY29" fmla="*/ 1066412 h 1273868"/>
                <a:gd name="connsiteX30" fmla="*/ 703432 w 804507"/>
                <a:gd name="connsiteY30" fmla="*/ 1066217 h 1273868"/>
                <a:gd name="connsiteX31" fmla="*/ 694306 w 804507"/>
                <a:gd name="connsiteY31" fmla="*/ 1002043 h 1273868"/>
                <a:gd name="connsiteX32" fmla="*/ 694892 w 804507"/>
                <a:gd name="connsiteY32" fmla="*/ 987646 h 1273868"/>
                <a:gd name="connsiteX33" fmla="*/ 710509 w 804507"/>
                <a:gd name="connsiteY33" fmla="*/ 953143 h 1273868"/>
                <a:gd name="connsiteX34" fmla="*/ 726418 w 804507"/>
                <a:gd name="connsiteY34" fmla="*/ 878769 h 1273868"/>
                <a:gd name="connsiteX35" fmla="*/ 733885 w 804507"/>
                <a:gd name="connsiteY35" fmla="*/ 814497 h 1273868"/>
                <a:gd name="connsiteX36" fmla="*/ 764532 w 804507"/>
                <a:gd name="connsiteY36" fmla="*/ 765451 h 1273868"/>
                <a:gd name="connsiteX37" fmla="*/ 777904 w 804507"/>
                <a:gd name="connsiteY37" fmla="*/ 679170 h 1273868"/>
                <a:gd name="connsiteX38" fmla="*/ 774537 w 804507"/>
                <a:gd name="connsiteY38" fmla="*/ 633150 h 1273868"/>
                <a:gd name="connsiteX39" fmla="*/ 768436 w 804507"/>
                <a:gd name="connsiteY39" fmla="*/ 570439 h 1273868"/>
                <a:gd name="connsiteX40" fmla="*/ 785663 w 804507"/>
                <a:gd name="connsiteY40" fmla="*/ 523394 h 1273868"/>
                <a:gd name="connsiteX41" fmla="*/ 801866 w 804507"/>
                <a:gd name="connsiteY41" fmla="*/ 476008 h 1273868"/>
                <a:gd name="connsiteX42" fmla="*/ 797327 w 804507"/>
                <a:gd name="connsiteY42" fmla="*/ 295783 h 12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4507" h="1273868">
                  <a:moveTo>
                    <a:pt x="797327" y="295783"/>
                  </a:moveTo>
                  <a:cubicBezTo>
                    <a:pt x="790202" y="260060"/>
                    <a:pt x="776440" y="227899"/>
                    <a:pt x="754625" y="199204"/>
                  </a:cubicBezTo>
                  <a:cubicBezTo>
                    <a:pt x="720513" y="154404"/>
                    <a:pt x="674639" y="121121"/>
                    <a:pt x="627594" y="91059"/>
                  </a:cubicBezTo>
                  <a:cubicBezTo>
                    <a:pt x="584014" y="63193"/>
                    <a:pt x="540044" y="29422"/>
                    <a:pt x="489095" y="16636"/>
                  </a:cubicBezTo>
                  <a:cubicBezTo>
                    <a:pt x="476309" y="13415"/>
                    <a:pt x="463181" y="11756"/>
                    <a:pt x="450102" y="10097"/>
                  </a:cubicBezTo>
                  <a:cubicBezTo>
                    <a:pt x="444832" y="9414"/>
                    <a:pt x="439561" y="8779"/>
                    <a:pt x="434290" y="8096"/>
                  </a:cubicBezTo>
                  <a:cubicBezTo>
                    <a:pt x="394956" y="3118"/>
                    <a:pt x="358599" y="-3275"/>
                    <a:pt x="318972" y="1947"/>
                  </a:cubicBezTo>
                  <a:cubicBezTo>
                    <a:pt x="291106" y="5607"/>
                    <a:pt x="267925" y="20882"/>
                    <a:pt x="243231" y="32448"/>
                  </a:cubicBezTo>
                  <a:cubicBezTo>
                    <a:pt x="180179" y="61924"/>
                    <a:pt x="142114" y="118095"/>
                    <a:pt x="99412" y="170264"/>
                  </a:cubicBezTo>
                  <a:cubicBezTo>
                    <a:pt x="71986" y="203791"/>
                    <a:pt x="44364" y="237562"/>
                    <a:pt x="23818" y="275676"/>
                  </a:cubicBezTo>
                  <a:cubicBezTo>
                    <a:pt x="18157" y="286169"/>
                    <a:pt x="13033" y="297003"/>
                    <a:pt x="9373" y="308325"/>
                  </a:cubicBezTo>
                  <a:cubicBezTo>
                    <a:pt x="2492" y="329651"/>
                    <a:pt x="930" y="352344"/>
                    <a:pt x="247" y="374744"/>
                  </a:cubicBezTo>
                  <a:cubicBezTo>
                    <a:pt x="-1168" y="422326"/>
                    <a:pt x="3370" y="465271"/>
                    <a:pt x="17181" y="511194"/>
                  </a:cubicBezTo>
                  <a:cubicBezTo>
                    <a:pt x="22696" y="529592"/>
                    <a:pt x="28503" y="547942"/>
                    <a:pt x="32456" y="566779"/>
                  </a:cubicBezTo>
                  <a:cubicBezTo>
                    <a:pt x="35872" y="583128"/>
                    <a:pt x="34652" y="598500"/>
                    <a:pt x="36409" y="614507"/>
                  </a:cubicBezTo>
                  <a:cubicBezTo>
                    <a:pt x="36897" y="618851"/>
                    <a:pt x="34945" y="623877"/>
                    <a:pt x="37971" y="627586"/>
                  </a:cubicBezTo>
                  <a:cubicBezTo>
                    <a:pt x="37434" y="629148"/>
                    <a:pt x="36897" y="630710"/>
                    <a:pt x="36458" y="632320"/>
                  </a:cubicBezTo>
                  <a:cubicBezTo>
                    <a:pt x="37336" y="646619"/>
                    <a:pt x="34018" y="661113"/>
                    <a:pt x="38361" y="675266"/>
                  </a:cubicBezTo>
                  <a:cubicBezTo>
                    <a:pt x="37336" y="700399"/>
                    <a:pt x="46072" y="723384"/>
                    <a:pt x="53197" y="746955"/>
                  </a:cubicBezTo>
                  <a:cubicBezTo>
                    <a:pt x="60712" y="771698"/>
                    <a:pt x="72669" y="794732"/>
                    <a:pt x="79208" y="819817"/>
                  </a:cubicBezTo>
                  <a:cubicBezTo>
                    <a:pt x="83503" y="836312"/>
                    <a:pt x="88188" y="852953"/>
                    <a:pt x="98973" y="866862"/>
                  </a:cubicBezTo>
                  <a:cubicBezTo>
                    <a:pt x="105708" y="873011"/>
                    <a:pt x="113028" y="876573"/>
                    <a:pt x="122691" y="877940"/>
                  </a:cubicBezTo>
                  <a:cubicBezTo>
                    <a:pt x="158755" y="882917"/>
                    <a:pt x="173689" y="937429"/>
                    <a:pt x="173933" y="968662"/>
                  </a:cubicBezTo>
                  <a:cubicBezTo>
                    <a:pt x="174030" y="979594"/>
                    <a:pt x="177154" y="1029176"/>
                    <a:pt x="177056" y="1039620"/>
                  </a:cubicBezTo>
                  <a:cubicBezTo>
                    <a:pt x="233910" y="1144641"/>
                    <a:pt x="333222" y="1239707"/>
                    <a:pt x="367383" y="1273869"/>
                  </a:cubicBezTo>
                  <a:cubicBezTo>
                    <a:pt x="374118" y="1270941"/>
                    <a:pt x="398909" y="1269037"/>
                    <a:pt x="406425" y="1268989"/>
                  </a:cubicBezTo>
                  <a:cubicBezTo>
                    <a:pt x="447076" y="1268793"/>
                    <a:pt x="486069" y="1271477"/>
                    <a:pt x="526721" y="1268696"/>
                  </a:cubicBezTo>
                  <a:cubicBezTo>
                    <a:pt x="561224" y="1266304"/>
                    <a:pt x="596020" y="1268549"/>
                    <a:pt x="629351" y="1255422"/>
                  </a:cubicBezTo>
                  <a:cubicBezTo>
                    <a:pt x="638282" y="1251908"/>
                    <a:pt x="645358" y="1244783"/>
                    <a:pt x="655167" y="1243514"/>
                  </a:cubicBezTo>
                  <a:cubicBezTo>
                    <a:pt x="660487" y="1241367"/>
                    <a:pt x="708996" y="1071195"/>
                    <a:pt x="703530" y="1066412"/>
                  </a:cubicBezTo>
                  <a:lnTo>
                    <a:pt x="703432" y="1066217"/>
                  </a:lnTo>
                  <a:cubicBezTo>
                    <a:pt x="699333" y="1044988"/>
                    <a:pt x="695624" y="1023711"/>
                    <a:pt x="694306" y="1002043"/>
                  </a:cubicBezTo>
                  <a:cubicBezTo>
                    <a:pt x="693330" y="1001506"/>
                    <a:pt x="694160" y="988476"/>
                    <a:pt x="694892" y="987646"/>
                  </a:cubicBezTo>
                  <a:cubicBezTo>
                    <a:pt x="702554" y="978813"/>
                    <a:pt x="706702" y="964026"/>
                    <a:pt x="710509" y="953143"/>
                  </a:cubicBezTo>
                  <a:cubicBezTo>
                    <a:pt x="718854" y="929133"/>
                    <a:pt x="723392" y="904000"/>
                    <a:pt x="726418" y="878769"/>
                  </a:cubicBezTo>
                  <a:cubicBezTo>
                    <a:pt x="727980" y="865397"/>
                    <a:pt x="723978" y="823867"/>
                    <a:pt x="733885" y="814497"/>
                  </a:cubicBezTo>
                  <a:cubicBezTo>
                    <a:pt x="748428" y="800784"/>
                    <a:pt x="753015" y="780775"/>
                    <a:pt x="764532" y="765451"/>
                  </a:cubicBezTo>
                  <a:cubicBezTo>
                    <a:pt x="784687" y="738610"/>
                    <a:pt x="782540" y="708744"/>
                    <a:pt x="777904" y="679170"/>
                  </a:cubicBezTo>
                  <a:cubicBezTo>
                    <a:pt x="775464" y="663700"/>
                    <a:pt x="773512" y="648522"/>
                    <a:pt x="774537" y="633150"/>
                  </a:cubicBezTo>
                  <a:cubicBezTo>
                    <a:pt x="775952" y="611823"/>
                    <a:pt x="778148" y="590594"/>
                    <a:pt x="768436" y="570439"/>
                  </a:cubicBezTo>
                  <a:cubicBezTo>
                    <a:pt x="774195" y="554774"/>
                    <a:pt x="780100" y="539157"/>
                    <a:pt x="785663" y="523394"/>
                  </a:cubicBezTo>
                  <a:cubicBezTo>
                    <a:pt x="791227" y="507631"/>
                    <a:pt x="801573" y="493088"/>
                    <a:pt x="801866" y="476008"/>
                  </a:cubicBezTo>
                  <a:cubicBezTo>
                    <a:pt x="802890" y="415835"/>
                    <a:pt x="809332" y="355711"/>
                    <a:pt x="797327" y="295783"/>
                  </a:cubicBezTo>
                  <a:close/>
                </a:path>
              </a:pathLst>
            </a:custGeom>
            <a:solidFill>
              <a:srgbClr val="FDCA9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F1C7138-FD1F-480D-BB3A-71D0F284B282}"/>
                </a:ext>
              </a:extLst>
            </p:cNvPr>
            <p:cNvSpPr/>
            <p:nvPr/>
          </p:nvSpPr>
          <p:spPr>
            <a:xfrm>
              <a:off x="1040803" y="3956256"/>
              <a:ext cx="1569498" cy="965122"/>
            </a:xfrm>
            <a:custGeom>
              <a:avLst/>
              <a:gdLst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843891 w 1569498"/>
                <a:gd name="connsiteY20" fmla="*/ 949244 h 961054"/>
                <a:gd name="connsiteX21" fmla="*/ 829690 w 1569498"/>
                <a:gd name="connsiteY21" fmla="*/ 844954 h 961054"/>
                <a:gd name="connsiteX22" fmla="*/ 809584 w 1569498"/>
                <a:gd name="connsiteY22" fmla="*/ 691570 h 961054"/>
                <a:gd name="connsiteX23" fmla="*/ 784256 w 1569498"/>
                <a:gd name="connsiteY23" fmla="*/ 514078 h 961054"/>
                <a:gd name="connsiteX24" fmla="*/ 780449 w 1569498"/>
                <a:gd name="connsiteY24" fmla="*/ 480649 h 961054"/>
                <a:gd name="connsiteX25" fmla="*/ 767809 w 1569498"/>
                <a:gd name="connsiteY25" fmla="*/ 636717 h 961054"/>
                <a:gd name="connsiteX26" fmla="*/ 757024 w 1569498"/>
                <a:gd name="connsiteY26" fmla="*/ 833584 h 961054"/>
                <a:gd name="connsiteX27" fmla="*/ 752047 w 1569498"/>
                <a:gd name="connsiteY27" fmla="*/ 936165 h 961054"/>
                <a:gd name="connsiteX28" fmla="*/ 742969 w 1569498"/>
                <a:gd name="connsiteY28" fmla="*/ 961005 h 961054"/>
                <a:gd name="connsiteX29" fmla="*/ 103275 w 1569498"/>
                <a:gd name="connsiteY29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843891 w 1569498"/>
                <a:gd name="connsiteY20" fmla="*/ 949244 h 961054"/>
                <a:gd name="connsiteX21" fmla="*/ 829690 w 1569498"/>
                <a:gd name="connsiteY21" fmla="*/ 844954 h 961054"/>
                <a:gd name="connsiteX22" fmla="*/ 809584 w 1569498"/>
                <a:gd name="connsiteY22" fmla="*/ 691570 h 961054"/>
                <a:gd name="connsiteX23" fmla="*/ 780449 w 1569498"/>
                <a:gd name="connsiteY23" fmla="*/ 480649 h 961054"/>
                <a:gd name="connsiteX24" fmla="*/ 767809 w 1569498"/>
                <a:gd name="connsiteY24" fmla="*/ 636717 h 961054"/>
                <a:gd name="connsiteX25" fmla="*/ 757024 w 1569498"/>
                <a:gd name="connsiteY25" fmla="*/ 833584 h 961054"/>
                <a:gd name="connsiteX26" fmla="*/ 752047 w 1569498"/>
                <a:gd name="connsiteY26" fmla="*/ 936165 h 961054"/>
                <a:gd name="connsiteX27" fmla="*/ 742969 w 1569498"/>
                <a:gd name="connsiteY27" fmla="*/ 961005 h 961054"/>
                <a:gd name="connsiteX28" fmla="*/ 103275 w 1569498"/>
                <a:gd name="connsiteY28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843891 w 1569498"/>
                <a:gd name="connsiteY20" fmla="*/ 949244 h 961054"/>
                <a:gd name="connsiteX21" fmla="*/ 829690 w 1569498"/>
                <a:gd name="connsiteY21" fmla="*/ 844954 h 961054"/>
                <a:gd name="connsiteX22" fmla="*/ 780449 w 1569498"/>
                <a:gd name="connsiteY22" fmla="*/ 480649 h 961054"/>
                <a:gd name="connsiteX23" fmla="*/ 767809 w 1569498"/>
                <a:gd name="connsiteY23" fmla="*/ 636717 h 961054"/>
                <a:gd name="connsiteX24" fmla="*/ 757024 w 1569498"/>
                <a:gd name="connsiteY24" fmla="*/ 833584 h 961054"/>
                <a:gd name="connsiteX25" fmla="*/ 752047 w 1569498"/>
                <a:gd name="connsiteY25" fmla="*/ 936165 h 961054"/>
                <a:gd name="connsiteX26" fmla="*/ 742969 w 1569498"/>
                <a:gd name="connsiteY26" fmla="*/ 961005 h 961054"/>
                <a:gd name="connsiteX27" fmla="*/ 103275 w 1569498"/>
                <a:gd name="connsiteY27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843891 w 1569498"/>
                <a:gd name="connsiteY20" fmla="*/ 949244 h 961054"/>
                <a:gd name="connsiteX21" fmla="*/ 829690 w 1569498"/>
                <a:gd name="connsiteY21" fmla="*/ 844954 h 961054"/>
                <a:gd name="connsiteX22" fmla="*/ 780449 w 1569498"/>
                <a:gd name="connsiteY22" fmla="*/ 480649 h 961054"/>
                <a:gd name="connsiteX23" fmla="*/ 757024 w 1569498"/>
                <a:gd name="connsiteY23" fmla="*/ 833584 h 961054"/>
                <a:gd name="connsiteX24" fmla="*/ 752047 w 1569498"/>
                <a:gd name="connsiteY24" fmla="*/ 936165 h 961054"/>
                <a:gd name="connsiteX25" fmla="*/ 742969 w 1569498"/>
                <a:gd name="connsiteY25" fmla="*/ 961005 h 961054"/>
                <a:gd name="connsiteX26" fmla="*/ 103275 w 1569498"/>
                <a:gd name="connsiteY26" fmla="*/ 961054 h 961054"/>
                <a:gd name="connsiteX0" fmla="*/ 103275 w 1569498"/>
                <a:gd name="connsiteY0" fmla="*/ 961054 h 987377"/>
                <a:gd name="connsiteX1" fmla="*/ 96492 w 1569498"/>
                <a:gd name="connsiteY1" fmla="*/ 852177 h 987377"/>
                <a:gd name="connsiteX2" fmla="*/ 90440 w 1569498"/>
                <a:gd name="connsiteY2" fmla="*/ 711042 h 987377"/>
                <a:gd name="connsiteX3" fmla="*/ 61794 w 1569498"/>
                <a:gd name="connsiteY3" fmla="*/ 561172 h 987377"/>
                <a:gd name="connsiteX4" fmla="*/ 9576 w 1569498"/>
                <a:gd name="connsiteY4" fmla="*/ 390024 h 987377"/>
                <a:gd name="connsiteX5" fmla="*/ 743 w 1569498"/>
                <a:gd name="connsiteY5" fmla="*/ 241959 h 987377"/>
                <a:gd name="connsiteX6" fmla="*/ 16115 w 1569498"/>
                <a:gd name="connsiteY6" fmla="*/ 42360 h 987377"/>
                <a:gd name="connsiteX7" fmla="*/ 152663 w 1569498"/>
                <a:gd name="connsiteY7" fmla="*/ 62710 h 987377"/>
                <a:gd name="connsiteX8" fmla="*/ 467776 w 1569498"/>
                <a:gd name="connsiteY8" fmla="*/ 125567 h 987377"/>
                <a:gd name="connsiteX9" fmla="*/ 883665 w 1569498"/>
                <a:gd name="connsiteY9" fmla="*/ 161046 h 987377"/>
                <a:gd name="connsiteX10" fmla="*/ 1191117 w 1569498"/>
                <a:gd name="connsiteY10" fmla="*/ 97604 h 987377"/>
                <a:gd name="connsiteX11" fmla="*/ 1466164 w 1569498"/>
                <a:gd name="connsiteY11" fmla="*/ 30599 h 987377"/>
                <a:gd name="connsiteX12" fmla="*/ 1562010 w 1569498"/>
                <a:gd name="connsiteY12" fmla="*/ 0 h 987377"/>
                <a:gd name="connsiteX13" fmla="*/ 1564158 w 1569498"/>
                <a:gd name="connsiteY13" fmla="*/ 156654 h 987377"/>
                <a:gd name="connsiteX14" fmla="*/ 1567671 w 1569498"/>
                <a:gd name="connsiteY14" fmla="*/ 580742 h 987377"/>
                <a:gd name="connsiteX15" fmla="*/ 1562352 w 1569498"/>
                <a:gd name="connsiteY15" fmla="*/ 718460 h 987377"/>
                <a:gd name="connsiteX16" fmla="*/ 1557423 w 1569498"/>
                <a:gd name="connsiteY16" fmla="*/ 801423 h 987377"/>
                <a:gd name="connsiteX17" fmla="*/ 1546101 w 1569498"/>
                <a:gd name="connsiteY17" fmla="*/ 928796 h 987377"/>
                <a:gd name="connsiteX18" fmla="*/ 1541855 w 1569498"/>
                <a:gd name="connsiteY18" fmla="*/ 961054 h 987377"/>
                <a:gd name="connsiteX19" fmla="*/ 850041 w 1569498"/>
                <a:gd name="connsiteY19" fmla="*/ 961054 h 987377"/>
                <a:gd name="connsiteX20" fmla="*/ 843891 w 1569498"/>
                <a:gd name="connsiteY20" fmla="*/ 949244 h 987377"/>
                <a:gd name="connsiteX21" fmla="*/ 780449 w 1569498"/>
                <a:gd name="connsiteY21" fmla="*/ 480649 h 987377"/>
                <a:gd name="connsiteX22" fmla="*/ 757024 w 1569498"/>
                <a:gd name="connsiteY22" fmla="*/ 833584 h 987377"/>
                <a:gd name="connsiteX23" fmla="*/ 752047 w 1569498"/>
                <a:gd name="connsiteY23" fmla="*/ 936165 h 987377"/>
                <a:gd name="connsiteX24" fmla="*/ 742969 w 1569498"/>
                <a:gd name="connsiteY24" fmla="*/ 961005 h 987377"/>
                <a:gd name="connsiteX25" fmla="*/ 103275 w 1569498"/>
                <a:gd name="connsiteY25" fmla="*/ 961054 h 987377"/>
                <a:gd name="connsiteX0" fmla="*/ 103275 w 1569498"/>
                <a:gd name="connsiteY0" fmla="*/ 961054 h 987377"/>
                <a:gd name="connsiteX1" fmla="*/ 96492 w 1569498"/>
                <a:gd name="connsiteY1" fmla="*/ 852177 h 987377"/>
                <a:gd name="connsiteX2" fmla="*/ 90440 w 1569498"/>
                <a:gd name="connsiteY2" fmla="*/ 711042 h 987377"/>
                <a:gd name="connsiteX3" fmla="*/ 61794 w 1569498"/>
                <a:gd name="connsiteY3" fmla="*/ 561172 h 987377"/>
                <a:gd name="connsiteX4" fmla="*/ 9576 w 1569498"/>
                <a:gd name="connsiteY4" fmla="*/ 390024 h 987377"/>
                <a:gd name="connsiteX5" fmla="*/ 743 w 1569498"/>
                <a:gd name="connsiteY5" fmla="*/ 241959 h 987377"/>
                <a:gd name="connsiteX6" fmla="*/ 16115 w 1569498"/>
                <a:gd name="connsiteY6" fmla="*/ 42360 h 987377"/>
                <a:gd name="connsiteX7" fmla="*/ 152663 w 1569498"/>
                <a:gd name="connsiteY7" fmla="*/ 62710 h 987377"/>
                <a:gd name="connsiteX8" fmla="*/ 467776 w 1569498"/>
                <a:gd name="connsiteY8" fmla="*/ 125567 h 987377"/>
                <a:gd name="connsiteX9" fmla="*/ 883665 w 1569498"/>
                <a:gd name="connsiteY9" fmla="*/ 161046 h 987377"/>
                <a:gd name="connsiteX10" fmla="*/ 1191117 w 1569498"/>
                <a:gd name="connsiteY10" fmla="*/ 97604 h 987377"/>
                <a:gd name="connsiteX11" fmla="*/ 1466164 w 1569498"/>
                <a:gd name="connsiteY11" fmla="*/ 30599 h 987377"/>
                <a:gd name="connsiteX12" fmla="*/ 1562010 w 1569498"/>
                <a:gd name="connsiteY12" fmla="*/ 0 h 987377"/>
                <a:gd name="connsiteX13" fmla="*/ 1564158 w 1569498"/>
                <a:gd name="connsiteY13" fmla="*/ 156654 h 987377"/>
                <a:gd name="connsiteX14" fmla="*/ 1567671 w 1569498"/>
                <a:gd name="connsiteY14" fmla="*/ 580742 h 987377"/>
                <a:gd name="connsiteX15" fmla="*/ 1562352 w 1569498"/>
                <a:gd name="connsiteY15" fmla="*/ 718460 h 987377"/>
                <a:gd name="connsiteX16" fmla="*/ 1557423 w 1569498"/>
                <a:gd name="connsiteY16" fmla="*/ 801423 h 987377"/>
                <a:gd name="connsiteX17" fmla="*/ 1546101 w 1569498"/>
                <a:gd name="connsiteY17" fmla="*/ 928796 h 987377"/>
                <a:gd name="connsiteX18" fmla="*/ 1541855 w 1569498"/>
                <a:gd name="connsiteY18" fmla="*/ 961054 h 987377"/>
                <a:gd name="connsiteX19" fmla="*/ 850041 w 1569498"/>
                <a:gd name="connsiteY19" fmla="*/ 961054 h 987377"/>
                <a:gd name="connsiteX20" fmla="*/ 843891 w 1569498"/>
                <a:gd name="connsiteY20" fmla="*/ 949244 h 987377"/>
                <a:gd name="connsiteX21" fmla="*/ 780449 w 1569498"/>
                <a:gd name="connsiteY21" fmla="*/ 480649 h 987377"/>
                <a:gd name="connsiteX22" fmla="*/ 752047 w 1569498"/>
                <a:gd name="connsiteY22" fmla="*/ 936165 h 987377"/>
                <a:gd name="connsiteX23" fmla="*/ 742969 w 1569498"/>
                <a:gd name="connsiteY23" fmla="*/ 961005 h 987377"/>
                <a:gd name="connsiteX24" fmla="*/ 103275 w 1569498"/>
                <a:gd name="connsiteY24" fmla="*/ 961054 h 987377"/>
                <a:gd name="connsiteX0" fmla="*/ 103275 w 1569498"/>
                <a:gd name="connsiteY0" fmla="*/ 961054 h 987377"/>
                <a:gd name="connsiteX1" fmla="*/ 96492 w 1569498"/>
                <a:gd name="connsiteY1" fmla="*/ 852177 h 987377"/>
                <a:gd name="connsiteX2" fmla="*/ 90440 w 1569498"/>
                <a:gd name="connsiteY2" fmla="*/ 711042 h 987377"/>
                <a:gd name="connsiteX3" fmla="*/ 61794 w 1569498"/>
                <a:gd name="connsiteY3" fmla="*/ 561172 h 987377"/>
                <a:gd name="connsiteX4" fmla="*/ 9576 w 1569498"/>
                <a:gd name="connsiteY4" fmla="*/ 390024 h 987377"/>
                <a:gd name="connsiteX5" fmla="*/ 743 w 1569498"/>
                <a:gd name="connsiteY5" fmla="*/ 241959 h 987377"/>
                <a:gd name="connsiteX6" fmla="*/ 16115 w 1569498"/>
                <a:gd name="connsiteY6" fmla="*/ 42360 h 987377"/>
                <a:gd name="connsiteX7" fmla="*/ 152663 w 1569498"/>
                <a:gd name="connsiteY7" fmla="*/ 62710 h 987377"/>
                <a:gd name="connsiteX8" fmla="*/ 467776 w 1569498"/>
                <a:gd name="connsiteY8" fmla="*/ 125567 h 987377"/>
                <a:gd name="connsiteX9" fmla="*/ 883665 w 1569498"/>
                <a:gd name="connsiteY9" fmla="*/ 161046 h 987377"/>
                <a:gd name="connsiteX10" fmla="*/ 1191117 w 1569498"/>
                <a:gd name="connsiteY10" fmla="*/ 97604 h 987377"/>
                <a:gd name="connsiteX11" fmla="*/ 1466164 w 1569498"/>
                <a:gd name="connsiteY11" fmla="*/ 30599 h 987377"/>
                <a:gd name="connsiteX12" fmla="*/ 1562010 w 1569498"/>
                <a:gd name="connsiteY12" fmla="*/ 0 h 987377"/>
                <a:gd name="connsiteX13" fmla="*/ 1564158 w 1569498"/>
                <a:gd name="connsiteY13" fmla="*/ 156654 h 987377"/>
                <a:gd name="connsiteX14" fmla="*/ 1567671 w 1569498"/>
                <a:gd name="connsiteY14" fmla="*/ 580742 h 987377"/>
                <a:gd name="connsiteX15" fmla="*/ 1562352 w 1569498"/>
                <a:gd name="connsiteY15" fmla="*/ 718460 h 987377"/>
                <a:gd name="connsiteX16" fmla="*/ 1557423 w 1569498"/>
                <a:gd name="connsiteY16" fmla="*/ 801423 h 987377"/>
                <a:gd name="connsiteX17" fmla="*/ 1546101 w 1569498"/>
                <a:gd name="connsiteY17" fmla="*/ 928796 h 987377"/>
                <a:gd name="connsiteX18" fmla="*/ 1541855 w 1569498"/>
                <a:gd name="connsiteY18" fmla="*/ 961054 h 987377"/>
                <a:gd name="connsiteX19" fmla="*/ 850041 w 1569498"/>
                <a:gd name="connsiteY19" fmla="*/ 961054 h 987377"/>
                <a:gd name="connsiteX20" fmla="*/ 843891 w 1569498"/>
                <a:gd name="connsiteY20" fmla="*/ 949244 h 987377"/>
                <a:gd name="connsiteX21" fmla="*/ 780449 w 1569498"/>
                <a:gd name="connsiteY21" fmla="*/ 480649 h 987377"/>
                <a:gd name="connsiteX22" fmla="*/ 742969 w 1569498"/>
                <a:gd name="connsiteY22" fmla="*/ 961005 h 987377"/>
                <a:gd name="connsiteX23" fmla="*/ 103275 w 1569498"/>
                <a:gd name="connsiteY23" fmla="*/ 961054 h 987377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780449 w 1569498"/>
                <a:gd name="connsiteY20" fmla="*/ 480649 h 961054"/>
                <a:gd name="connsiteX21" fmla="*/ 742969 w 1569498"/>
                <a:gd name="connsiteY21" fmla="*/ 961005 h 961054"/>
                <a:gd name="connsiteX22" fmla="*/ 103275 w 1569498"/>
                <a:gd name="connsiteY22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780449 w 1569498"/>
                <a:gd name="connsiteY20" fmla="*/ 480649 h 961054"/>
                <a:gd name="connsiteX21" fmla="*/ 742969 w 1569498"/>
                <a:gd name="connsiteY21" fmla="*/ 961005 h 961054"/>
                <a:gd name="connsiteX22" fmla="*/ 103275 w 1569498"/>
                <a:gd name="connsiteY22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780449 w 1569498"/>
                <a:gd name="connsiteY20" fmla="*/ 480649 h 961054"/>
                <a:gd name="connsiteX21" fmla="*/ 742969 w 1569498"/>
                <a:gd name="connsiteY21" fmla="*/ 961005 h 961054"/>
                <a:gd name="connsiteX22" fmla="*/ 103275 w 1569498"/>
                <a:gd name="connsiteY22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894351 w 1569498"/>
                <a:gd name="connsiteY20" fmla="*/ 498955 h 961054"/>
                <a:gd name="connsiteX21" fmla="*/ 742969 w 1569498"/>
                <a:gd name="connsiteY21" fmla="*/ 961005 h 961054"/>
                <a:gd name="connsiteX22" fmla="*/ 103275 w 1569498"/>
                <a:gd name="connsiteY22" fmla="*/ 961054 h 961054"/>
                <a:gd name="connsiteX0" fmla="*/ 103275 w 1569498"/>
                <a:gd name="connsiteY0" fmla="*/ 961054 h 965122"/>
                <a:gd name="connsiteX1" fmla="*/ 96492 w 1569498"/>
                <a:gd name="connsiteY1" fmla="*/ 852177 h 965122"/>
                <a:gd name="connsiteX2" fmla="*/ 90440 w 1569498"/>
                <a:gd name="connsiteY2" fmla="*/ 711042 h 965122"/>
                <a:gd name="connsiteX3" fmla="*/ 61794 w 1569498"/>
                <a:gd name="connsiteY3" fmla="*/ 561172 h 965122"/>
                <a:gd name="connsiteX4" fmla="*/ 9576 w 1569498"/>
                <a:gd name="connsiteY4" fmla="*/ 390024 h 965122"/>
                <a:gd name="connsiteX5" fmla="*/ 743 w 1569498"/>
                <a:gd name="connsiteY5" fmla="*/ 241959 h 965122"/>
                <a:gd name="connsiteX6" fmla="*/ 16115 w 1569498"/>
                <a:gd name="connsiteY6" fmla="*/ 42360 h 965122"/>
                <a:gd name="connsiteX7" fmla="*/ 152663 w 1569498"/>
                <a:gd name="connsiteY7" fmla="*/ 62710 h 965122"/>
                <a:gd name="connsiteX8" fmla="*/ 467776 w 1569498"/>
                <a:gd name="connsiteY8" fmla="*/ 125567 h 965122"/>
                <a:gd name="connsiteX9" fmla="*/ 883665 w 1569498"/>
                <a:gd name="connsiteY9" fmla="*/ 161046 h 965122"/>
                <a:gd name="connsiteX10" fmla="*/ 1191117 w 1569498"/>
                <a:gd name="connsiteY10" fmla="*/ 97604 h 965122"/>
                <a:gd name="connsiteX11" fmla="*/ 1466164 w 1569498"/>
                <a:gd name="connsiteY11" fmla="*/ 30599 h 965122"/>
                <a:gd name="connsiteX12" fmla="*/ 1562010 w 1569498"/>
                <a:gd name="connsiteY12" fmla="*/ 0 h 965122"/>
                <a:gd name="connsiteX13" fmla="*/ 1564158 w 1569498"/>
                <a:gd name="connsiteY13" fmla="*/ 156654 h 965122"/>
                <a:gd name="connsiteX14" fmla="*/ 1567671 w 1569498"/>
                <a:gd name="connsiteY14" fmla="*/ 580742 h 965122"/>
                <a:gd name="connsiteX15" fmla="*/ 1562352 w 1569498"/>
                <a:gd name="connsiteY15" fmla="*/ 718460 h 965122"/>
                <a:gd name="connsiteX16" fmla="*/ 1557423 w 1569498"/>
                <a:gd name="connsiteY16" fmla="*/ 801423 h 965122"/>
                <a:gd name="connsiteX17" fmla="*/ 1546101 w 1569498"/>
                <a:gd name="connsiteY17" fmla="*/ 928796 h 965122"/>
                <a:gd name="connsiteX18" fmla="*/ 1541855 w 1569498"/>
                <a:gd name="connsiteY18" fmla="*/ 961054 h 965122"/>
                <a:gd name="connsiteX19" fmla="*/ 972079 w 1569498"/>
                <a:gd name="connsiteY19" fmla="*/ 965122 h 965122"/>
                <a:gd name="connsiteX20" fmla="*/ 894351 w 1569498"/>
                <a:gd name="connsiteY20" fmla="*/ 498955 h 965122"/>
                <a:gd name="connsiteX21" fmla="*/ 742969 w 1569498"/>
                <a:gd name="connsiteY21" fmla="*/ 961005 h 965122"/>
                <a:gd name="connsiteX22" fmla="*/ 103275 w 1569498"/>
                <a:gd name="connsiteY22" fmla="*/ 961054 h 965122"/>
                <a:gd name="connsiteX0" fmla="*/ 103275 w 1569498"/>
                <a:gd name="connsiteY0" fmla="*/ 961054 h 965122"/>
                <a:gd name="connsiteX1" fmla="*/ 96492 w 1569498"/>
                <a:gd name="connsiteY1" fmla="*/ 852177 h 965122"/>
                <a:gd name="connsiteX2" fmla="*/ 90440 w 1569498"/>
                <a:gd name="connsiteY2" fmla="*/ 711042 h 965122"/>
                <a:gd name="connsiteX3" fmla="*/ 61794 w 1569498"/>
                <a:gd name="connsiteY3" fmla="*/ 561172 h 965122"/>
                <a:gd name="connsiteX4" fmla="*/ 9576 w 1569498"/>
                <a:gd name="connsiteY4" fmla="*/ 390024 h 965122"/>
                <a:gd name="connsiteX5" fmla="*/ 743 w 1569498"/>
                <a:gd name="connsiteY5" fmla="*/ 241959 h 965122"/>
                <a:gd name="connsiteX6" fmla="*/ 16115 w 1569498"/>
                <a:gd name="connsiteY6" fmla="*/ 42360 h 965122"/>
                <a:gd name="connsiteX7" fmla="*/ 152663 w 1569498"/>
                <a:gd name="connsiteY7" fmla="*/ 62710 h 965122"/>
                <a:gd name="connsiteX8" fmla="*/ 467776 w 1569498"/>
                <a:gd name="connsiteY8" fmla="*/ 125567 h 965122"/>
                <a:gd name="connsiteX9" fmla="*/ 883665 w 1569498"/>
                <a:gd name="connsiteY9" fmla="*/ 161046 h 965122"/>
                <a:gd name="connsiteX10" fmla="*/ 1191117 w 1569498"/>
                <a:gd name="connsiteY10" fmla="*/ 97604 h 965122"/>
                <a:gd name="connsiteX11" fmla="*/ 1466164 w 1569498"/>
                <a:gd name="connsiteY11" fmla="*/ 30599 h 965122"/>
                <a:gd name="connsiteX12" fmla="*/ 1562010 w 1569498"/>
                <a:gd name="connsiteY12" fmla="*/ 0 h 965122"/>
                <a:gd name="connsiteX13" fmla="*/ 1564158 w 1569498"/>
                <a:gd name="connsiteY13" fmla="*/ 156654 h 965122"/>
                <a:gd name="connsiteX14" fmla="*/ 1567671 w 1569498"/>
                <a:gd name="connsiteY14" fmla="*/ 580742 h 965122"/>
                <a:gd name="connsiteX15" fmla="*/ 1562352 w 1569498"/>
                <a:gd name="connsiteY15" fmla="*/ 718460 h 965122"/>
                <a:gd name="connsiteX16" fmla="*/ 1557423 w 1569498"/>
                <a:gd name="connsiteY16" fmla="*/ 801423 h 965122"/>
                <a:gd name="connsiteX17" fmla="*/ 1546101 w 1569498"/>
                <a:gd name="connsiteY17" fmla="*/ 928796 h 965122"/>
                <a:gd name="connsiteX18" fmla="*/ 1541855 w 1569498"/>
                <a:gd name="connsiteY18" fmla="*/ 961054 h 965122"/>
                <a:gd name="connsiteX19" fmla="*/ 972079 w 1569498"/>
                <a:gd name="connsiteY19" fmla="*/ 965122 h 965122"/>
                <a:gd name="connsiteX20" fmla="*/ 894351 w 1569498"/>
                <a:gd name="connsiteY20" fmla="*/ 498955 h 965122"/>
                <a:gd name="connsiteX21" fmla="*/ 848736 w 1569498"/>
                <a:gd name="connsiteY21" fmla="*/ 965073 h 965122"/>
                <a:gd name="connsiteX22" fmla="*/ 103275 w 1569498"/>
                <a:gd name="connsiteY22" fmla="*/ 961054 h 965122"/>
                <a:gd name="connsiteX0" fmla="*/ 103275 w 1569498"/>
                <a:gd name="connsiteY0" fmla="*/ 961054 h 965122"/>
                <a:gd name="connsiteX1" fmla="*/ 96492 w 1569498"/>
                <a:gd name="connsiteY1" fmla="*/ 852177 h 965122"/>
                <a:gd name="connsiteX2" fmla="*/ 90440 w 1569498"/>
                <a:gd name="connsiteY2" fmla="*/ 711042 h 965122"/>
                <a:gd name="connsiteX3" fmla="*/ 61794 w 1569498"/>
                <a:gd name="connsiteY3" fmla="*/ 561172 h 965122"/>
                <a:gd name="connsiteX4" fmla="*/ 9576 w 1569498"/>
                <a:gd name="connsiteY4" fmla="*/ 390024 h 965122"/>
                <a:gd name="connsiteX5" fmla="*/ 743 w 1569498"/>
                <a:gd name="connsiteY5" fmla="*/ 241959 h 965122"/>
                <a:gd name="connsiteX6" fmla="*/ 16115 w 1569498"/>
                <a:gd name="connsiteY6" fmla="*/ 42360 h 965122"/>
                <a:gd name="connsiteX7" fmla="*/ 152663 w 1569498"/>
                <a:gd name="connsiteY7" fmla="*/ 62710 h 965122"/>
                <a:gd name="connsiteX8" fmla="*/ 467776 w 1569498"/>
                <a:gd name="connsiteY8" fmla="*/ 125567 h 965122"/>
                <a:gd name="connsiteX9" fmla="*/ 883665 w 1569498"/>
                <a:gd name="connsiteY9" fmla="*/ 161046 h 965122"/>
                <a:gd name="connsiteX10" fmla="*/ 1191117 w 1569498"/>
                <a:gd name="connsiteY10" fmla="*/ 97604 h 965122"/>
                <a:gd name="connsiteX11" fmla="*/ 1466164 w 1569498"/>
                <a:gd name="connsiteY11" fmla="*/ 30599 h 965122"/>
                <a:gd name="connsiteX12" fmla="*/ 1562010 w 1569498"/>
                <a:gd name="connsiteY12" fmla="*/ 0 h 965122"/>
                <a:gd name="connsiteX13" fmla="*/ 1564158 w 1569498"/>
                <a:gd name="connsiteY13" fmla="*/ 156654 h 965122"/>
                <a:gd name="connsiteX14" fmla="*/ 1567671 w 1569498"/>
                <a:gd name="connsiteY14" fmla="*/ 580742 h 965122"/>
                <a:gd name="connsiteX15" fmla="*/ 1562352 w 1569498"/>
                <a:gd name="connsiteY15" fmla="*/ 718460 h 965122"/>
                <a:gd name="connsiteX16" fmla="*/ 1557423 w 1569498"/>
                <a:gd name="connsiteY16" fmla="*/ 801423 h 965122"/>
                <a:gd name="connsiteX17" fmla="*/ 1546101 w 1569498"/>
                <a:gd name="connsiteY17" fmla="*/ 928796 h 965122"/>
                <a:gd name="connsiteX18" fmla="*/ 1541855 w 1569498"/>
                <a:gd name="connsiteY18" fmla="*/ 961054 h 965122"/>
                <a:gd name="connsiteX19" fmla="*/ 972079 w 1569498"/>
                <a:gd name="connsiteY19" fmla="*/ 965122 h 965122"/>
                <a:gd name="connsiteX20" fmla="*/ 941132 w 1569498"/>
                <a:gd name="connsiteY20" fmla="*/ 500989 h 965122"/>
                <a:gd name="connsiteX21" fmla="*/ 848736 w 1569498"/>
                <a:gd name="connsiteY21" fmla="*/ 965073 h 965122"/>
                <a:gd name="connsiteX22" fmla="*/ 103275 w 1569498"/>
                <a:gd name="connsiteY22" fmla="*/ 961054 h 965122"/>
                <a:gd name="connsiteX0" fmla="*/ 103275 w 1569498"/>
                <a:gd name="connsiteY0" fmla="*/ 961054 h 965122"/>
                <a:gd name="connsiteX1" fmla="*/ 96492 w 1569498"/>
                <a:gd name="connsiteY1" fmla="*/ 852177 h 965122"/>
                <a:gd name="connsiteX2" fmla="*/ 90440 w 1569498"/>
                <a:gd name="connsiteY2" fmla="*/ 711042 h 965122"/>
                <a:gd name="connsiteX3" fmla="*/ 61794 w 1569498"/>
                <a:gd name="connsiteY3" fmla="*/ 561172 h 965122"/>
                <a:gd name="connsiteX4" fmla="*/ 9576 w 1569498"/>
                <a:gd name="connsiteY4" fmla="*/ 390024 h 965122"/>
                <a:gd name="connsiteX5" fmla="*/ 743 w 1569498"/>
                <a:gd name="connsiteY5" fmla="*/ 241959 h 965122"/>
                <a:gd name="connsiteX6" fmla="*/ 16115 w 1569498"/>
                <a:gd name="connsiteY6" fmla="*/ 42360 h 965122"/>
                <a:gd name="connsiteX7" fmla="*/ 152663 w 1569498"/>
                <a:gd name="connsiteY7" fmla="*/ 62710 h 965122"/>
                <a:gd name="connsiteX8" fmla="*/ 467776 w 1569498"/>
                <a:gd name="connsiteY8" fmla="*/ 125567 h 965122"/>
                <a:gd name="connsiteX9" fmla="*/ 883665 w 1569498"/>
                <a:gd name="connsiteY9" fmla="*/ 161046 h 965122"/>
                <a:gd name="connsiteX10" fmla="*/ 1191117 w 1569498"/>
                <a:gd name="connsiteY10" fmla="*/ 97604 h 965122"/>
                <a:gd name="connsiteX11" fmla="*/ 1466164 w 1569498"/>
                <a:gd name="connsiteY11" fmla="*/ 30599 h 965122"/>
                <a:gd name="connsiteX12" fmla="*/ 1562010 w 1569498"/>
                <a:gd name="connsiteY12" fmla="*/ 0 h 965122"/>
                <a:gd name="connsiteX13" fmla="*/ 1564158 w 1569498"/>
                <a:gd name="connsiteY13" fmla="*/ 156654 h 965122"/>
                <a:gd name="connsiteX14" fmla="*/ 1567671 w 1569498"/>
                <a:gd name="connsiteY14" fmla="*/ 580742 h 965122"/>
                <a:gd name="connsiteX15" fmla="*/ 1562352 w 1569498"/>
                <a:gd name="connsiteY15" fmla="*/ 718460 h 965122"/>
                <a:gd name="connsiteX16" fmla="*/ 1557423 w 1569498"/>
                <a:gd name="connsiteY16" fmla="*/ 801423 h 965122"/>
                <a:gd name="connsiteX17" fmla="*/ 1546101 w 1569498"/>
                <a:gd name="connsiteY17" fmla="*/ 928796 h 965122"/>
                <a:gd name="connsiteX18" fmla="*/ 1541855 w 1569498"/>
                <a:gd name="connsiteY18" fmla="*/ 961054 h 965122"/>
                <a:gd name="connsiteX19" fmla="*/ 972079 w 1569498"/>
                <a:gd name="connsiteY19" fmla="*/ 965122 h 965122"/>
                <a:gd name="connsiteX20" fmla="*/ 925115 w 1569498"/>
                <a:gd name="connsiteY20" fmla="*/ 661163 h 965122"/>
                <a:gd name="connsiteX21" fmla="*/ 848736 w 1569498"/>
                <a:gd name="connsiteY21" fmla="*/ 965073 h 965122"/>
                <a:gd name="connsiteX22" fmla="*/ 103275 w 1569498"/>
                <a:gd name="connsiteY22" fmla="*/ 961054 h 9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69498" h="965122">
                  <a:moveTo>
                    <a:pt x="103275" y="961054"/>
                  </a:moveTo>
                  <a:cubicBezTo>
                    <a:pt x="95076" y="925087"/>
                    <a:pt x="100982" y="888144"/>
                    <a:pt x="96492" y="852177"/>
                  </a:cubicBezTo>
                  <a:cubicBezTo>
                    <a:pt x="90684" y="805474"/>
                    <a:pt x="94979" y="758038"/>
                    <a:pt x="90440" y="711042"/>
                  </a:cubicBezTo>
                  <a:cubicBezTo>
                    <a:pt x="85560" y="660337"/>
                    <a:pt x="75946" y="610120"/>
                    <a:pt x="61794" y="561172"/>
                  </a:cubicBezTo>
                  <a:cubicBezTo>
                    <a:pt x="45201" y="503879"/>
                    <a:pt x="22459" y="448342"/>
                    <a:pt x="9576" y="390024"/>
                  </a:cubicBezTo>
                  <a:cubicBezTo>
                    <a:pt x="-1258" y="340978"/>
                    <a:pt x="-624" y="291835"/>
                    <a:pt x="743" y="241959"/>
                  </a:cubicBezTo>
                  <a:cubicBezTo>
                    <a:pt x="1133" y="227856"/>
                    <a:pt x="9527" y="41237"/>
                    <a:pt x="16115" y="42360"/>
                  </a:cubicBezTo>
                  <a:cubicBezTo>
                    <a:pt x="61452" y="50168"/>
                    <a:pt x="107619" y="52608"/>
                    <a:pt x="152663" y="62710"/>
                  </a:cubicBezTo>
                  <a:cubicBezTo>
                    <a:pt x="185116" y="69982"/>
                    <a:pt x="436884" y="119760"/>
                    <a:pt x="467776" y="125567"/>
                  </a:cubicBezTo>
                  <a:cubicBezTo>
                    <a:pt x="500961" y="131814"/>
                    <a:pt x="775227" y="177443"/>
                    <a:pt x="883665" y="161046"/>
                  </a:cubicBezTo>
                  <a:cubicBezTo>
                    <a:pt x="950914" y="162803"/>
                    <a:pt x="1117914" y="120882"/>
                    <a:pt x="1191117" y="97604"/>
                  </a:cubicBezTo>
                  <a:cubicBezTo>
                    <a:pt x="1238942" y="85891"/>
                    <a:pt x="1427952" y="43287"/>
                    <a:pt x="1466164" y="30599"/>
                  </a:cubicBezTo>
                  <a:cubicBezTo>
                    <a:pt x="1496469" y="20545"/>
                    <a:pt x="1537609" y="9760"/>
                    <a:pt x="1562010" y="0"/>
                  </a:cubicBezTo>
                  <a:cubicBezTo>
                    <a:pt x="1574552" y="59538"/>
                    <a:pt x="1561425" y="96774"/>
                    <a:pt x="1564158" y="156654"/>
                  </a:cubicBezTo>
                  <a:cubicBezTo>
                    <a:pt x="1570551" y="297984"/>
                    <a:pt x="1570502" y="439411"/>
                    <a:pt x="1567671" y="580742"/>
                  </a:cubicBezTo>
                  <a:cubicBezTo>
                    <a:pt x="1566744" y="626615"/>
                    <a:pt x="1566988" y="672831"/>
                    <a:pt x="1562352" y="718460"/>
                  </a:cubicBezTo>
                  <a:cubicBezTo>
                    <a:pt x="1559521" y="746180"/>
                    <a:pt x="1560644" y="773948"/>
                    <a:pt x="1557423" y="801423"/>
                  </a:cubicBezTo>
                  <a:cubicBezTo>
                    <a:pt x="1552445" y="843783"/>
                    <a:pt x="1549078" y="886241"/>
                    <a:pt x="1546101" y="928796"/>
                  </a:cubicBezTo>
                  <a:cubicBezTo>
                    <a:pt x="1545369" y="939435"/>
                    <a:pt x="1541806" y="950074"/>
                    <a:pt x="1541855" y="961054"/>
                  </a:cubicBezTo>
                  <a:lnTo>
                    <a:pt x="972079" y="965122"/>
                  </a:lnTo>
                  <a:cubicBezTo>
                    <a:pt x="955012" y="795560"/>
                    <a:pt x="942960" y="661171"/>
                    <a:pt x="925115" y="661163"/>
                  </a:cubicBezTo>
                  <a:cubicBezTo>
                    <a:pt x="908295" y="663123"/>
                    <a:pt x="874138" y="817884"/>
                    <a:pt x="848736" y="965073"/>
                  </a:cubicBezTo>
                  <a:lnTo>
                    <a:pt x="103275" y="96105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65FECD9B-AC89-4AD7-B4B1-90D3B63731D1}"/>
                </a:ext>
              </a:extLst>
            </p:cNvPr>
            <p:cNvSpPr/>
            <p:nvPr/>
          </p:nvSpPr>
          <p:spPr>
            <a:xfrm>
              <a:off x="464279" y="903329"/>
              <a:ext cx="754758" cy="1090309"/>
            </a:xfrm>
            <a:custGeom>
              <a:avLst/>
              <a:gdLst>
                <a:gd name="connsiteX0" fmla="*/ 20926 w 754758"/>
                <a:gd name="connsiteY0" fmla="*/ 156686 h 1090309"/>
                <a:gd name="connsiteX1" fmla="*/ 26635 w 754758"/>
                <a:gd name="connsiteY1" fmla="*/ 148536 h 1090309"/>
                <a:gd name="connsiteX2" fmla="*/ 45571 w 754758"/>
                <a:gd name="connsiteY2" fmla="*/ 137409 h 1090309"/>
                <a:gd name="connsiteX3" fmla="*/ 45619 w 754758"/>
                <a:gd name="connsiteY3" fmla="*/ 137409 h 1090309"/>
                <a:gd name="connsiteX4" fmla="*/ 64798 w 754758"/>
                <a:gd name="connsiteY4" fmla="*/ 142923 h 1090309"/>
                <a:gd name="connsiteX5" fmla="*/ 64798 w 754758"/>
                <a:gd name="connsiteY5" fmla="*/ 142923 h 1090309"/>
                <a:gd name="connsiteX6" fmla="*/ 84466 w 754758"/>
                <a:gd name="connsiteY6" fmla="*/ 145119 h 1090309"/>
                <a:gd name="connsiteX7" fmla="*/ 95153 w 754758"/>
                <a:gd name="connsiteY7" fmla="*/ 130576 h 1090309"/>
                <a:gd name="connsiteX8" fmla="*/ 95104 w 754758"/>
                <a:gd name="connsiteY8" fmla="*/ 80408 h 1090309"/>
                <a:gd name="connsiteX9" fmla="*/ 97935 w 754758"/>
                <a:gd name="connsiteY9" fmla="*/ 66256 h 1090309"/>
                <a:gd name="connsiteX10" fmla="*/ 155472 w 754758"/>
                <a:gd name="connsiteY10" fmla="*/ 38927 h 1090309"/>
                <a:gd name="connsiteX11" fmla="*/ 171870 w 754758"/>
                <a:gd name="connsiteY11" fmla="*/ 38878 h 1090309"/>
                <a:gd name="connsiteX12" fmla="*/ 205884 w 754758"/>
                <a:gd name="connsiteY12" fmla="*/ 16673 h 1090309"/>
                <a:gd name="connsiteX13" fmla="*/ 216377 w 754758"/>
                <a:gd name="connsiteY13" fmla="*/ 5449 h 1090309"/>
                <a:gd name="connsiteX14" fmla="*/ 307002 w 754758"/>
                <a:gd name="connsiteY14" fmla="*/ 6376 h 1090309"/>
                <a:gd name="connsiteX15" fmla="*/ 349313 w 754758"/>
                <a:gd name="connsiteY15" fmla="*/ 54250 h 1090309"/>
                <a:gd name="connsiteX16" fmla="*/ 373763 w 754758"/>
                <a:gd name="connsiteY16" fmla="*/ 71477 h 1090309"/>
                <a:gd name="connsiteX17" fmla="*/ 445550 w 754758"/>
                <a:gd name="connsiteY17" fmla="*/ 95537 h 1090309"/>
                <a:gd name="connsiteX18" fmla="*/ 463656 w 754758"/>
                <a:gd name="connsiteY18" fmla="*/ 125111 h 1090309"/>
                <a:gd name="connsiteX19" fmla="*/ 487813 w 754758"/>
                <a:gd name="connsiteY19" fmla="*/ 203047 h 1090309"/>
                <a:gd name="connsiteX20" fmla="*/ 539445 w 754758"/>
                <a:gd name="connsiteY20" fmla="*/ 467407 h 1090309"/>
                <a:gd name="connsiteX21" fmla="*/ 548083 w 754758"/>
                <a:gd name="connsiteY21" fmla="*/ 538072 h 1090309"/>
                <a:gd name="connsiteX22" fmla="*/ 552768 w 754758"/>
                <a:gd name="connsiteY22" fmla="*/ 550858 h 1090309"/>
                <a:gd name="connsiteX23" fmla="*/ 564285 w 754758"/>
                <a:gd name="connsiteY23" fmla="*/ 540756 h 1090309"/>
                <a:gd name="connsiteX24" fmla="*/ 590101 w 754758"/>
                <a:gd name="connsiteY24" fmla="*/ 496102 h 1090309"/>
                <a:gd name="connsiteX25" fmla="*/ 672283 w 754758"/>
                <a:gd name="connsiteY25" fmla="*/ 438418 h 1090309"/>
                <a:gd name="connsiteX26" fmla="*/ 715473 w 754758"/>
                <a:gd name="connsiteY26" fmla="*/ 432855 h 1090309"/>
                <a:gd name="connsiteX27" fmla="*/ 734506 w 754758"/>
                <a:gd name="connsiteY27" fmla="*/ 444372 h 1090309"/>
                <a:gd name="connsiteX28" fmla="*/ 751294 w 754758"/>
                <a:gd name="connsiteY28" fmla="*/ 482974 h 1090309"/>
                <a:gd name="connsiteX29" fmla="*/ 753246 w 754758"/>
                <a:gd name="connsiteY29" fmla="*/ 517624 h 1090309"/>
                <a:gd name="connsiteX30" fmla="*/ 745535 w 754758"/>
                <a:gd name="connsiteY30" fmla="*/ 554371 h 1090309"/>
                <a:gd name="connsiteX31" fmla="*/ 745535 w 754758"/>
                <a:gd name="connsiteY31" fmla="*/ 554371 h 1090309"/>
                <a:gd name="connsiteX32" fmla="*/ 614307 w 754758"/>
                <a:gd name="connsiteY32" fmla="*/ 858748 h 1090309"/>
                <a:gd name="connsiteX33" fmla="*/ 350484 w 754758"/>
                <a:gd name="connsiteY33" fmla="*/ 1063765 h 1090309"/>
                <a:gd name="connsiteX34" fmla="*/ 250538 w 754758"/>
                <a:gd name="connsiteY34" fmla="*/ 1089679 h 1090309"/>
                <a:gd name="connsiteX35" fmla="*/ 114039 w 754758"/>
                <a:gd name="connsiteY35" fmla="*/ 1043415 h 1090309"/>
                <a:gd name="connsiteX36" fmla="*/ 49719 w 754758"/>
                <a:gd name="connsiteY36" fmla="*/ 886029 h 1090309"/>
                <a:gd name="connsiteX37" fmla="*/ 40056 w 754758"/>
                <a:gd name="connsiteY37" fmla="*/ 723763 h 1090309"/>
                <a:gd name="connsiteX38" fmla="*/ 37421 w 754758"/>
                <a:gd name="connsiteY38" fmla="*/ 549052 h 1090309"/>
                <a:gd name="connsiteX39" fmla="*/ 917 w 754758"/>
                <a:gd name="connsiteY39" fmla="*/ 218908 h 1090309"/>
                <a:gd name="connsiteX40" fmla="*/ 9555 w 754758"/>
                <a:gd name="connsiteY40" fmla="*/ 180696 h 1090309"/>
                <a:gd name="connsiteX41" fmla="*/ 20926 w 754758"/>
                <a:gd name="connsiteY41" fmla="*/ 156686 h 109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54758" h="1090309">
                  <a:moveTo>
                    <a:pt x="20926" y="156686"/>
                  </a:moveTo>
                  <a:cubicBezTo>
                    <a:pt x="22829" y="153953"/>
                    <a:pt x="24732" y="151268"/>
                    <a:pt x="26635" y="148536"/>
                  </a:cubicBezTo>
                  <a:cubicBezTo>
                    <a:pt x="31564" y="142484"/>
                    <a:pt x="33712" y="131650"/>
                    <a:pt x="45571" y="137409"/>
                  </a:cubicBezTo>
                  <a:lnTo>
                    <a:pt x="45619" y="137409"/>
                  </a:lnTo>
                  <a:cubicBezTo>
                    <a:pt x="51085" y="142484"/>
                    <a:pt x="59430" y="137506"/>
                    <a:pt x="64798" y="142923"/>
                  </a:cubicBezTo>
                  <a:lnTo>
                    <a:pt x="64798" y="142923"/>
                  </a:lnTo>
                  <a:cubicBezTo>
                    <a:pt x="70899" y="147364"/>
                    <a:pt x="77975" y="145998"/>
                    <a:pt x="84466" y="145119"/>
                  </a:cubicBezTo>
                  <a:cubicBezTo>
                    <a:pt x="92274" y="144095"/>
                    <a:pt x="95300" y="138629"/>
                    <a:pt x="95153" y="130576"/>
                  </a:cubicBezTo>
                  <a:cubicBezTo>
                    <a:pt x="94763" y="113886"/>
                    <a:pt x="94958" y="97147"/>
                    <a:pt x="95104" y="80408"/>
                  </a:cubicBezTo>
                  <a:cubicBezTo>
                    <a:pt x="95153" y="75577"/>
                    <a:pt x="93933" y="70355"/>
                    <a:pt x="97935" y="66256"/>
                  </a:cubicBezTo>
                  <a:cubicBezTo>
                    <a:pt x="112527" y="47516"/>
                    <a:pt x="133853" y="42733"/>
                    <a:pt x="155472" y="38927"/>
                  </a:cubicBezTo>
                  <a:cubicBezTo>
                    <a:pt x="160792" y="37999"/>
                    <a:pt x="166404" y="38878"/>
                    <a:pt x="171870" y="38878"/>
                  </a:cubicBezTo>
                  <a:cubicBezTo>
                    <a:pt x="197393" y="38975"/>
                    <a:pt x="196563" y="43856"/>
                    <a:pt x="205884" y="16673"/>
                  </a:cubicBezTo>
                  <a:cubicBezTo>
                    <a:pt x="207690" y="11354"/>
                    <a:pt x="209789" y="6913"/>
                    <a:pt x="216377" y="5449"/>
                  </a:cubicBezTo>
                  <a:cubicBezTo>
                    <a:pt x="246683" y="-1286"/>
                    <a:pt x="276989" y="-2652"/>
                    <a:pt x="307002" y="6376"/>
                  </a:cubicBezTo>
                  <a:cubicBezTo>
                    <a:pt x="330671" y="13501"/>
                    <a:pt x="341798" y="32826"/>
                    <a:pt x="349313" y="54250"/>
                  </a:cubicBezTo>
                  <a:cubicBezTo>
                    <a:pt x="353656" y="66597"/>
                    <a:pt x="361269" y="70794"/>
                    <a:pt x="373763" y="71477"/>
                  </a:cubicBezTo>
                  <a:cubicBezTo>
                    <a:pt x="399725" y="72942"/>
                    <a:pt x="423101" y="83776"/>
                    <a:pt x="445550" y="95537"/>
                  </a:cubicBezTo>
                  <a:cubicBezTo>
                    <a:pt x="455799" y="100905"/>
                    <a:pt x="460044" y="113789"/>
                    <a:pt x="463656" y="125111"/>
                  </a:cubicBezTo>
                  <a:cubicBezTo>
                    <a:pt x="471903" y="151024"/>
                    <a:pt x="479809" y="177085"/>
                    <a:pt x="487813" y="203047"/>
                  </a:cubicBezTo>
                  <a:cubicBezTo>
                    <a:pt x="492400" y="221592"/>
                    <a:pt x="535053" y="424754"/>
                    <a:pt x="539445" y="467407"/>
                  </a:cubicBezTo>
                  <a:cubicBezTo>
                    <a:pt x="541885" y="491027"/>
                    <a:pt x="545106" y="514549"/>
                    <a:pt x="548083" y="538072"/>
                  </a:cubicBezTo>
                  <a:cubicBezTo>
                    <a:pt x="548668" y="542757"/>
                    <a:pt x="546472" y="549833"/>
                    <a:pt x="552768" y="550858"/>
                  </a:cubicBezTo>
                  <a:cubicBezTo>
                    <a:pt x="558624" y="551785"/>
                    <a:pt x="561552" y="545490"/>
                    <a:pt x="564285" y="540756"/>
                  </a:cubicBezTo>
                  <a:cubicBezTo>
                    <a:pt x="572874" y="525871"/>
                    <a:pt x="581024" y="510645"/>
                    <a:pt x="590101" y="496102"/>
                  </a:cubicBezTo>
                  <a:cubicBezTo>
                    <a:pt x="609280" y="465357"/>
                    <a:pt x="637049" y="446812"/>
                    <a:pt x="672283" y="438418"/>
                  </a:cubicBezTo>
                  <a:cubicBezTo>
                    <a:pt x="686631" y="435002"/>
                    <a:pt x="701028" y="434417"/>
                    <a:pt x="715473" y="432855"/>
                  </a:cubicBezTo>
                  <a:cubicBezTo>
                    <a:pt x="725185" y="431830"/>
                    <a:pt x="730894" y="435539"/>
                    <a:pt x="734506" y="444372"/>
                  </a:cubicBezTo>
                  <a:cubicBezTo>
                    <a:pt x="739825" y="457354"/>
                    <a:pt x="745681" y="470140"/>
                    <a:pt x="751294" y="482974"/>
                  </a:cubicBezTo>
                  <a:cubicBezTo>
                    <a:pt x="756515" y="494248"/>
                    <a:pt x="754661" y="506350"/>
                    <a:pt x="753246" y="517624"/>
                  </a:cubicBezTo>
                  <a:cubicBezTo>
                    <a:pt x="751684" y="529922"/>
                    <a:pt x="749146" y="542318"/>
                    <a:pt x="745535" y="554371"/>
                  </a:cubicBezTo>
                  <a:lnTo>
                    <a:pt x="745535" y="554371"/>
                  </a:lnTo>
                  <a:cubicBezTo>
                    <a:pt x="728113" y="647046"/>
                    <a:pt x="641587" y="837715"/>
                    <a:pt x="614307" y="858748"/>
                  </a:cubicBezTo>
                  <a:cubicBezTo>
                    <a:pt x="526220" y="926876"/>
                    <a:pt x="438425" y="995442"/>
                    <a:pt x="350484" y="1063765"/>
                  </a:cubicBezTo>
                  <a:cubicBezTo>
                    <a:pt x="345702" y="1067474"/>
                    <a:pt x="279185" y="1087336"/>
                    <a:pt x="250538" y="1089679"/>
                  </a:cubicBezTo>
                  <a:cubicBezTo>
                    <a:pt x="198759" y="1093924"/>
                    <a:pt x="153130" y="1076551"/>
                    <a:pt x="114039" y="1043415"/>
                  </a:cubicBezTo>
                  <a:cubicBezTo>
                    <a:pt x="94665" y="1027017"/>
                    <a:pt x="48694" y="919946"/>
                    <a:pt x="49719" y="886029"/>
                  </a:cubicBezTo>
                  <a:cubicBezTo>
                    <a:pt x="49231" y="876122"/>
                    <a:pt x="40593" y="744211"/>
                    <a:pt x="40056" y="723763"/>
                  </a:cubicBezTo>
                  <a:cubicBezTo>
                    <a:pt x="39226" y="691065"/>
                    <a:pt x="37323" y="574575"/>
                    <a:pt x="37421" y="549052"/>
                  </a:cubicBezTo>
                  <a:cubicBezTo>
                    <a:pt x="37567" y="497957"/>
                    <a:pt x="6139" y="260780"/>
                    <a:pt x="917" y="218908"/>
                  </a:cubicBezTo>
                  <a:cubicBezTo>
                    <a:pt x="-791" y="205097"/>
                    <a:pt x="-1182" y="191676"/>
                    <a:pt x="9555" y="180696"/>
                  </a:cubicBezTo>
                  <a:cubicBezTo>
                    <a:pt x="13703" y="172839"/>
                    <a:pt x="16485" y="164347"/>
                    <a:pt x="20926" y="156686"/>
                  </a:cubicBezTo>
                  <a:close/>
                </a:path>
              </a:pathLst>
            </a:custGeom>
            <a:solidFill>
              <a:srgbClr val="FDCA9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ECB2417-343B-4782-9DAE-E1BC5EEE6536}"/>
                </a:ext>
              </a:extLst>
            </p:cNvPr>
            <p:cNvSpPr/>
            <p:nvPr/>
          </p:nvSpPr>
          <p:spPr>
            <a:xfrm>
              <a:off x="493978" y="1675442"/>
              <a:ext cx="818207" cy="796400"/>
            </a:xfrm>
            <a:custGeom>
              <a:avLst/>
              <a:gdLst>
                <a:gd name="connsiteX0" fmla="*/ 20069 w 818207"/>
                <a:gd name="connsiteY0" fmla="*/ 113867 h 796400"/>
                <a:gd name="connsiteX1" fmla="*/ 51985 w 818207"/>
                <a:gd name="connsiteY1" fmla="*/ 209372 h 796400"/>
                <a:gd name="connsiteX2" fmla="*/ 165742 w 818207"/>
                <a:gd name="connsiteY2" fmla="*/ 306439 h 796400"/>
                <a:gd name="connsiteX3" fmla="*/ 298971 w 818207"/>
                <a:gd name="connsiteY3" fmla="*/ 295214 h 796400"/>
                <a:gd name="connsiteX4" fmla="*/ 584267 w 818207"/>
                <a:gd name="connsiteY4" fmla="*/ 78583 h 796400"/>
                <a:gd name="connsiteX5" fmla="*/ 633703 w 818207"/>
                <a:gd name="connsiteY5" fmla="*/ 4355 h 796400"/>
                <a:gd name="connsiteX6" fmla="*/ 650832 w 818207"/>
                <a:gd name="connsiteY6" fmla="*/ 6112 h 796400"/>
                <a:gd name="connsiteX7" fmla="*/ 700366 w 818207"/>
                <a:gd name="connsiteY7" fmla="*/ 69701 h 796400"/>
                <a:gd name="connsiteX8" fmla="*/ 810170 w 818207"/>
                <a:gd name="connsiteY8" fmla="*/ 344114 h 796400"/>
                <a:gd name="connsiteX9" fmla="*/ 786745 w 818207"/>
                <a:gd name="connsiteY9" fmla="*/ 577435 h 796400"/>
                <a:gd name="connsiteX10" fmla="*/ 709443 w 818207"/>
                <a:gd name="connsiteY10" fmla="*/ 729843 h 796400"/>
                <a:gd name="connsiteX11" fmla="*/ 662008 w 818207"/>
                <a:gd name="connsiteY11" fmla="*/ 757465 h 796400"/>
                <a:gd name="connsiteX12" fmla="*/ 622576 w 818207"/>
                <a:gd name="connsiteY12" fmla="*/ 767762 h 796400"/>
                <a:gd name="connsiteX13" fmla="*/ 536246 w 818207"/>
                <a:gd name="connsiteY13" fmla="*/ 793627 h 796400"/>
                <a:gd name="connsiteX14" fmla="*/ 473877 w 818207"/>
                <a:gd name="connsiteY14" fmla="*/ 790748 h 796400"/>
                <a:gd name="connsiteX15" fmla="*/ 414339 w 818207"/>
                <a:gd name="connsiteY15" fmla="*/ 769763 h 796400"/>
                <a:gd name="connsiteX16" fmla="*/ 414290 w 818207"/>
                <a:gd name="connsiteY16" fmla="*/ 769763 h 796400"/>
                <a:gd name="connsiteX17" fmla="*/ 265737 w 818207"/>
                <a:gd name="connsiteY17" fmla="*/ 715252 h 796400"/>
                <a:gd name="connsiteX18" fmla="*/ 265737 w 818207"/>
                <a:gd name="connsiteY18" fmla="*/ 715252 h 796400"/>
                <a:gd name="connsiteX19" fmla="*/ 199757 w 818207"/>
                <a:gd name="connsiteY19" fmla="*/ 682457 h 796400"/>
                <a:gd name="connsiteX20" fmla="*/ 146124 w 818207"/>
                <a:gd name="connsiteY20" fmla="*/ 607253 h 796400"/>
                <a:gd name="connsiteX21" fmla="*/ 4892 w 818207"/>
                <a:gd name="connsiteY21" fmla="*/ 284917 h 796400"/>
                <a:gd name="connsiteX22" fmla="*/ 4160 w 818207"/>
                <a:gd name="connsiteY22" fmla="*/ 218498 h 796400"/>
                <a:gd name="connsiteX23" fmla="*/ 20069 w 818207"/>
                <a:gd name="connsiteY23" fmla="*/ 113867 h 79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18207" h="796400">
                  <a:moveTo>
                    <a:pt x="20069" y="113867"/>
                  </a:moveTo>
                  <a:cubicBezTo>
                    <a:pt x="25632" y="147394"/>
                    <a:pt x="40615" y="177748"/>
                    <a:pt x="51985" y="209372"/>
                  </a:cubicBezTo>
                  <a:cubicBezTo>
                    <a:pt x="71506" y="263737"/>
                    <a:pt x="112988" y="291213"/>
                    <a:pt x="165742" y="306439"/>
                  </a:cubicBezTo>
                  <a:cubicBezTo>
                    <a:pt x="205565" y="318932"/>
                    <a:pt x="259247" y="309172"/>
                    <a:pt x="298971" y="295214"/>
                  </a:cubicBezTo>
                  <a:cubicBezTo>
                    <a:pt x="320737" y="289114"/>
                    <a:pt x="506965" y="138365"/>
                    <a:pt x="584267" y="78583"/>
                  </a:cubicBezTo>
                  <a:cubicBezTo>
                    <a:pt x="609302" y="59209"/>
                    <a:pt x="620722" y="31441"/>
                    <a:pt x="633703" y="4355"/>
                  </a:cubicBezTo>
                  <a:cubicBezTo>
                    <a:pt x="640340" y="-4038"/>
                    <a:pt x="645855" y="1476"/>
                    <a:pt x="650832" y="6112"/>
                  </a:cubicBezTo>
                  <a:cubicBezTo>
                    <a:pt x="670548" y="24755"/>
                    <a:pt x="686409" y="46764"/>
                    <a:pt x="700366" y="69701"/>
                  </a:cubicBezTo>
                  <a:cubicBezTo>
                    <a:pt x="752291" y="154958"/>
                    <a:pt x="790650" y="245876"/>
                    <a:pt x="810170" y="344114"/>
                  </a:cubicBezTo>
                  <a:cubicBezTo>
                    <a:pt x="826080" y="424149"/>
                    <a:pt x="818418" y="501890"/>
                    <a:pt x="786745" y="577435"/>
                  </a:cubicBezTo>
                  <a:cubicBezTo>
                    <a:pt x="764638" y="630141"/>
                    <a:pt x="740677" y="681725"/>
                    <a:pt x="709443" y="729843"/>
                  </a:cubicBezTo>
                  <a:cubicBezTo>
                    <a:pt x="697829" y="747754"/>
                    <a:pt x="685091" y="759759"/>
                    <a:pt x="662008" y="757465"/>
                  </a:cubicBezTo>
                  <a:cubicBezTo>
                    <a:pt x="648051" y="756050"/>
                    <a:pt x="635362" y="762833"/>
                    <a:pt x="622576" y="767762"/>
                  </a:cubicBezTo>
                  <a:cubicBezTo>
                    <a:pt x="594466" y="778548"/>
                    <a:pt x="564892" y="784599"/>
                    <a:pt x="536246" y="793627"/>
                  </a:cubicBezTo>
                  <a:cubicBezTo>
                    <a:pt x="516042" y="799971"/>
                    <a:pt x="494569" y="793871"/>
                    <a:pt x="473877" y="790748"/>
                  </a:cubicBezTo>
                  <a:cubicBezTo>
                    <a:pt x="470217" y="790211"/>
                    <a:pt x="428882" y="775473"/>
                    <a:pt x="414339" y="769763"/>
                  </a:cubicBezTo>
                  <a:lnTo>
                    <a:pt x="414290" y="769763"/>
                  </a:lnTo>
                  <a:cubicBezTo>
                    <a:pt x="405896" y="764053"/>
                    <a:pt x="274912" y="719058"/>
                    <a:pt x="265737" y="715252"/>
                  </a:cubicBezTo>
                  <a:lnTo>
                    <a:pt x="265737" y="715252"/>
                  </a:lnTo>
                  <a:cubicBezTo>
                    <a:pt x="241483" y="708859"/>
                    <a:pt x="219327" y="698269"/>
                    <a:pt x="199757" y="682457"/>
                  </a:cubicBezTo>
                  <a:cubicBezTo>
                    <a:pt x="173502" y="663326"/>
                    <a:pt x="159349" y="635412"/>
                    <a:pt x="146124" y="607253"/>
                  </a:cubicBezTo>
                  <a:cubicBezTo>
                    <a:pt x="123090" y="558256"/>
                    <a:pt x="11919" y="305756"/>
                    <a:pt x="4892" y="284917"/>
                  </a:cubicBezTo>
                  <a:cubicBezTo>
                    <a:pt x="-2282" y="263493"/>
                    <a:pt x="-721" y="240312"/>
                    <a:pt x="4160" y="218498"/>
                  </a:cubicBezTo>
                  <a:cubicBezTo>
                    <a:pt x="7576" y="202881"/>
                    <a:pt x="19093" y="133339"/>
                    <a:pt x="20069" y="1138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70367E2-683F-4D63-84D0-5E8143AA35D4}"/>
                </a:ext>
              </a:extLst>
            </p:cNvPr>
            <p:cNvSpPr/>
            <p:nvPr/>
          </p:nvSpPr>
          <p:spPr>
            <a:xfrm>
              <a:off x="2638829" y="1867538"/>
              <a:ext cx="710148" cy="1156670"/>
            </a:xfrm>
            <a:custGeom>
              <a:avLst/>
              <a:gdLst>
                <a:gd name="connsiteX0" fmla="*/ 0 w 710148"/>
                <a:gd name="connsiteY0" fmla="*/ 1125028 h 1156670"/>
                <a:gd name="connsiteX1" fmla="*/ 4343 w 710148"/>
                <a:gd name="connsiteY1" fmla="*/ 1043627 h 1156670"/>
                <a:gd name="connsiteX2" fmla="*/ 28598 w 710148"/>
                <a:gd name="connsiteY2" fmla="*/ 899564 h 1156670"/>
                <a:gd name="connsiteX3" fmla="*/ 36065 w 710148"/>
                <a:gd name="connsiteY3" fmla="*/ 801375 h 1156670"/>
                <a:gd name="connsiteX4" fmla="*/ 36016 w 710148"/>
                <a:gd name="connsiteY4" fmla="*/ 684934 h 1156670"/>
                <a:gd name="connsiteX5" fmla="*/ 28256 w 710148"/>
                <a:gd name="connsiteY5" fmla="*/ 515494 h 1156670"/>
                <a:gd name="connsiteX6" fmla="*/ 25914 w 710148"/>
                <a:gd name="connsiteY6" fmla="*/ 448538 h 1156670"/>
                <a:gd name="connsiteX7" fmla="*/ 19716 w 710148"/>
                <a:gd name="connsiteY7" fmla="*/ 209116 h 1156670"/>
                <a:gd name="connsiteX8" fmla="*/ 22547 w 710148"/>
                <a:gd name="connsiteY8" fmla="*/ 0 h 1156670"/>
                <a:gd name="connsiteX9" fmla="*/ 37529 w 710148"/>
                <a:gd name="connsiteY9" fmla="*/ 193304 h 1156670"/>
                <a:gd name="connsiteX10" fmla="*/ 37968 w 710148"/>
                <a:gd name="connsiteY10" fmla="*/ 246596 h 1156670"/>
                <a:gd name="connsiteX11" fmla="*/ 64418 w 710148"/>
                <a:gd name="connsiteY11" fmla="*/ 318920 h 1156670"/>
                <a:gd name="connsiteX12" fmla="*/ 120150 w 710148"/>
                <a:gd name="connsiteY12" fmla="*/ 439753 h 1156670"/>
                <a:gd name="connsiteX13" fmla="*/ 178566 w 710148"/>
                <a:gd name="connsiteY13" fmla="*/ 521887 h 1156670"/>
                <a:gd name="connsiteX14" fmla="*/ 236787 w 710148"/>
                <a:gd name="connsiteY14" fmla="*/ 601336 h 1156670"/>
                <a:gd name="connsiteX15" fmla="*/ 271973 w 710148"/>
                <a:gd name="connsiteY15" fmla="*/ 630227 h 1156670"/>
                <a:gd name="connsiteX16" fmla="*/ 302571 w 710148"/>
                <a:gd name="connsiteY16" fmla="*/ 656629 h 1156670"/>
                <a:gd name="connsiteX17" fmla="*/ 407739 w 710148"/>
                <a:gd name="connsiteY17" fmla="*/ 667609 h 1156670"/>
                <a:gd name="connsiteX18" fmla="*/ 520911 w 710148"/>
                <a:gd name="connsiteY18" fmla="*/ 660045 h 1156670"/>
                <a:gd name="connsiteX19" fmla="*/ 597774 w 710148"/>
                <a:gd name="connsiteY19" fmla="*/ 641207 h 1156670"/>
                <a:gd name="connsiteX20" fmla="*/ 610511 w 710148"/>
                <a:gd name="connsiteY20" fmla="*/ 641988 h 1156670"/>
                <a:gd name="connsiteX21" fmla="*/ 608266 w 710148"/>
                <a:gd name="connsiteY21" fmla="*/ 656482 h 1156670"/>
                <a:gd name="connsiteX22" fmla="*/ 600702 w 710148"/>
                <a:gd name="connsiteY22" fmla="*/ 679175 h 1156670"/>
                <a:gd name="connsiteX23" fmla="*/ 617978 w 710148"/>
                <a:gd name="connsiteY23" fmla="*/ 777755 h 1156670"/>
                <a:gd name="connsiteX24" fmla="*/ 662192 w 710148"/>
                <a:gd name="connsiteY24" fmla="*/ 870722 h 1156670"/>
                <a:gd name="connsiteX25" fmla="*/ 708993 w 710148"/>
                <a:gd name="connsiteY25" fmla="*/ 925575 h 1156670"/>
                <a:gd name="connsiteX26" fmla="*/ 709286 w 710148"/>
                <a:gd name="connsiteY26" fmla="*/ 929577 h 1156670"/>
                <a:gd name="connsiteX27" fmla="*/ 656531 w 710148"/>
                <a:gd name="connsiteY27" fmla="*/ 965788 h 1156670"/>
                <a:gd name="connsiteX28" fmla="*/ 401932 w 710148"/>
                <a:gd name="connsiteY28" fmla="*/ 1080423 h 1156670"/>
                <a:gd name="connsiteX29" fmla="*/ 241764 w 710148"/>
                <a:gd name="connsiteY29" fmla="*/ 1147477 h 1156670"/>
                <a:gd name="connsiteX30" fmla="*/ 45191 w 710148"/>
                <a:gd name="connsiteY30" fmla="*/ 1138595 h 1156670"/>
                <a:gd name="connsiteX31" fmla="*/ 0 w 710148"/>
                <a:gd name="connsiteY31" fmla="*/ 1125028 h 11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0148" h="1156670">
                  <a:moveTo>
                    <a:pt x="0" y="1125028"/>
                  </a:moveTo>
                  <a:cubicBezTo>
                    <a:pt x="1464" y="1097895"/>
                    <a:pt x="2928" y="1070761"/>
                    <a:pt x="4343" y="1043627"/>
                  </a:cubicBezTo>
                  <a:cubicBezTo>
                    <a:pt x="11761" y="995508"/>
                    <a:pt x="23132" y="948024"/>
                    <a:pt x="28598" y="899564"/>
                  </a:cubicBezTo>
                  <a:cubicBezTo>
                    <a:pt x="32307" y="866964"/>
                    <a:pt x="36065" y="834316"/>
                    <a:pt x="36065" y="801375"/>
                  </a:cubicBezTo>
                  <a:cubicBezTo>
                    <a:pt x="36065" y="762577"/>
                    <a:pt x="36260" y="723731"/>
                    <a:pt x="36016" y="684934"/>
                  </a:cubicBezTo>
                  <a:cubicBezTo>
                    <a:pt x="35674" y="628372"/>
                    <a:pt x="30550" y="572006"/>
                    <a:pt x="28256" y="515494"/>
                  </a:cubicBezTo>
                  <a:cubicBezTo>
                    <a:pt x="27329" y="493191"/>
                    <a:pt x="25865" y="470694"/>
                    <a:pt x="25914" y="448538"/>
                  </a:cubicBezTo>
                  <a:cubicBezTo>
                    <a:pt x="26109" y="368649"/>
                    <a:pt x="19570" y="288956"/>
                    <a:pt x="19716" y="209116"/>
                  </a:cubicBezTo>
                  <a:cubicBezTo>
                    <a:pt x="19716" y="200576"/>
                    <a:pt x="17764" y="7955"/>
                    <a:pt x="22547" y="0"/>
                  </a:cubicBezTo>
                  <a:cubicBezTo>
                    <a:pt x="27427" y="102484"/>
                    <a:pt x="36650" y="182031"/>
                    <a:pt x="37529" y="193304"/>
                  </a:cubicBezTo>
                  <a:cubicBezTo>
                    <a:pt x="38895" y="211019"/>
                    <a:pt x="38456" y="228832"/>
                    <a:pt x="37968" y="246596"/>
                  </a:cubicBezTo>
                  <a:cubicBezTo>
                    <a:pt x="37236" y="273437"/>
                    <a:pt x="52511" y="296032"/>
                    <a:pt x="64418" y="318920"/>
                  </a:cubicBezTo>
                  <a:cubicBezTo>
                    <a:pt x="84622" y="357864"/>
                    <a:pt x="98873" y="400858"/>
                    <a:pt x="120150" y="439753"/>
                  </a:cubicBezTo>
                  <a:cubicBezTo>
                    <a:pt x="136304" y="469327"/>
                    <a:pt x="158167" y="495192"/>
                    <a:pt x="178566" y="521887"/>
                  </a:cubicBezTo>
                  <a:cubicBezTo>
                    <a:pt x="198233" y="547654"/>
                    <a:pt x="213459" y="578741"/>
                    <a:pt x="236787" y="601336"/>
                  </a:cubicBezTo>
                  <a:cubicBezTo>
                    <a:pt x="247718" y="611877"/>
                    <a:pt x="260602" y="620174"/>
                    <a:pt x="271973" y="630227"/>
                  </a:cubicBezTo>
                  <a:cubicBezTo>
                    <a:pt x="282026" y="639109"/>
                    <a:pt x="291103" y="649503"/>
                    <a:pt x="302571" y="656629"/>
                  </a:cubicBezTo>
                  <a:cubicBezTo>
                    <a:pt x="330291" y="673758"/>
                    <a:pt x="376506" y="668243"/>
                    <a:pt x="407739" y="667609"/>
                  </a:cubicBezTo>
                  <a:cubicBezTo>
                    <a:pt x="445561" y="666828"/>
                    <a:pt x="483333" y="664290"/>
                    <a:pt x="520911" y="660045"/>
                  </a:cubicBezTo>
                  <a:cubicBezTo>
                    <a:pt x="548045" y="656970"/>
                    <a:pt x="571518" y="647161"/>
                    <a:pt x="597774" y="641207"/>
                  </a:cubicBezTo>
                  <a:cubicBezTo>
                    <a:pt x="602312" y="640182"/>
                    <a:pt x="606412" y="639206"/>
                    <a:pt x="610511" y="641988"/>
                  </a:cubicBezTo>
                  <a:cubicBezTo>
                    <a:pt x="615147" y="647600"/>
                    <a:pt x="612121" y="652383"/>
                    <a:pt x="608266" y="656482"/>
                  </a:cubicBezTo>
                  <a:cubicBezTo>
                    <a:pt x="602166" y="663022"/>
                    <a:pt x="601726" y="670879"/>
                    <a:pt x="600702" y="679175"/>
                  </a:cubicBezTo>
                  <a:cubicBezTo>
                    <a:pt x="596456" y="713922"/>
                    <a:pt x="610755" y="745155"/>
                    <a:pt x="617978" y="777755"/>
                  </a:cubicBezTo>
                  <a:cubicBezTo>
                    <a:pt x="625591" y="812160"/>
                    <a:pt x="641549" y="842710"/>
                    <a:pt x="662192" y="870722"/>
                  </a:cubicBezTo>
                  <a:cubicBezTo>
                    <a:pt x="676442" y="890048"/>
                    <a:pt x="692205" y="908251"/>
                    <a:pt x="708993" y="925575"/>
                  </a:cubicBezTo>
                  <a:cubicBezTo>
                    <a:pt x="709334" y="926893"/>
                    <a:pt x="709042" y="928357"/>
                    <a:pt x="709286" y="929577"/>
                  </a:cubicBezTo>
                  <a:cubicBezTo>
                    <a:pt x="716313" y="961786"/>
                    <a:pt x="678784" y="960225"/>
                    <a:pt x="656531" y="965788"/>
                  </a:cubicBezTo>
                  <a:cubicBezTo>
                    <a:pt x="565467" y="988530"/>
                    <a:pt x="485139" y="1038844"/>
                    <a:pt x="401932" y="1080423"/>
                  </a:cubicBezTo>
                  <a:cubicBezTo>
                    <a:pt x="351080" y="1105849"/>
                    <a:pt x="297301" y="1134057"/>
                    <a:pt x="241764" y="1147477"/>
                  </a:cubicBezTo>
                  <a:cubicBezTo>
                    <a:pt x="177639" y="1162947"/>
                    <a:pt x="108047" y="1158165"/>
                    <a:pt x="45191" y="1138595"/>
                  </a:cubicBezTo>
                  <a:cubicBezTo>
                    <a:pt x="29916" y="1133715"/>
                    <a:pt x="16446" y="1126004"/>
                    <a:pt x="0" y="112502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DDBAC8B6-58C8-416B-946A-2E7932DB36F2}"/>
                </a:ext>
              </a:extLst>
            </p:cNvPr>
            <p:cNvSpPr/>
            <p:nvPr/>
          </p:nvSpPr>
          <p:spPr>
            <a:xfrm>
              <a:off x="1395956" y="325260"/>
              <a:ext cx="804487" cy="710827"/>
            </a:xfrm>
            <a:custGeom>
              <a:avLst/>
              <a:gdLst>
                <a:gd name="connsiteX0" fmla="*/ 768470 w 804487"/>
                <a:gd name="connsiteY0" fmla="*/ 570391 h 710827"/>
                <a:gd name="connsiteX1" fmla="*/ 767592 w 804487"/>
                <a:gd name="connsiteY1" fmla="*/ 569366 h 710827"/>
                <a:gd name="connsiteX2" fmla="*/ 756660 w 804487"/>
                <a:gd name="connsiteY2" fmla="*/ 555652 h 710827"/>
                <a:gd name="connsiteX3" fmla="*/ 753781 w 804487"/>
                <a:gd name="connsiteY3" fmla="*/ 574002 h 710827"/>
                <a:gd name="connsiteX4" fmla="*/ 754172 w 804487"/>
                <a:gd name="connsiteY4" fmla="*/ 584933 h 710827"/>
                <a:gd name="connsiteX5" fmla="*/ 724158 w 804487"/>
                <a:gd name="connsiteY5" fmla="*/ 629538 h 710827"/>
                <a:gd name="connsiteX6" fmla="*/ 711372 w 804487"/>
                <a:gd name="connsiteY6" fmla="*/ 620656 h 710827"/>
                <a:gd name="connsiteX7" fmla="*/ 713520 w 804487"/>
                <a:gd name="connsiteY7" fmla="*/ 502946 h 710827"/>
                <a:gd name="connsiteX8" fmla="*/ 691168 w 804487"/>
                <a:gd name="connsiteY8" fmla="*/ 408856 h 710827"/>
                <a:gd name="connsiteX9" fmla="*/ 623968 w 804487"/>
                <a:gd name="connsiteY9" fmla="*/ 276408 h 710827"/>
                <a:gd name="connsiteX10" fmla="*/ 591906 w 804487"/>
                <a:gd name="connsiteY10" fmla="*/ 249226 h 710827"/>
                <a:gd name="connsiteX11" fmla="*/ 543640 w 804487"/>
                <a:gd name="connsiteY11" fmla="*/ 223263 h 710827"/>
                <a:gd name="connsiteX12" fmla="*/ 510309 w 804487"/>
                <a:gd name="connsiteY12" fmla="*/ 217358 h 710827"/>
                <a:gd name="connsiteX13" fmla="*/ 360975 w 804487"/>
                <a:gd name="connsiteY13" fmla="*/ 221848 h 710827"/>
                <a:gd name="connsiteX14" fmla="*/ 228088 w 804487"/>
                <a:gd name="connsiteY14" fmla="*/ 271138 h 710827"/>
                <a:gd name="connsiteX15" fmla="*/ 118821 w 804487"/>
                <a:gd name="connsiteY15" fmla="*/ 368644 h 710827"/>
                <a:gd name="connsiteX16" fmla="*/ 88905 w 804487"/>
                <a:gd name="connsiteY16" fmla="*/ 440480 h 710827"/>
                <a:gd name="connsiteX17" fmla="*/ 98714 w 804487"/>
                <a:gd name="connsiteY17" fmla="*/ 534716 h 710827"/>
                <a:gd name="connsiteX18" fmla="*/ 130338 w 804487"/>
                <a:gd name="connsiteY18" fmla="*/ 664920 h 710827"/>
                <a:gd name="connsiteX19" fmla="*/ 139073 w 804487"/>
                <a:gd name="connsiteY19" fmla="*/ 690785 h 710827"/>
                <a:gd name="connsiteX20" fmla="*/ 132144 w 804487"/>
                <a:gd name="connsiteY20" fmla="*/ 709964 h 710827"/>
                <a:gd name="connsiteX21" fmla="*/ 112086 w 804487"/>
                <a:gd name="connsiteY21" fmla="*/ 698983 h 710827"/>
                <a:gd name="connsiteX22" fmla="*/ 105156 w 804487"/>
                <a:gd name="connsiteY22" fmla="*/ 673948 h 710827"/>
                <a:gd name="connsiteX23" fmla="*/ 83147 w 804487"/>
                <a:gd name="connsiteY23" fmla="*/ 627489 h 710827"/>
                <a:gd name="connsiteX24" fmla="*/ 40103 w 804487"/>
                <a:gd name="connsiteY24" fmla="*/ 629489 h 710827"/>
                <a:gd name="connsiteX25" fmla="*/ 36394 w 804487"/>
                <a:gd name="connsiteY25" fmla="*/ 614507 h 710827"/>
                <a:gd name="connsiteX26" fmla="*/ 32441 w 804487"/>
                <a:gd name="connsiteY26" fmla="*/ 566779 h 710827"/>
                <a:gd name="connsiteX27" fmla="*/ 17166 w 804487"/>
                <a:gd name="connsiteY27" fmla="*/ 511194 h 710827"/>
                <a:gd name="connsiteX28" fmla="*/ 232 w 804487"/>
                <a:gd name="connsiteY28" fmla="*/ 374744 h 710827"/>
                <a:gd name="connsiteX29" fmla="*/ 9358 w 804487"/>
                <a:gd name="connsiteY29" fmla="*/ 308325 h 710827"/>
                <a:gd name="connsiteX30" fmla="*/ 23804 w 804487"/>
                <a:gd name="connsiteY30" fmla="*/ 275676 h 710827"/>
                <a:gd name="connsiteX31" fmla="*/ 99398 w 804487"/>
                <a:gd name="connsiteY31" fmla="*/ 170264 h 710827"/>
                <a:gd name="connsiteX32" fmla="*/ 243217 w 804487"/>
                <a:gd name="connsiteY32" fmla="*/ 32448 h 710827"/>
                <a:gd name="connsiteX33" fmla="*/ 318957 w 804487"/>
                <a:gd name="connsiteY33" fmla="*/ 1947 h 710827"/>
                <a:gd name="connsiteX34" fmla="*/ 434276 w 804487"/>
                <a:gd name="connsiteY34" fmla="*/ 8096 h 710827"/>
                <a:gd name="connsiteX35" fmla="*/ 450087 w 804487"/>
                <a:gd name="connsiteY35" fmla="*/ 10097 h 710827"/>
                <a:gd name="connsiteX36" fmla="*/ 489080 w 804487"/>
                <a:gd name="connsiteY36" fmla="*/ 16636 h 710827"/>
                <a:gd name="connsiteX37" fmla="*/ 627580 w 804487"/>
                <a:gd name="connsiteY37" fmla="*/ 91059 h 710827"/>
                <a:gd name="connsiteX38" fmla="*/ 754611 w 804487"/>
                <a:gd name="connsiteY38" fmla="*/ 199204 h 710827"/>
                <a:gd name="connsiteX39" fmla="*/ 797312 w 804487"/>
                <a:gd name="connsiteY39" fmla="*/ 295783 h 710827"/>
                <a:gd name="connsiteX40" fmla="*/ 801802 w 804487"/>
                <a:gd name="connsiteY40" fmla="*/ 475910 h 710827"/>
                <a:gd name="connsiteX41" fmla="*/ 785600 w 804487"/>
                <a:gd name="connsiteY41" fmla="*/ 523297 h 710827"/>
                <a:gd name="connsiteX42" fmla="*/ 768470 w 804487"/>
                <a:gd name="connsiteY42" fmla="*/ 570391 h 71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4487" h="710827">
                  <a:moveTo>
                    <a:pt x="768470" y="570391"/>
                  </a:moveTo>
                  <a:cubicBezTo>
                    <a:pt x="768178" y="570049"/>
                    <a:pt x="767934" y="569610"/>
                    <a:pt x="767592" y="569366"/>
                  </a:cubicBezTo>
                  <a:cubicBezTo>
                    <a:pt x="762565" y="565559"/>
                    <a:pt x="763444" y="553651"/>
                    <a:pt x="756660" y="555652"/>
                  </a:cubicBezTo>
                  <a:cubicBezTo>
                    <a:pt x="749438" y="557800"/>
                    <a:pt x="754172" y="567609"/>
                    <a:pt x="753781" y="574002"/>
                  </a:cubicBezTo>
                  <a:cubicBezTo>
                    <a:pt x="753537" y="577613"/>
                    <a:pt x="753244" y="581517"/>
                    <a:pt x="754172" y="584933"/>
                  </a:cubicBezTo>
                  <a:cubicBezTo>
                    <a:pt x="760516" y="607870"/>
                    <a:pt x="749975" y="617777"/>
                    <a:pt x="724158" y="629538"/>
                  </a:cubicBezTo>
                  <a:cubicBezTo>
                    <a:pt x="715228" y="633638"/>
                    <a:pt x="710982" y="632174"/>
                    <a:pt x="711372" y="620656"/>
                  </a:cubicBezTo>
                  <a:cubicBezTo>
                    <a:pt x="712641" y="581420"/>
                    <a:pt x="713568" y="542183"/>
                    <a:pt x="713520" y="502946"/>
                  </a:cubicBezTo>
                  <a:cubicBezTo>
                    <a:pt x="713471" y="470005"/>
                    <a:pt x="699758" y="439943"/>
                    <a:pt x="691168" y="408856"/>
                  </a:cubicBezTo>
                  <a:cubicBezTo>
                    <a:pt x="677699" y="360201"/>
                    <a:pt x="651981" y="317743"/>
                    <a:pt x="623968" y="276408"/>
                  </a:cubicBezTo>
                  <a:cubicBezTo>
                    <a:pt x="615770" y="264305"/>
                    <a:pt x="604399" y="256107"/>
                    <a:pt x="591906" y="249226"/>
                  </a:cubicBezTo>
                  <a:cubicBezTo>
                    <a:pt x="575899" y="240441"/>
                    <a:pt x="559745" y="231901"/>
                    <a:pt x="543640" y="223263"/>
                  </a:cubicBezTo>
                  <a:cubicBezTo>
                    <a:pt x="533197" y="217651"/>
                    <a:pt x="521875" y="216626"/>
                    <a:pt x="510309" y="217358"/>
                  </a:cubicBezTo>
                  <a:cubicBezTo>
                    <a:pt x="460580" y="220530"/>
                    <a:pt x="410655" y="219213"/>
                    <a:pt x="360975" y="221848"/>
                  </a:cubicBezTo>
                  <a:cubicBezTo>
                    <a:pt x="312515" y="224434"/>
                    <a:pt x="266300" y="234780"/>
                    <a:pt x="228088" y="271138"/>
                  </a:cubicBezTo>
                  <a:cubicBezTo>
                    <a:pt x="192804" y="304713"/>
                    <a:pt x="153909" y="334629"/>
                    <a:pt x="118821" y="368644"/>
                  </a:cubicBezTo>
                  <a:cubicBezTo>
                    <a:pt x="98617" y="388262"/>
                    <a:pt x="93688" y="414371"/>
                    <a:pt x="88905" y="440480"/>
                  </a:cubicBezTo>
                  <a:cubicBezTo>
                    <a:pt x="83000" y="472884"/>
                    <a:pt x="89393" y="503678"/>
                    <a:pt x="98714" y="534716"/>
                  </a:cubicBezTo>
                  <a:cubicBezTo>
                    <a:pt x="111549" y="577467"/>
                    <a:pt x="124775" y="620266"/>
                    <a:pt x="130338" y="664920"/>
                  </a:cubicBezTo>
                  <a:cubicBezTo>
                    <a:pt x="131412" y="673753"/>
                    <a:pt x="136877" y="681951"/>
                    <a:pt x="139073" y="690785"/>
                  </a:cubicBezTo>
                  <a:cubicBezTo>
                    <a:pt x="140928" y="698154"/>
                    <a:pt x="142782" y="707133"/>
                    <a:pt x="132144" y="709964"/>
                  </a:cubicBezTo>
                  <a:cubicBezTo>
                    <a:pt x="122530" y="712501"/>
                    <a:pt x="114965" y="709622"/>
                    <a:pt x="112086" y="698983"/>
                  </a:cubicBezTo>
                  <a:cubicBezTo>
                    <a:pt x="109792" y="690638"/>
                    <a:pt x="106571" y="682439"/>
                    <a:pt x="105156" y="673948"/>
                  </a:cubicBezTo>
                  <a:cubicBezTo>
                    <a:pt x="102228" y="656282"/>
                    <a:pt x="92468" y="641690"/>
                    <a:pt x="83147" y="627489"/>
                  </a:cubicBezTo>
                  <a:cubicBezTo>
                    <a:pt x="71044" y="609042"/>
                    <a:pt x="54793" y="610603"/>
                    <a:pt x="40103" y="629489"/>
                  </a:cubicBezTo>
                  <a:cubicBezTo>
                    <a:pt x="34101" y="625683"/>
                    <a:pt x="36980" y="619632"/>
                    <a:pt x="36394" y="614507"/>
                  </a:cubicBezTo>
                  <a:cubicBezTo>
                    <a:pt x="34638" y="598500"/>
                    <a:pt x="35906" y="583128"/>
                    <a:pt x="32441" y="566779"/>
                  </a:cubicBezTo>
                  <a:cubicBezTo>
                    <a:pt x="28489" y="547942"/>
                    <a:pt x="22681" y="529592"/>
                    <a:pt x="17166" y="511194"/>
                  </a:cubicBezTo>
                  <a:cubicBezTo>
                    <a:pt x="3404" y="465271"/>
                    <a:pt x="-1134" y="422326"/>
                    <a:pt x="232" y="374744"/>
                  </a:cubicBezTo>
                  <a:cubicBezTo>
                    <a:pt x="867" y="352344"/>
                    <a:pt x="2477" y="329651"/>
                    <a:pt x="9358" y="308325"/>
                  </a:cubicBezTo>
                  <a:cubicBezTo>
                    <a:pt x="13018" y="296954"/>
                    <a:pt x="18143" y="286169"/>
                    <a:pt x="23804" y="275676"/>
                  </a:cubicBezTo>
                  <a:cubicBezTo>
                    <a:pt x="44349" y="237562"/>
                    <a:pt x="71971" y="203791"/>
                    <a:pt x="99398" y="170264"/>
                  </a:cubicBezTo>
                  <a:cubicBezTo>
                    <a:pt x="142099" y="118046"/>
                    <a:pt x="180165" y="61876"/>
                    <a:pt x="243217" y="32448"/>
                  </a:cubicBezTo>
                  <a:cubicBezTo>
                    <a:pt x="267910" y="20931"/>
                    <a:pt x="291091" y="5656"/>
                    <a:pt x="318957" y="1947"/>
                  </a:cubicBezTo>
                  <a:cubicBezTo>
                    <a:pt x="358584" y="-3275"/>
                    <a:pt x="394941" y="3118"/>
                    <a:pt x="434276" y="8096"/>
                  </a:cubicBezTo>
                  <a:cubicBezTo>
                    <a:pt x="439546" y="8779"/>
                    <a:pt x="444817" y="9414"/>
                    <a:pt x="450087" y="10097"/>
                  </a:cubicBezTo>
                  <a:cubicBezTo>
                    <a:pt x="463166" y="11756"/>
                    <a:pt x="476294" y="13415"/>
                    <a:pt x="489080" y="16636"/>
                  </a:cubicBezTo>
                  <a:cubicBezTo>
                    <a:pt x="539980" y="29422"/>
                    <a:pt x="583951" y="63193"/>
                    <a:pt x="627580" y="91059"/>
                  </a:cubicBezTo>
                  <a:cubicBezTo>
                    <a:pt x="674625" y="121121"/>
                    <a:pt x="720498" y="154404"/>
                    <a:pt x="754611" y="199204"/>
                  </a:cubicBezTo>
                  <a:cubicBezTo>
                    <a:pt x="776425" y="227899"/>
                    <a:pt x="790187" y="260060"/>
                    <a:pt x="797312" y="295783"/>
                  </a:cubicBezTo>
                  <a:cubicBezTo>
                    <a:pt x="809318" y="355711"/>
                    <a:pt x="802876" y="415835"/>
                    <a:pt x="801802" y="475910"/>
                  </a:cubicBezTo>
                  <a:cubicBezTo>
                    <a:pt x="801509" y="492991"/>
                    <a:pt x="791163" y="507534"/>
                    <a:pt x="785600" y="523297"/>
                  </a:cubicBezTo>
                  <a:cubicBezTo>
                    <a:pt x="780134" y="539109"/>
                    <a:pt x="774229" y="554725"/>
                    <a:pt x="768470" y="570391"/>
                  </a:cubicBezTo>
                  <a:close/>
                </a:path>
              </a:pathLst>
            </a:custGeom>
            <a:solidFill>
              <a:srgbClr val="974E00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B244288-A24C-4B5A-8500-4A14EB2D0FC9}"/>
                </a:ext>
              </a:extLst>
            </p:cNvPr>
            <p:cNvSpPr/>
            <p:nvPr/>
          </p:nvSpPr>
          <p:spPr>
            <a:xfrm>
              <a:off x="3232171" y="2366727"/>
              <a:ext cx="460775" cy="429099"/>
            </a:xfrm>
            <a:custGeom>
              <a:avLst/>
              <a:gdLst>
                <a:gd name="connsiteX0" fmla="*/ 112137 w 460775"/>
                <a:gd name="connsiteY0" fmla="*/ 429071 h 429099"/>
                <a:gd name="connsiteX1" fmla="*/ 46693 w 460775"/>
                <a:gd name="connsiteY1" fmla="*/ 350793 h 429099"/>
                <a:gd name="connsiteX2" fmla="*/ 15119 w 460775"/>
                <a:gd name="connsiteY2" fmla="*/ 272076 h 429099"/>
                <a:gd name="connsiteX3" fmla="*/ 39 w 460775"/>
                <a:gd name="connsiteY3" fmla="*/ 194969 h 429099"/>
                <a:gd name="connsiteX4" fmla="*/ 16778 w 460775"/>
                <a:gd name="connsiteY4" fmla="*/ 145972 h 429099"/>
                <a:gd name="connsiteX5" fmla="*/ 87736 w 460775"/>
                <a:gd name="connsiteY5" fmla="*/ 53883 h 429099"/>
                <a:gd name="connsiteX6" fmla="*/ 153716 w 460775"/>
                <a:gd name="connsiteY6" fmla="*/ 9766 h 429099"/>
                <a:gd name="connsiteX7" fmla="*/ 198906 w 460775"/>
                <a:gd name="connsiteY7" fmla="*/ 591 h 429099"/>
                <a:gd name="connsiteX8" fmla="*/ 378790 w 460775"/>
                <a:gd name="connsiteY8" fmla="*/ 48514 h 429099"/>
                <a:gd name="connsiteX9" fmla="*/ 419930 w 460775"/>
                <a:gd name="connsiteY9" fmla="*/ 48661 h 429099"/>
                <a:gd name="connsiteX10" fmla="*/ 446331 w 460775"/>
                <a:gd name="connsiteY10" fmla="*/ 70622 h 429099"/>
                <a:gd name="connsiteX11" fmla="*/ 459654 w 460775"/>
                <a:gd name="connsiteY11" fmla="*/ 122644 h 429099"/>
                <a:gd name="connsiteX12" fmla="*/ 448674 w 460775"/>
                <a:gd name="connsiteY12" fmla="*/ 248895 h 429099"/>
                <a:gd name="connsiteX13" fmla="*/ 431886 w 460775"/>
                <a:gd name="connsiteY13" fmla="*/ 303553 h 429099"/>
                <a:gd name="connsiteX14" fmla="*/ 415489 w 460775"/>
                <a:gd name="connsiteY14" fmla="*/ 347279 h 429099"/>
                <a:gd name="connsiteX15" fmla="*/ 376691 w 460775"/>
                <a:gd name="connsiteY15" fmla="*/ 374657 h 429099"/>
                <a:gd name="connsiteX16" fmla="*/ 329061 w 460775"/>
                <a:gd name="connsiteY16" fmla="*/ 384271 h 429099"/>
                <a:gd name="connsiteX17" fmla="*/ 196222 w 460775"/>
                <a:gd name="connsiteY17" fmla="*/ 391640 h 429099"/>
                <a:gd name="connsiteX18" fmla="*/ 112137 w 460775"/>
                <a:gd name="connsiteY18" fmla="*/ 429071 h 42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775" h="429099">
                  <a:moveTo>
                    <a:pt x="112137" y="429071"/>
                  </a:moveTo>
                  <a:cubicBezTo>
                    <a:pt x="106671" y="426533"/>
                    <a:pt x="62408" y="374315"/>
                    <a:pt x="46693" y="350793"/>
                  </a:cubicBezTo>
                  <a:cubicBezTo>
                    <a:pt x="30882" y="327075"/>
                    <a:pt x="22878" y="299209"/>
                    <a:pt x="15119" y="272076"/>
                  </a:cubicBezTo>
                  <a:cubicBezTo>
                    <a:pt x="7896" y="246796"/>
                    <a:pt x="624" y="221224"/>
                    <a:pt x="39" y="194969"/>
                  </a:cubicBezTo>
                  <a:cubicBezTo>
                    <a:pt x="-351" y="177888"/>
                    <a:pt x="1991" y="156903"/>
                    <a:pt x="16778" y="145972"/>
                  </a:cubicBezTo>
                  <a:cubicBezTo>
                    <a:pt x="39227" y="125475"/>
                    <a:pt x="78903" y="67596"/>
                    <a:pt x="87736" y="53883"/>
                  </a:cubicBezTo>
                  <a:cubicBezTo>
                    <a:pt x="107549" y="22991"/>
                    <a:pt x="139661" y="14841"/>
                    <a:pt x="153716" y="9766"/>
                  </a:cubicBezTo>
                  <a:cubicBezTo>
                    <a:pt x="168210" y="4495"/>
                    <a:pt x="183680" y="2885"/>
                    <a:pt x="198906" y="591"/>
                  </a:cubicBezTo>
                  <a:cubicBezTo>
                    <a:pt x="244194" y="-6241"/>
                    <a:pt x="368053" y="48417"/>
                    <a:pt x="378790" y="48514"/>
                  </a:cubicBezTo>
                  <a:cubicBezTo>
                    <a:pt x="392503" y="48661"/>
                    <a:pt x="406217" y="48222"/>
                    <a:pt x="419930" y="48661"/>
                  </a:cubicBezTo>
                  <a:cubicBezTo>
                    <a:pt x="435009" y="49149"/>
                    <a:pt x="441354" y="56225"/>
                    <a:pt x="446331" y="70622"/>
                  </a:cubicBezTo>
                  <a:cubicBezTo>
                    <a:pt x="452237" y="87702"/>
                    <a:pt x="453164" y="105857"/>
                    <a:pt x="459654" y="122644"/>
                  </a:cubicBezTo>
                  <a:cubicBezTo>
                    <a:pt x="462192" y="165248"/>
                    <a:pt x="461167" y="207560"/>
                    <a:pt x="448674" y="248895"/>
                  </a:cubicBezTo>
                  <a:cubicBezTo>
                    <a:pt x="444916" y="253775"/>
                    <a:pt x="436083" y="290913"/>
                    <a:pt x="431886" y="303553"/>
                  </a:cubicBezTo>
                  <a:cubicBezTo>
                    <a:pt x="423639" y="317120"/>
                    <a:pt x="425249" y="334347"/>
                    <a:pt x="415489" y="347279"/>
                  </a:cubicBezTo>
                  <a:cubicBezTo>
                    <a:pt x="413390" y="352452"/>
                    <a:pt x="380449" y="372851"/>
                    <a:pt x="376691" y="374657"/>
                  </a:cubicBezTo>
                  <a:cubicBezTo>
                    <a:pt x="360879" y="378171"/>
                    <a:pt x="344970" y="381343"/>
                    <a:pt x="329061" y="384271"/>
                  </a:cubicBezTo>
                  <a:cubicBezTo>
                    <a:pt x="288116" y="393934"/>
                    <a:pt x="239314" y="379293"/>
                    <a:pt x="196222" y="391640"/>
                  </a:cubicBezTo>
                  <a:cubicBezTo>
                    <a:pt x="196222" y="391591"/>
                    <a:pt x="117359" y="430291"/>
                    <a:pt x="112137" y="429071"/>
                  </a:cubicBezTo>
                  <a:close/>
                </a:path>
              </a:pathLst>
            </a:custGeom>
            <a:solidFill>
              <a:srgbClr val="FDCA9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78A5AA0E-0B74-4534-9F61-066A99A1EDF6}"/>
                </a:ext>
              </a:extLst>
            </p:cNvPr>
            <p:cNvSpPr/>
            <p:nvPr/>
          </p:nvSpPr>
          <p:spPr>
            <a:xfrm>
              <a:off x="2036496" y="2653248"/>
              <a:ext cx="77983" cy="1448057"/>
            </a:xfrm>
            <a:custGeom>
              <a:avLst/>
              <a:gdLst>
                <a:gd name="connsiteX0" fmla="*/ 52483 w 77983"/>
                <a:gd name="connsiteY0" fmla="*/ 1215263 h 1448057"/>
                <a:gd name="connsiteX1" fmla="*/ 77274 w 77983"/>
                <a:gd name="connsiteY1" fmla="*/ 245668 h 1448057"/>
                <a:gd name="connsiteX2" fmla="*/ 58778 w 77983"/>
                <a:gd name="connsiteY2" fmla="*/ 0 h 1448057"/>
                <a:gd name="connsiteX3" fmla="*/ 30229 w 77983"/>
                <a:gd name="connsiteY3" fmla="*/ 55341 h 1448057"/>
                <a:gd name="connsiteX4" fmla="*/ 36476 w 77983"/>
                <a:gd name="connsiteY4" fmla="*/ 198526 h 1448057"/>
                <a:gd name="connsiteX5" fmla="*/ 21 w 77983"/>
                <a:gd name="connsiteY5" fmla="*/ 1262454 h 1448057"/>
                <a:gd name="connsiteX6" fmla="*/ 3242 w 77983"/>
                <a:gd name="connsiteY6" fmla="*/ 1448048 h 1448057"/>
                <a:gd name="connsiteX7" fmla="*/ 72004 w 77983"/>
                <a:gd name="connsiteY7" fmla="*/ 1435798 h 1448057"/>
                <a:gd name="connsiteX8" fmla="*/ 52483 w 77983"/>
                <a:gd name="connsiteY8" fmla="*/ 1215263 h 144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983" h="1448057">
                  <a:moveTo>
                    <a:pt x="52483" y="1215263"/>
                  </a:moveTo>
                  <a:cubicBezTo>
                    <a:pt x="52873" y="1204771"/>
                    <a:pt x="82935" y="319847"/>
                    <a:pt x="77274" y="245668"/>
                  </a:cubicBezTo>
                  <a:cubicBezTo>
                    <a:pt x="72394" y="181982"/>
                    <a:pt x="73419" y="63442"/>
                    <a:pt x="58778" y="0"/>
                  </a:cubicBezTo>
                  <a:cubicBezTo>
                    <a:pt x="57070" y="4197"/>
                    <a:pt x="42186" y="49778"/>
                    <a:pt x="30229" y="55341"/>
                  </a:cubicBezTo>
                  <a:cubicBezTo>
                    <a:pt x="30961" y="58465"/>
                    <a:pt x="38281" y="153579"/>
                    <a:pt x="36476" y="198526"/>
                  </a:cubicBezTo>
                  <a:cubicBezTo>
                    <a:pt x="32620" y="292177"/>
                    <a:pt x="558" y="1235076"/>
                    <a:pt x="21" y="1262454"/>
                  </a:cubicBezTo>
                  <a:cubicBezTo>
                    <a:pt x="-272" y="1277437"/>
                    <a:pt x="2607" y="1401198"/>
                    <a:pt x="3242" y="1448048"/>
                  </a:cubicBezTo>
                  <a:cubicBezTo>
                    <a:pt x="26959" y="1448389"/>
                    <a:pt x="49067" y="1439898"/>
                    <a:pt x="72004" y="1435798"/>
                  </a:cubicBezTo>
                  <a:cubicBezTo>
                    <a:pt x="66684" y="1428088"/>
                    <a:pt x="50043" y="1280950"/>
                    <a:pt x="52483" y="12152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45F95B2C-F86B-4A7E-9BEB-34C2C12BBC7E}"/>
                </a:ext>
              </a:extLst>
            </p:cNvPr>
            <p:cNvSpPr/>
            <p:nvPr/>
          </p:nvSpPr>
          <p:spPr>
            <a:xfrm>
              <a:off x="554453" y="1018580"/>
              <a:ext cx="465286" cy="739562"/>
            </a:xfrm>
            <a:custGeom>
              <a:avLst/>
              <a:gdLst>
                <a:gd name="connsiteX0" fmla="*/ 423258 w 465286"/>
                <a:gd name="connsiteY0" fmla="*/ 502465 h 739562"/>
                <a:gd name="connsiteX1" fmla="*/ 316431 w 465286"/>
                <a:gd name="connsiteY1" fmla="*/ 680494 h 739562"/>
                <a:gd name="connsiteX2" fmla="*/ 327265 w 465286"/>
                <a:gd name="connsiteY2" fmla="*/ 647748 h 739562"/>
                <a:gd name="connsiteX3" fmla="*/ 363964 w 465286"/>
                <a:gd name="connsiteY3" fmla="*/ 577913 h 739562"/>
                <a:gd name="connsiteX4" fmla="*/ 389341 w 465286"/>
                <a:gd name="connsiteY4" fmla="*/ 547704 h 739562"/>
                <a:gd name="connsiteX5" fmla="*/ 423258 w 465286"/>
                <a:gd name="connsiteY5" fmla="*/ 502465 h 739562"/>
                <a:gd name="connsiteX6" fmla="*/ 89210 w 465286"/>
                <a:gd name="connsiteY6" fmla="*/ 491825 h 739562"/>
                <a:gd name="connsiteX7" fmla="*/ 93212 w 465286"/>
                <a:gd name="connsiteY7" fmla="*/ 526230 h 739562"/>
                <a:gd name="connsiteX8" fmla="*/ 111805 w 465286"/>
                <a:gd name="connsiteY8" fmla="*/ 732613 h 739562"/>
                <a:gd name="connsiteX9" fmla="*/ 103997 w 465286"/>
                <a:gd name="connsiteY9" fmla="*/ 737689 h 739562"/>
                <a:gd name="connsiteX10" fmla="*/ 83207 w 465286"/>
                <a:gd name="connsiteY10" fmla="*/ 711580 h 739562"/>
                <a:gd name="connsiteX11" fmla="*/ 76229 w 465286"/>
                <a:gd name="connsiteY11" fmla="*/ 615489 h 739562"/>
                <a:gd name="connsiteX12" fmla="*/ 82573 w 465286"/>
                <a:gd name="connsiteY12" fmla="*/ 527060 h 739562"/>
                <a:gd name="connsiteX13" fmla="*/ 85940 w 465286"/>
                <a:gd name="connsiteY13" fmla="*/ 492020 h 739562"/>
                <a:gd name="connsiteX14" fmla="*/ 89210 w 465286"/>
                <a:gd name="connsiteY14" fmla="*/ 491825 h 739562"/>
                <a:gd name="connsiteX15" fmla="*/ 462300 w 465286"/>
                <a:gd name="connsiteY15" fmla="*/ 434141 h 739562"/>
                <a:gd name="connsiteX16" fmla="*/ 464643 w 465286"/>
                <a:gd name="connsiteY16" fmla="*/ 441217 h 739562"/>
                <a:gd name="connsiteX17" fmla="*/ 425796 w 465286"/>
                <a:gd name="connsiteY17" fmla="*/ 516518 h 739562"/>
                <a:gd name="connsiteX18" fmla="*/ 372749 w 465286"/>
                <a:gd name="connsiteY18" fmla="*/ 698988 h 739562"/>
                <a:gd name="connsiteX19" fmla="*/ 367185 w 465286"/>
                <a:gd name="connsiteY19" fmla="*/ 713092 h 739562"/>
                <a:gd name="connsiteX20" fmla="*/ 362500 w 465286"/>
                <a:gd name="connsiteY20" fmla="*/ 700745 h 739562"/>
                <a:gd name="connsiteX21" fmla="*/ 377287 w 465286"/>
                <a:gd name="connsiteY21" fmla="*/ 613634 h 739562"/>
                <a:gd name="connsiteX22" fmla="*/ 401981 w 465286"/>
                <a:gd name="connsiteY22" fmla="*/ 566296 h 739562"/>
                <a:gd name="connsiteX23" fmla="*/ 437948 w 465286"/>
                <a:gd name="connsiteY23" fmla="*/ 473231 h 739562"/>
                <a:gd name="connsiteX24" fmla="*/ 462300 w 465286"/>
                <a:gd name="connsiteY24" fmla="*/ 434141 h 739562"/>
                <a:gd name="connsiteX25" fmla="*/ 3709 w 465286"/>
                <a:gd name="connsiteY25" fmla="*/ 110683 h 739562"/>
                <a:gd name="connsiteX26" fmla="*/ 61149 w 465286"/>
                <a:gd name="connsiteY26" fmla="*/ 325021 h 739562"/>
                <a:gd name="connsiteX27" fmla="*/ 61734 w 465286"/>
                <a:gd name="connsiteY27" fmla="*/ 343907 h 739562"/>
                <a:gd name="connsiteX28" fmla="*/ 50998 w 465286"/>
                <a:gd name="connsiteY28" fmla="*/ 327021 h 739562"/>
                <a:gd name="connsiteX29" fmla="*/ 22058 w 465286"/>
                <a:gd name="connsiteY29" fmla="*/ 217071 h 739562"/>
                <a:gd name="connsiteX30" fmla="*/ 0 w 465286"/>
                <a:gd name="connsiteY30" fmla="*/ 111561 h 739562"/>
                <a:gd name="connsiteX31" fmla="*/ 3709 w 465286"/>
                <a:gd name="connsiteY31" fmla="*/ 110683 h 739562"/>
                <a:gd name="connsiteX32" fmla="*/ 129471 w 465286"/>
                <a:gd name="connsiteY32" fmla="*/ 52707 h 739562"/>
                <a:gd name="connsiteX33" fmla="*/ 185398 w 465286"/>
                <a:gd name="connsiteY33" fmla="*/ 320824 h 739562"/>
                <a:gd name="connsiteX34" fmla="*/ 179249 w 465286"/>
                <a:gd name="connsiteY34" fmla="*/ 336490 h 739562"/>
                <a:gd name="connsiteX35" fmla="*/ 168366 w 465286"/>
                <a:gd name="connsiteY35" fmla="*/ 331756 h 739562"/>
                <a:gd name="connsiteX36" fmla="*/ 150700 w 465286"/>
                <a:gd name="connsiteY36" fmla="*/ 226832 h 739562"/>
                <a:gd name="connsiteX37" fmla="*/ 125616 w 465286"/>
                <a:gd name="connsiteY37" fmla="*/ 53293 h 739562"/>
                <a:gd name="connsiteX38" fmla="*/ 129471 w 465286"/>
                <a:gd name="connsiteY38" fmla="*/ 52707 h 739562"/>
                <a:gd name="connsiteX39" fmla="*/ 242448 w 465286"/>
                <a:gd name="connsiteY39" fmla="*/ 0 h 739562"/>
                <a:gd name="connsiteX40" fmla="*/ 276755 w 465286"/>
                <a:gd name="connsiteY40" fmla="*/ 136059 h 739562"/>
                <a:gd name="connsiteX41" fmla="*/ 301937 w 465286"/>
                <a:gd name="connsiteY41" fmla="*/ 304865 h 739562"/>
                <a:gd name="connsiteX42" fmla="*/ 297691 w 465286"/>
                <a:gd name="connsiteY42" fmla="*/ 299790 h 739562"/>
                <a:gd name="connsiteX43" fmla="*/ 278561 w 465286"/>
                <a:gd name="connsiteY43" fmla="*/ 190913 h 739562"/>
                <a:gd name="connsiteX44" fmla="*/ 238934 w 465286"/>
                <a:gd name="connsiteY44" fmla="*/ 781 h 739562"/>
                <a:gd name="connsiteX45" fmla="*/ 242448 w 465286"/>
                <a:gd name="connsiteY45" fmla="*/ 0 h 7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65286" h="739562">
                  <a:moveTo>
                    <a:pt x="423258" y="502465"/>
                  </a:moveTo>
                  <a:cubicBezTo>
                    <a:pt x="389097" y="565907"/>
                    <a:pt x="356253" y="621590"/>
                    <a:pt x="316431" y="680494"/>
                  </a:cubicBezTo>
                  <a:cubicBezTo>
                    <a:pt x="316821" y="666293"/>
                    <a:pt x="324776" y="658094"/>
                    <a:pt x="327265" y="647748"/>
                  </a:cubicBezTo>
                  <a:cubicBezTo>
                    <a:pt x="333463" y="621785"/>
                    <a:pt x="340246" y="595384"/>
                    <a:pt x="363964" y="577913"/>
                  </a:cubicBezTo>
                  <a:cubicBezTo>
                    <a:pt x="374652" y="570055"/>
                    <a:pt x="382997" y="559514"/>
                    <a:pt x="389341" y="547704"/>
                  </a:cubicBezTo>
                  <a:cubicBezTo>
                    <a:pt x="398760" y="530087"/>
                    <a:pt x="408666" y="515641"/>
                    <a:pt x="423258" y="502465"/>
                  </a:cubicBezTo>
                  <a:close/>
                  <a:moveTo>
                    <a:pt x="89210" y="491825"/>
                  </a:moveTo>
                  <a:cubicBezTo>
                    <a:pt x="90576" y="503293"/>
                    <a:pt x="92431" y="514713"/>
                    <a:pt x="93212" y="526230"/>
                  </a:cubicBezTo>
                  <a:cubicBezTo>
                    <a:pt x="97311" y="587037"/>
                    <a:pt x="110536" y="724561"/>
                    <a:pt x="111805" y="732613"/>
                  </a:cubicBezTo>
                  <a:cubicBezTo>
                    <a:pt x="112928" y="739641"/>
                    <a:pt x="109121" y="741349"/>
                    <a:pt x="103997" y="737689"/>
                  </a:cubicBezTo>
                  <a:cubicBezTo>
                    <a:pt x="94676" y="731100"/>
                    <a:pt x="86136" y="723634"/>
                    <a:pt x="83207" y="711580"/>
                  </a:cubicBezTo>
                  <a:cubicBezTo>
                    <a:pt x="75546" y="679907"/>
                    <a:pt x="71934" y="648284"/>
                    <a:pt x="76229" y="615489"/>
                  </a:cubicBezTo>
                  <a:cubicBezTo>
                    <a:pt x="80035" y="586257"/>
                    <a:pt x="80475" y="556536"/>
                    <a:pt x="82573" y="527060"/>
                  </a:cubicBezTo>
                  <a:cubicBezTo>
                    <a:pt x="83403" y="515348"/>
                    <a:pt x="84818" y="503684"/>
                    <a:pt x="85940" y="492020"/>
                  </a:cubicBezTo>
                  <a:cubicBezTo>
                    <a:pt x="87014" y="491923"/>
                    <a:pt x="88088" y="491874"/>
                    <a:pt x="89210" y="491825"/>
                  </a:cubicBezTo>
                  <a:close/>
                  <a:moveTo>
                    <a:pt x="462300" y="434141"/>
                  </a:moveTo>
                  <a:cubicBezTo>
                    <a:pt x="466155" y="436678"/>
                    <a:pt x="465472" y="438484"/>
                    <a:pt x="464643" y="441217"/>
                  </a:cubicBezTo>
                  <a:cubicBezTo>
                    <a:pt x="460153" y="455613"/>
                    <a:pt x="433263" y="494508"/>
                    <a:pt x="425796" y="516518"/>
                  </a:cubicBezTo>
                  <a:cubicBezTo>
                    <a:pt x="421843" y="528182"/>
                    <a:pt x="387243" y="649991"/>
                    <a:pt x="372749" y="698988"/>
                  </a:cubicBezTo>
                  <a:cubicBezTo>
                    <a:pt x="371333" y="703673"/>
                    <a:pt x="369186" y="708163"/>
                    <a:pt x="367185" y="713092"/>
                  </a:cubicBezTo>
                  <a:cubicBezTo>
                    <a:pt x="361427" y="709822"/>
                    <a:pt x="362110" y="704844"/>
                    <a:pt x="362500" y="700745"/>
                  </a:cubicBezTo>
                  <a:cubicBezTo>
                    <a:pt x="365184" y="671317"/>
                    <a:pt x="365428" y="641304"/>
                    <a:pt x="377287" y="613634"/>
                  </a:cubicBezTo>
                  <a:cubicBezTo>
                    <a:pt x="384266" y="597334"/>
                    <a:pt x="393880" y="582157"/>
                    <a:pt x="401981" y="566296"/>
                  </a:cubicBezTo>
                  <a:cubicBezTo>
                    <a:pt x="406471" y="557463"/>
                    <a:pt x="426187" y="491434"/>
                    <a:pt x="437948" y="473231"/>
                  </a:cubicBezTo>
                  <a:cubicBezTo>
                    <a:pt x="446098" y="460396"/>
                    <a:pt x="458786" y="431798"/>
                    <a:pt x="462300" y="434141"/>
                  </a:cubicBezTo>
                  <a:close/>
                  <a:moveTo>
                    <a:pt x="3709" y="110683"/>
                  </a:moveTo>
                  <a:cubicBezTo>
                    <a:pt x="8882" y="130643"/>
                    <a:pt x="47533" y="273437"/>
                    <a:pt x="61149" y="325021"/>
                  </a:cubicBezTo>
                  <a:cubicBezTo>
                    <a:pt x="62759" y="331170"/>
                    <a:pt x="70323" y="341613"/>
                    <a:pt x="61734" y="343907"/>
                  </a:cubicBezTo>
                  <a:cubicBezTo>
                    <a:pt x="51632" y="346640"/>
                    <a:pt x="52852" y="333951"/>
                    <a:pt x="50998" y="327021"/>
                  </a:cubicBezTo>
                  <a:cubicBezTo>
                    <a:pt x="41238" y="290420"/>
                    <a:pt x="31672" y="253721"/>
                    <a:pt x="22058" y="217071"/>
                  </a:cubicBezTo>
                  <a:cubicBezTo>
                    <a:pt x="22058" y="217071"/>
                    <a:pt x="3319" y="130545"/>
                    <a:pt x="0" y="111561"/>
                  </a:cubicBezTo>
                  <a:cubicBezTo>
                    <a:pt x="1220" y="111269"/>
                    <a:pt x="2489" y="110976"/>
                    <a:pt x="3709" y="110683"/>
                  </a:cubicBezTo>
                  <a:close/>
                  <a:moveTo>
                    <a:pt x="129471" y="52707"/>
                  </a:moveTo>
                  <a:cubicBezTo>
                    <a:pt x="140696" y="89162"/>
                    <a:pt x="174906" y="268606"/>
                    <a:pt x="185398" y="320824"/>
                  </a:cubicBezTo>
                  <a:cubicBezTo>
                    <a:pt x="186277" y="325168"/>
                    <a:pt x="185789" y="333513"/>
                    <a:pt x="179249" y="336490"/>
                  </a:cubicBezTo>
                  <a:cubicBezTo>
                    <a:pt x="174174" y="338832"/>
                    <a:pt x="173051" y="335465"/>
                    <a:pt x="168366" y="331756"/>
                  </a:cubicBezTo>
                  <a:cubicBezTo>
                    <a:pt x="161290" y="326144"/>
                    <a:pt x="151969" y="254551"/>
                    <a:pt x="150700" y="226832"/>
                  </a:cubicBezTo>
                  <a:cubicBezTo>
                    <a:pt x="149187" y="193403"/>
                    <a:pt x="128837" y="78328"/>
                    <a:pt x="125616" y="53293"/>
                  </a:cubicBezTo>
                  <a:cubicBezTo>
                    <a:pt x="126885" y="53097"/>
                    <a:pt x="128154" y="52902"/>
                    <a:pt x="129471" y="52707"/>
                  </a:cubicBezTo>
                  <a:close/>
                  <a:moveTo>
                    <a:pt x="242448" y="0"/>
                  </a:moveTo>
                  <a:cubicBezTo>
                    <a:pt x="249085" y="13030"/>
                    <a:pt x="271582" y="104241"/>
                    <a:pt x="276755" y="136059"/>
                  </a:cubicBezTo>
                  <a:cubicBezTo>
                    <a:pt x="283246" y="176077"/>
                    <a:pt x="305548" y="295690"/>
                    <a:pt x="301937" y="304865"/>
                  </a:cubicBezTo>
                  <a:cubicBezTo>
                    <a:pt x="300473" y="303157"/>
                    <a:pt x="297740" y="301546"/>
                    <a:pt x="297691" y="299790"/>
                  </a:cubicBezTo>
                  <a:cubicBezTo>
                    <a:pt x="297155" y="285003"/>
                    <a:pt x="279244" y="205993"/>
                    <a:pt x="278561" y="190913"/>
                  </a:cubicBezTo>
                  <a:cubicBezTo>
                    <a:pt x="269582" y="147577"/>
                    <a:pt x="242009" y="14738"/>
                    <a:pt x="238934" y="781"/>
                  </a:cubicBezTo>
                  <a:cubicBezTo>
                    <a:pt x="240105" y="537"/>
                    <a:pt x="241277" y="244"/>
                    <a:pt x="242448" y="0"/>
                  </a:cubicBezTo>
                  <a:close/>
                </a:path>
              </a:pathLst>
            </a:custGeom>
            <a:solidFill>
              <a:srgbClr val="EEBD87"/>
            </a:solidFill>
            <a:ln w="48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4D1C94C-4637-4504-A06A-97EBBBB3CFBE}"/>
                </a:ext>
              </a:extLst>
            </p:cNvPr>
            <p:cNvSpPr/>
            <p:nvPr/>
          </p:nvSpPr>
          <p:spPr>
            <a:xfrm>
              <a:off x="1612045" y="1447843"/>
              <a:ext cx="558509" cy="1155734"/>
            </a:xfrm>
            <a:custGeom>
              <a:avLst/>
              <a:gdLst>
                <a:gd name="connsiteX0" fmla="*/ 460781 w 558509"/>
                <a:gd name="connsiteY0" fmla="*/ 1124687 h 1155734"/>
                <a:gd name="connsiteX1" fmla="*/ 353807 w 558509"/>
                <a:gd name="connsiteY1" fmla="*/ 378263 h 1155734"/>
                <a:gd name="connsiteX2" fmla="*/ 339020 w 558509"/>
                <a:gd name="connsiteY2" fmla="*/ 352154 h 1155734"/>
                <a:gd name="connsiteX3" fmla="*/ 81542 w 558509"/>
                <a:gd name="connsiteY3" fmla="*/ 143624 h 1155734"/>
                <a:gd name="connsiteX4" fmla="*/ 65339 w 558509"/>
                <a:gd name="connsiteY4" fmla="*/ 142404 h 1155734"/>
                <a:gd name="connsiteX5" fmla="*/ 13268 w 558509"/>
                <a:gd name="connsiteY5" fmla="*/ 166561 h 1155734"/>
                <a:gd name="connsiteX6" fmla="*/ 531 w 558509"/>
                <a:gd name="connsiteY6" fmla="*/ 155873 h 1155734"/>
                <a:gd name="connsiteX7" fmla="*/ 14732 w 558509"/>
                <a:gd name="connsiteY7" fmla="*/ 0 h 1155734"/>
                <a:gd name="connsiteX8" fmla="*/ 356345 w 558509"/>
                <a:gd name="connsiteY8" fmla="*/ 302571 h 1155734"/>
                <a:gd name="connsiteX9" fmla="*/ 370985 w 558509"/>
                <a:gd name="connsiteY9" fmla="*/ 287931 h 1155734"/>
                <a:gd name="connsiteX10" fmla="*/ 501872 w 558509"/>
                <a:gd name="connsiteY10" fmla="*/ 40896 h 1155734"/>
                <a:gd name="connsiteX11" fmla="*/ 516024 w 558509"/>
                <a:gd name="connsiteY11" fmla="*/ 42214 h 1155734"/>
                <a:gd name="connsiteX12" fmla="*/ 555310 w 558509"/>
                <a:gd name="connsiteY12" fmla="*/ 89698 h 1155734"/>
                <a:gd name="connsiteX13" fmla="*/ 554773 w 558509"/>
                <a:gd name="connsiteY13" fmla="*/ 108633 h 1155734"/>
                <a:gd name="connsiteX14" fmla="*/ 429547 w 558509"/>
                <a:gd name="connsiteY14" fmla="*/ 297642 h 1155734"/>
                <a:gd name="connsiteX15" fmla="*/ 423057 w 558509"/>
                <a:gd name="connsiteY15" fmla="*/ 337953 h 1155734"/>
                <a:gd name="connsiteX16" fmla="*/ 472932 w 558509"/>
                <a:gd name="connsiteY16" fmla="*/ 1136009 h 1155734"/>
                <a:gd name="connsiteX17" fmla="*/ 460781 w 558509"/>
                <a:gd name="connsiteY17" fmla="*/ 1124687 h 115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509" h="1155734">
                  <a:moveTo>
                    <a:pt x="460781" y="1124687"/>
                  </a:moveTo>
                  <a:cubicBezTo>
                    <a:pt x="452972" y="1062172"/>
                    <a:pt x="353612" y="388658"/>
                    <a:pt x="353807" y="378263"/>
                  </a:cubicBezTo>
                  <a:cubicBezTo>
                    <a:pt x="354002" y="366062"/>
                    <a:pt x="347463" y="358889"/>
                    <a:pt x="339020" y="352154"/>
                  </a:cubicBezTo>
                  <a:cubicBezTo>
                    <a:pt x="293830" y="315845"/>
                    <a:pt x="122047" y="177004"/>
                    <a:pt x="81542" y="143624"/>
                  </a:cubicBezTo>
                  <a:cubicBezTo>
                    <a:pt x="75881" y="138939"/>
                    <a:pt x="71098" y="139524"/>
                    <a:pt x="65339" y="142404"/>
                  </a:cubicBezTo>
                  <a:cubicBezTo>
                    <a:pt x="48161" y="150895"/>
                    <a:pt x="31520" y="160509"/>
                    <a:pt x="13268" y="166561"/>
                  </a:cubicBezTo>
                  <a:cubicBezTo>
                    <a:pt x="579" y="170758"/>
                    <a:pt x="-1129" y="169196"/>
                    <a:pt x="531" y="155873"/>
                  </a:cubicBezTo>
                  <a:cubicBezTo>
                    <a:pt x="6192" y="109706"/>
                    <a:pt x="8729" y="46166"/>
                    <a:pt x="14732" y="0"/>
                  </a:cubicBezTo>
                  <a:cubicBezTo>
                    <a:pt x="151377" y="185447"/>
                    <a:pt x="342046" y="291347"/>
                    <a:pt x="356345" y="302571"/>
                  </a:cubicBezTo>
                  <a:cubicBezTo>
                    <a:pt x="363372" y="308086"/>
                    <a:pt x="367569" y="296227"/>
                    <a:pt x="370985" y="287931"/>
                  </a:cubicBezTo>
                  <a:cubicBezTo>
                    <a:pt x="386309" y="250890"/>
                    <a:pt x="484498" y="57781"/>
                    <a:pt x="501872" y="40896"/>
                  </a:cubicBezTo>
                  <a:cubicBezTo>
                    <a:pt x="507093" y="35821"/>
                    <a:pt x="511583" y="37724"/>
                    <a:pt x="516024" y="42214"/>
                  </a:cubicBezTo>
                  <a:cubicBezTo>
                    <a:pt x="530567" y="56854"/>
                    <a:pt x="542475" y="73691"/>
                    <a:pt x="555310" y="89698"/>
                  </a:cubicBezTo>
                  <a:cubicBezTo>
                    <a:pt x="560190" y="95798"/>
                    <a:pt x="559067" y="102142"/>
                    <a:pt x="554773" y="108633"/>
                  </a:cubicBezTo>
                  <a:cubicBezTo>
                    <a:pt x="515097" y="168903"/>
                    <a:pt x="469272" y="237421"/>
                    <a:pt x="429547" y="297642"/>
                  </a:cubicBezTo>
                  <a:cubicBezTo>
                    <a:pt x="419738" y="312478"/>
                    <a:pt x="421446" y="318773"/>
                    <a:pt x="423057" y="337953"/>
                  </a:cubicBezTo>
                  <a:cubicBezTo>
                    <a:pt x="428815" y="407544"/>
                    <a:pt x="468540" y="1067686"/>
                    <a:pt x="472932" y="1136009"/>
                  </a:cubicBezTo>
                  <a:cubicBezTo>
                    <a:pt x="474884" y="1166510"/>
                    <a:pt x="465319" y="1160800"/>
                    <a:pt x="460781" y="11246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39CCE7A-E034-4027-943B-93EB2BEF75CE}"/>
                </a:ext>
              </a:extLst>
            </p:cNvPr>
            <p:cNvSpPr/>
            <p:nvPr/>
          </p:nvSpPr>
          <p:spPr>
            <a:xfrm>
              <a:off x="1590663" y="1311360"/>
              <a:ext cx="498412" cy="242454"/>
            </a:xfrm>
            <a:custGeom>
              <a:avLst/>
              <a:gdLst>
                <a:gd name="connsiteX0" fmla="*/ 498413 w 498412"/>
                <a:gd name="connsiteY0" fmla="*/ 3058 h 242454"/>
                <a:gd name="connsiteX1" fmla="*/ 497291 w 498412"/>
                <a:gd name="connsiteY1" fmla="*/ 18919 h 242454"/>
                <a:gd name="connsiteX2" fmla="*/ 472841 w 498412"/>
                <a:gd name="connsiteY2" fmla="*/ 70259 h 242454"/>
                <a:gd name="connsiteX3" fmla="*/ 431603 w 498412"/>
                <a:gd name="connsiteY3" fmla="*/ 125405 h 242454"/>
                <a:gd name="connsiteX4" fmla="*/ 380947 w 498412"/>
                <a:gd name="connsiteY4" fmla="*/ 169131 h 242454"/>
                <a:gd name="connsiteX5" fmla="*/ 242984 w 498412"/>
                <a:gd name="connsiteY5" fmla="*/ 238722 h 242454"/>
                <a:gd name="connsiteX6" fmla="*/ 204870 w 498412"/>
                <a:gd name="connsiteY6" fmla="*/ 242383 h 242454"/>
                <a:gd name="connsiteX7" fmla="*/ 156263 w 498412"/>
                <a:gd name="connsiteY7" fmla="*/ 220519 h 242454"/>
                <a:gd name="connsiteX8" fmla="*/ 67298 w 498412"/>
                <a:gd name="connsiteY8" fmla="*/ 120134 h 242454"/>
                <a:gd name="connsiteX9" fmla="*/ 14885 w 498412"/>
                <a:gd name="connsiteY9" fmla="*/ 32437 h 242454"/>
                <a:gd name="connsiteX10" fmla="*/ 0 w 498412"/>
                <a:gd name="connsiteY10" fmla="*/ 8183 h 242454"/>
                <a:gd name="connsiteX11" fmla="*/ 12737 w 498412"/>
                <a:gd name="connsiteY11" fmla="*/ 14771 h 242454"/>
                <a:gd name="connsiteX12" fmla="*/ 107071 w 498412"/>
                <a:gd name="connsiteY12" fmla="*/ 83093 h 242454"/>
                <a:gd name="connsiteX13" fmla="*/ 163779 w 498412"/>
                <a:gd name="connsiteY13" fmla="*/ 102077 h 242454"/>
                <a:gd name="connsiteX14" fmla="*/ 310087 w 498412"/>
                <a:gd name="connsiteY14" fmla="*/ 93927 h 242454"/>
                <a:gd name="connsiteX15" fmla="*/ 425601 w 498412"/>
                <a:gd name="connsiteY15" fmla="*/ 60840 h 242454"/>
                <a:gd name="connsiteX16" fmla="*/ 466204 w 498412"/>
                <a:gd name="connsiteY16" fmla="*/ 30192 h 242454"/>
                <a:gd name="connsiteX17" fmla="*/ 491776 w 498412"/>
                <a:gd name="connsiteY17" fmla="*/ 2912 h 242454"/>
                <a:gd name="connsiteX18" fmla="*/ 498413 w 498412"/>
                <a:gd name="connsiteY18" fmla="*/ 3058 h 24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412" h="242454">
                  <a:moveTo>
                    <a:pt x="498413" y="3058"/>
                  </a:moveTo>
                  <a:cubicBezTo>
                    <a:pt x="498023" y="8329"/>
                    <a:pt x="497632" y="13649"/>
                    <a:pt x="497291" y="18919"/>
                  </a:cubicBezTo>
                  <a:cubicBezTo>
                    <a:pt x="489092" y="37659"/>
                    <a:pt x="480454" y="51275"/>
                    <a:pt x="472841" y="70259"/>
                  </a:cubicBezTo>
                  <a:cubicBezTo>
                    <a:pt x="463959" y="92415"/>
                    <a:pt x="449562" y="109642"/>
                    <a:pt x="431603" y="125405"/>
                  </a:cubicBezTo>
                  <a:cubicBezTo>
                    <a:pt x="414815" y="140143"/>
                    <a:pt x="396759" y="153466"/>
                    <a:pt x="380947" y="169131"/>
                  </a:cubicBezTo>
                  <a:cubicBezTo>
                    <a:pt x="342345" y="207343"/>
                    <a:pt x="296910" y="231305"/>
                    <a:pt x="242984" y="238722"/>
                  </a:cubicBezTo>
                  <a:cubicBezTo>
                    <a:pt x="230345" y="240479"/>
                    <a:pt x="217607" y="241699"/>
                    <a:pt x="204870" y="242383"/>
                  </a:cubicBezTo>
                  <a:cubicBezTo>
                    <a:pt x="185105" y="243407"/>
                    <a:pt x="169977" y="233305"/>
                    <a:pt x="156263" y="220519"/>
                  </a:cubicBezTo>
                  <a:cubicBezTo>
                    <a:pt x="123420" y="189872"/>
                    <a:pt x="97408" y="153173"/>
                    <a:pt x="67298" y="120134"/>
                  </a:cubicBezTo>
                  <a:cubicBezTo>
                    <a:pt x="43775" y="94269"/>
                    <a:pt x="30501" y="62743"/>
                    <a:pt x="14885" y="32437"/>
                  </a:cubicBezTo>
                  <a:cubicBezTo>
                    <a:pt x="10736" y="24385"/>
                    <a:pt x="5515" y="17016"/>
                    <a:pt x="0" y="8183"/>
                  </a:cubicBezTo>
                  <a:cubicBezTo>
                    <a:pt x="6198" y="8817"/>
                    <a:pt x="9321" y="12233"/>
                    <a:pt x="12737" y="14771"/>
                  </a:cubicBezTo>
                  <a:cubicBezTo>
                    <a:pt x="44166" y="37561"/>
                    <a:pt x="75204" y="60986"/>
                    <a:pt x="107071" y="83093"/>
                  </a:cubicBezTo>
                  <a:cubicBezTo>
                    <a:pt x="123810" y="94708"/>
                    <a:pt x="143965" y="98515"/>
                    <a:pt x="163779" y="102077"/>
                  </a:cubicBezTo>
                  <a:cubicBezTo>
                    <a:pt x="213166" y="110959"/>
                    <a:pt x="261090" y="105103"/>
                    <a:pt x="310087" y="93927"/>
                  </a:cubicBezTo>
                  <a:cubicBezTo>
                    <a:pt x="349421" y="84948"/>
                    <a:pt x="387291" y="72601"/>
                    <a:pt x="425601" y="60840"/>
                  </a:cubicBezTo>
                  <a:cubicBezTo>
                    <a:pt x="443560" y="55325"/>
                    <a:pt x="455272" y="43808"/>
                    <a:pt x="466204" y="30192"/>
                  </a:cubicBezTo>
                  <a:cubicBezTo>
                    <a:pt x="474793" y="19505"/>
                    <a:pt x="483480" y="13795"/>
                    <a:pt x="491776" y="2912"/>
                  </a:cubicBezTo>
                  <a:cubicBezTo>
                    <a:pt x="494558" y="-699"/>
                    <a:pt x="496266" y="-1285"/>
                    <a:pt x="498413" y="3058"/>
                  </a:cubicBezTo>
                  <a:close/>
                </a:path>
              </a:pathLst>
            </a:custGeom>
            <a:solidFill>
              <a:srgbClr val="E8A45A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9247E00F-7245-4591-9920-167D7179BFDC}"/>
                </a:ext>
              </a:extLst>
            </p:cNvPr>
            <p:cNvSpPr/>
            <p:nvPr/>
          </p:nvSpPr>
          <p:spPr>
            <a:xfrm>
              <a:off x="1763422" y="1568695"/>
              <a:ext cx="287881" cy="186687"/>
            </a:xfrm>
            <a:custGeom>
              <a:avLst/>
              <a:gdLst>
                <a:gd name="connsiteX0" fmla="*/ 217851 w 287881"/>
                <a:gd name="connsiteY0" fmla="*/ 178449 h 186687"/>
                <a:gd name="connsiteX1" fmla="*/ 203260 w 287881"/>
                <a:gd name="connsiteY1" fmla="*/ 182549 h 186687"/>
                <a:gd name="connsiteX2" fmla="*/ 0 w 287881"/>
                <a:gd name="connsiteY2" fmla="*/ 30385 h 186687"/>
                <a:gd name="connsiteX3" fmla="*/ 31672 w 287881"/>
                <a:gd name="connsiteY3" fmla="*/ 26041 h 186687"/>
                <a:gd name="connsiteX4" fmla="*/ 175296 w 287881"/>
                <a:gd name="connsiteY4" fmla="*/ 23503 h 186687"/>
                <a:gd name="connsiteX5" fmla="*/ 279537 w 287881"/>
                <a:gd name="connsiteY5" fmla="*/ 1396 h 186687"/>
                <a:gd name="connsiteX6" fmla="*/ 287882 w 287881"/>
                <a:gd name="connsiteY6" fmla="*/ 1055 h 186687"/>
                <a:gd name="connsiteX7" fmla="*/ 217851 w 287881"/>
                <a:gd name="connsiteY7" fmla="*/ 178449 h 18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881" h="186687">
                  <a:moveTo>
                    <a:pt x="217851" y="178449"/>
                  </a:moveTo>
                  <a:cubicBezTo>
                    <a:pt x="214289" y="186843"/>
                    <a:pt x="212776" y="189869"/>
                    <a:pt x="203260" y="182549"/>
                  </a:cubicBezTo>
                  <a:cubicBezTo>
                    <a:pt x="162071" y="150925"/>
                    <a:pt x="21131" y="49271"/>
                    <a:pt x="0" y="30385"/>
                  </a:cubicBezTo>
                  <a:cubicBezTo>
                    <a:pt x="9760" y="20624"/>
                    <a:pt x="22790" y="25553"/>
                    <a:pt x="31672" y="26041"/>
                  </a:cubicBezTo>
                  <a:cubicBezTo>
                    <a:pt x="79596" y="28725"/>
                    <a:pt x="127470" y="24919"/>
                    <a:pt x="175296" y="23503"/>
                  </a:cubicBezTo>
                  <a:cubicBezTo>
                    <a:pt x="211165" y="22430"/>
                    <a:pt x="247328" y="20526"/>
                    <a:pt x="279537" y="1396"/>
                  </a:cubicBezTo>
                  <a:cubicBezTo>
                    <a:pt x="282172" y="-165"/>
                    <a:pt x="285393" y="-605"/>
                    <a:pt x="287882" y="1055"/>
                  </a:cubicBezTo>
                  <a:cubicBezTo>
                    <a:pt x="284026" y="15695"/>
                    <a:pt x="236884" y="133991"/>
                    <a:pt x="217851" y="178449"/>
                  </a:cubicBezTo>
                  <a:close/>
                </a:path>
              </a:pathLst>
            </a:custGeom>
            <a:solidFill>
              <a:srgbClr val="FEFEFE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D864E8A-C776-4362-93CD-04247625245E}"/>
                </a:ext>
              </a:extLst>
            </p:cNvPr>
            <p:cNvSpPr/>
            <p:nvPr/>
          </p:nvSpPr>
          <p:spPr>
            <a:xfrm>
              <a:off x="919858" y="1469358"/>
              <a:ext cx="1731441" cy="2382437"/>
            </a:xfrm>
            <a:custGeom>
              <a:avLst/>
              <a:gdLst>
                <a:gd name="connsiteX0" fmla="*/ 1730147 w 1731441"/>
                <a:gd name="connsiteY0" fmla="*/ 1399399 h 2382437"/>
                <a:gd name="connsiteX1" fmla="*/ 1722046 w 1731441"/>
                <a:gd name="connsiteY1" fmla="*/ 1102147 h 2382437"/>
                <a:gd name="connsiteX2" fmla="*/ 1703257 w 1731441"/>
                <a:gd name="connsiteY2" fmla="*/ 858772 h 2382437"/>
                <a:gd name="connsiteX3" fmla="*/ 1679490 w 1731441"/>
                <a:gd name="connsiteY3" fmla="*/ 612470 h 2382437"/>
                <a:gd name="connsiteX4" fmla="*/ 1620147 w 1731441"/>
                <a:gd name="connsiteY4" fmla="*/ 405257 h 2382437"/>
                <a:gd name="connsiteX5" fmla="*/ 1558706 w 1731441"/>
                <a:gd name="connsiteY5" fmla="*/ 203657 h 2382437"/>
                <a:gd name="connsiteX6" fmla="*/ 1531670 w 1731441"/>
                <a:gd name="connsiteY6" fmla="*/ 134602 h 2382437"/>
                <a:gd name="connsiteX7" fmla="*/ 1341343 w 1731441"/>
                <a:gd name="connsiteY7" fmla="*/ 56519 h 2382437"/>
                <a:gd name="connsiteX8" fmla="*/ 1352762 w 1731441"/>
                <a:gd name="connsiteY8" fmla="*/ 101612 h 2382437"/>
                <a:gd name="connsiteX9" fmla="*/ 1416107 w 1731441"/>
                <a:gd name="connsiteY9" fmla="*/ 241283 h 2382437"/>
                <a:gd name="connsiteX10" fmla="*/ 1553923 w 1731441"/>
                <a:gd name="connsiteY10" fmla="*/ 554542 h 2382437"/>
                <a:gd name="connsiteX11" fmla="*/ 1582960 w 1731441"/>
                <a:gd name="connsiteY11" fmla="*/ 744137 h 2382437"/>
                <a:gd name="connsiteX12" fmla="*/ 1638448 w 1731441"/>
                <a:gd name="connsiteY12" fmla="*/ 1338982 h 2382437"/>
                <a:gd name="connsiteX13" fmla="*/ 1634154 w 1731441"/>
                <a:gd name="connsiteY13" fmla="*/ 1668638 h 2382437"/>
                <a:gd name="connsiteX14" fmla="*/ 1613461 w 1731441"/>
                <a:gd name="connsiteY14" fmla="*/ 1688159 h 2382437"/>
                <a:gd name="connsiteX15" fmla="*/ 1316844 w 1731441"/>
                <a:gd name="connsiteY15" fmla="*/ 1698945 h 2382437"/>
                <a:gd name="connsiteX16" fmla="*/ 1013882 w 1731441"/>
                <a:gd name="connsiteY16" fmla="*/ 1697724 h 2382437"/>
                <a:gd name="connsiteX17" fmla="*/ 653871 w 1731441"/>
                <a:gd name="connsiteY17" fmla="*/ 1677374 h 2382437"/>
                <a:gd name="connsiteX18" fmla="*/ 642501 w 1731441"/>
                <a:gd name="connsiteY18" fmla="*/ 1632818 h 2382437"/>
                <a:gd name="connsiteX19" fmla="*/ 682176 w 1731441"/>
                <a:gd name="connsiteY19" fmla="*/ 894837 h 2382437"/>
                <a:gd name="connsiteX20" fmla="*/ 677735 w 1731441"/>
                <a:gd name="connsiteY20" fmla="*/ 691626 h 2382437"/>
                <a:gd name="connsiteX21" fmla="*/ 645966 w 1731441"/>
                <a:gd name="connsiteY21" fmla="*/ 579724 h 2382437"/>
                <a:gd name="connsiteX22" fmla="*/ 605997 w 1731441"/>
                <a:gd name="connsiteY22" fmla="*/ 453083 h 2382437"/>
                <a:gd name="connsiteX23" fmla="*/ 527279 w 1731441"/>
                <a:gd name="connsiteY23" fmla="*/ 194824 h 2382437"/>
                <a:gd name="connsiteX24" fmla="*/ 472621 w 1731441"/>
                <a:gd name="connsiteY24" fmla="*/ 21187 h 2382437"/>
                <a:gd name="connsiteX25" fmla="*/ 433629 w 1731441"/>
                <a:gd name="connsiteY25" fmla="*/ 7717 h 2382437"/>
                <a:gd name="connsiteX26" fmla="*/ 326265 w 1731441"/>
                <a:gd name="connsiteY26" fmla="*/ 61399 h 2382437"/>
                <a:gd name="connsiteX27" fmla="*/ 292152 w 1731441"/>
                <a:gd name="connsiteY27" fmla="*/ 94780 h 2382437"/>
                <a:gd name="connsiteX28" fmla="*/ 366575 w 1731441"/>
                <a:gd name="connsiteY28" fmla="*/ 203218 h 2382437"/>
                <a:gd name="connsiteX29" fmla="*/ 425528 w 1731441"/>
                <a:gd name="connsiteY29" fmla="*/ 322782 h 2382437"/>
                <a:gd name="connsiteX30" fmla="*/ 434312 w 1731441"/>
                <a:gd name="connsiteY30" fmla="*/ 420825 h 2382437"/>
                <a:gd name="connsiteX31" fmla="*/ 432360 w 1731441"/>
                <a:gd name="connsiteY31" fmla="*/ 849842 h 2382437"/>
                <a:gd name="connsiteX32" fmla="*/ 442462 w 1731441"/>
                <a:gd name="connsiteY32" fmla="*/ 1626962 h 2382437"/>
                <a:gd name="connsiteX33" fmla="*/ 407129 w 1731441"/>
                <a:gd name="connsiteY33" fmla="*/ 1657610 h 2382437"/>
                <a:gd name="connsiteX34" fmla="*/ 105388 w 1731441"/>
                <a:gd name="connsiteY34" fmla="*/ 1611443 h 2382437"/>
                <a:gd name="connsiteX35" fmla="*/ 96311 w 1731441"/>
                <a:gd name="connsiteY35" fmla="*/ 1614810 h 2382437"/>
                <a:gd name="connsiteX36" fmla="*/ 17837 w 1731441"/>
                <a:gd name="connsiteY36" fmla="*/ 1900057 h 2382437"/>
                <a:gd name="connsiteX37" fmla="*/ 12762 w 1731441"/>
                <a:gd name="connsiteY37" fmla="*/ 1961498 h 2382437"/>
                <a:gd name="connsiteX38" fmla="*/ 73 w 1731441"/>
                <a:gd name="connsiteY38" fmla="*/ 2193063 h 2382437"/>
                <a:gd name="connsiteX39" fmla="*/ 9297 w 1731441"/>
                <a:gd name="connsiteY39" fmla="*/ 2206093 h 2382437"/>
                <a:gd name="connsiteX40" fmla="*/ 296349 w 1731441"/>
                <a:gd name="connsiteY40" fmla="*/ 2293741 h 2382437"/>
                <a:gd name="connsiteX41" fmla="*/ 840197 w 1731441"/>
                <a:gd name="connsiteY41" fmla="*/ 2380364 h 2382437"/>
                <a:gd name="connsiteX42" fmla="*/ 1139937 w 1731441"/>
                <a:gd name="connsiteY42" fmla="*/ 2377729 h 2382437"/>
                <a:gd name="connsiteX43" fmla="*/ 1434408 w 1731441"/>
                <a:gd name="connsiteY43" fmla="*/ 2346691 h 2382437"/>
                <a:gd name="connsiteX44" fmla="*/ 1694424 w 1731441"/>
                <a:gd name="connsiteY44" fmla="*/ 2270951 h 2382437"/>
                <a:gd name="connsiteX45" fmla="*/ 1717361 w 1731441"/>
                <a:gd name="connsiteY45" fmla="*/ 2247867 h 2382437"/>
                <a:gd name="connsiteX46" fmla="*/ 1705648 w 1731441"/>
                <a:gd name="connsiteY46" fmla="*/ 1859112 h 2382437"/>
                <a:gd name="connsiteX47" fmla="*/ 1730147 w 1731441"/>
                <a:gd name="connsiteY47" fmla="*/ 1399399 h 2382437"/>
                <a:gd name="connsiteX48" fmla="*/ 1654748 w 1731441"/>
                <a:gd name="connsiteY48" fmla="*/ 2084333 h 2382437"/>
                <a:gd name="connsiteX49" fmla="*/ 1458467 w 1731441"/>
                <a:gd name="connsiteY49" fmla="*/ 2135526 h 2382437"/>
                <a:gd name="connsiteX50" fmla="*/ 911887 w 1731441"/>
                <a:gd name="connsiteY50" fmla="*/ 2159927 h 2382437"/>
                <a:gd name="connsiteX51" fmla="*/ 413962 w 1731441"/>
                <a:gd name="connsiteY51" fmla="*/ 2109954 h 2382437"/>
                <a:gd name="connsiteX52" fmla="*/ 79962 w 1731441"/>
                <a:gd name="connsiteY52" fmla="*/ 2017962 h 2382437"/>
                <a:gd name="connsiteX53" fmla="*/ 70543 w 1731441"/>
                <a:gd name="connsiteY53" fmla="*/ 2005176 h 2382437"/>
                <a:gd name="connsiteX54" fmla="*/ 81865 w 1731441"/>
                <a:gd name="connsiteY54" fmla="*/ 1830368 h 2382437"/>
                <a:gd name="connsiteX55" fmla="*/ 99532 w 1731441"/>
                <a:gd name="connsiteY55" fmla="*/ 1818753 h 2382437"/>
                <a:gd name="connsiteX56" fmla="*/ 355546 w 1731441"/>
                <a:gd name="connsiteY56" fmla="*/ 1901228 h 2382437"/>
                <a:gd name="connsiteX57" fmla="*/ 813307 w 1731441"/>
                <a:gd name="connsiteY57" fmla="*/ 1949005 h 2382437"/>
                <a:gd name="connsiteX58" fmla="*/ 1105825 w 1731441"/>
                <a:gd name="connsiteY58" fmla="*/ 1957301 h 2382437"/>
                <a:gd name="connsiteX59" fmla="*/ 1618488 w 1731441"/>
                <a:gd name="connsiteY59" fmla="*/ 1911916 h 2382437"/>
                <a:gd name="connsiteX60" fmla="*/ 1662459 w 1731441"/>
                <a:gd name="connsiteY60" fmla="*/ 1931193 h 2382437"/>
                <a:gd name="connsiteX61" fmla="*/ 1665435 w 1731441"/>
                <a:gd name="connsiteY61" fmla="*/ 2069497 h 2382437"/>
                <a:gd name="connsiteX62" fmla="*/ 1654748 w 1731441"/>
                <a:gd name="connsiteY62" fmla="*/ 2084333 h 238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731441" h="2382437">
                  <a:moveTo>
                    <a:pt x="1730147" y="1399399"/>
                  </a:moveTo>
                  <a:cubicBezTo>
                    <a:pt x="1733563" y="1300478"/>
                    <a:pt x="1730000" y="1202191"/>
                    <a:pt x="1722046" y="1102147"/>
                  </a:cubicBezTo>
                  <a:cubicBezTo>
                    <a:pt x="1715555" y="1020892"/>
                    <a:pt x="1706966" y="940271"/>
                    <a:pt x="1703257" y="858772"/>
                  </a:cubicBezTo>
                  <a:cubicBezTo>
                    <a:pt x="1699499" y="776395"/>
                    <a:pt x="1695595" y="693578"/>
                    <a:pt x="1679490" y="612470"/>
                  </a:cubicBezTo>
                  <a:cubicBezTo>
                    <a:pt x="1665435" y="541902"/>
                    <a:pt x="1642303" y="473580"/>
                    <a:pt x="1620147" y="405257"/>
                  </a:cubicBezTo>
                  <a:cubicBezTo>
                    <a:pt x="1598431" y="338399"/>
                    <a:pt x="1579691" y="270759"/>
                    <a:pt x="1558706" y="203657"/>
                  </a:cubicBezTo>
                  <a:cubicBezTo>
                    <a:pt x="1552215" y="182965"/>
                    <a:pt x="1551093" y="149828"/>
                    <a:pt x="1531670" y="134602"/>
                  </a:cubicBezTo>
                  <a:cubicBezTo>
                    <a:pt x="1514979" y="121523"/>
                    <a:pt x="1358179" y="55592"/>
                    <a:pt x="1341343" y="56519"/>
                  </a:cubicBezTo>
                  <a:cubicBezTo>
                    <a:pt x="1326165" y="57349"/>
                    <a:pt x="1345832" y="86679"/>
                    <a:pt x="1352762" y="101612"/>
                  </a:cubicBezTo>
                  <a:cubicBezTo>
                    <a:pt x="1374333" y="147974"/>
                    <a:pt x="1394732" y="194824"/>
                    <a:pt x="1416107" y="241283"/>
                  </a:cubicBezTo>
                  <a:cubicBezTo>
                    <a:pt x="1439532" y="292232"/>
                    <a:pt x="1537916" y="498566"/>
                    <a:pt x="1553923" y="554542"/>
                  </a:cubicBezTo>
                  <a:cubicBezTo>
                    <a:pt x="1571492" y="616130"/>
                    <a:pt x="1577251" y="680353"/>
                    <a:pt x="1582960" y="744137"/>
                  </a:cubicBezTo>
                  <a:cubicBezTo>
                    <a:pt x="1582960" y="792939"/>
                    <a:pt x="1631762" y="1240012"/>
                    <a:pt x="1638448" y="1338982"/>
                  </a:cubicBezTo>
                  <a:cubicBezTo>
                    <a:pt x="1638741" y="1343033"/>
                    <a:pt x="1634251" y="1667272"/>
                    <a:pt x="1634154" y="1668638"/>
                  </a:cubicBezTo>
                  <a:cubicBezTo>
                    <a:pt x="1633031" y="1683377"/>
                    <a:pt x="1628493" y="1688062"/>
                    <a:pt x="1613461" y="1688159"/>
                  </a:cubicBezTo>
                  <a:cubicBezTo>
                    <a:pt x="1514589" y="1688940"/>
                    <a:pt x="1415814" y="1696700"/>
                    <a:pt x="1316844" y="1698945"/>
                  </a:cubicBezTo>
                  <a:cubicBezTo>
                    <a:pt x="1215873" y="1701190"/>
                    <a:pt x="1114853" y="1700799"/>
                    <a:pt x="1013882" y="1697724"/>
                  </a:cubicBezTo>
                  <a:cubicBezTo>
                    <a:pt x="910325" y="1694601"/>
                    <a:pt x="670074" y="1680546"/>
                    <a:pt x="653871" y="1677374"/>
                  </a:cubicBezTo>
                  <a:cubicBezTo>
                    <a:pt x="634595" y="1673568"/>
                    <a:pt x="641769" y="1646678"/>
                    <a:pt x="642501" y="1632818"/>
                  </a:cubicBezTo>
                  <a:cubicBezTo>
                    <a:pt x="643867" y="1607490"/>
                    <a:pt x="678467" y="963696"/>
                    <a:pt x="682176" y="894837"/>
                  </a:cubicBezTo>
                  <a:cubicBezTo>
                    <a:pt x="685837" y="826612"/>
                    <a:pt x="689985" y="759314"/>
                    <a:pt x="677735" y="691626"/>
                  </a:cubicBezTo>
                  <a:cubicBezTo>
                    <a:pt x="670757" y="653268"/>
                    <a:pt x="656897" y="616911"/>
                    <a:pt x="645966" y="579724"/>
                  </a:cubicBezTo>
                  <a:cubicBezTo>
                    <a:pt x="633472" y="537266"/>
                    <a:pt x="618051" y="495638"/>
                    <a:pt x="605997" y="453083"/>
                  </a:cubicBezTo>
                  <a:cubicBezTo>
                    <a:pt x="581450" y="366460"/>
                    <a:pt x="551534" y="281496"/>
                    <a:pt x="527279" y="194824"/>
                  </a:cubicBezTo>
                  <a:cubicBezTo>
                    <a:pt x="510931" y="136359"/>
                    <a:pt x="491898" y="78724"/>
                    <a:pt x="472621" y="21187"/>
                  </a:cubicBezTo>
                  <a:cubicBezTo>
                    <a:pt x="462763" y="-8192"/>
                    <a:pt x="451539" y="-1164"/>
                    <a:pt x="433629" y="7717"/>
                  </a:cubicBezTo>
                  <a:cubicBezTo>
                    <a:pt x="408740" y="20016"/>
                    <a:pt x="350471" y="52615"/>
                    <a:pt x="326265" y="61399"/>
                  </a:cubicBezTo>
                  <a:cubicBezTo>
                    <a:pt x="316846" y="64816"/>
                    <a:pt x="280001" y="74918"/>
                    <a:pt x="292152" y="94780"/>
                  </a:cubicBezTo>
                  <a:cubicBezTo>
                    <a:pt x="315040" y="132260"/>
                    <a:pt x="340857" y="167739"/>
                    <a:pt x="366575" y="203218"/>
                  </a:cubicBezTo>
                  <a:cubicBezTo>
                    <a:pt x="393221" y="239917"/>
                    <a:pt x="415426" y="278275"/>
                    <a:pt x="425528" y="322782"/>
                  </a:cubicBezTo>
                  <a:cubicBezTo>
                    <a:pt x="432848" y="355040"/>
                    <a:pt x="434507" y="388030"/>
                    <a:pt x="434312" y="420825"/>
                  </a:cubicBezTo>
                  <a:cubicBezTo>
                    <a:pt x="433482" y="563814"/>
                    <a:pt x="436508" y="706804"/>
                    <a:pt x="432360" y="849842"/>
                  </a:cubicBezTo>
                  <a:cubicBezTo>
                    <a:pt x="426650" y="1048563"/>
                    <a:pt x="439339" y="1567277"/>
                    <a:pt x="442462" y="1626962"/>
                  </a:cubicBezTo>
                  <a:cubicBezTo>
                    <a:pt x="443877" y="1653608"/>
                    <a:pt x="434214" y="1660879"/>
                    <a:pt x="407129" y="1657610"/>
                  </a:cubicBezTo>
                  <a:cubicBezTo>
                    <a:pt x="354667" y="1651314"/>
                    <a:pt x="129545" y="1606807"/>
                    <a:pt x="105388" y="1611443"/>
                  </a:cubicBezTo>
                  <a:cubicBezTo>
                    <a:pt x="102167" y="1612077"/>
                    <a:pt x="98897" y="1612858"/>
                    <a:pt x="96311" y="1614810"/>
                  </a:cubicBezTo>
                  <a:cubicBezTo>
                    <a:pt x="88063" y="1621057"/>
                    <a:pt x="64931" y="1708949"/>
                    <a:pt x="17837" y="1900057"/>
                  </a:cubicBezTo>
                  <a:cubicBezTo>
                    <a:pt x="12908" y="1920017"/>
                    <a:pt x="13689" y="1940953"/>
                    <a:pt x="12762" y="1961498"/>
                  </a:cubicBezTo>
                  <a:cubicBezTo>
                    <a:pt x="9346" y="2038654"/>
                    <a:pt x="2855" y="2116151"/>
                    <a:pt x="73" y="2193063"/>
                  </a:cubicBezTo>
                  <a:cubicBezTo>
                    <a:pt x="-171" y="2199603"/>
                    <a:pt x="-366" y="2206386"/>
                    <a:pt x="9297" y="2206093"/>
                  </a:cubicBezTo>
                  <a:cubicBezTo>
                    <a:pt x="14519" y="2212242"/>
                    <a:pt x="206896" y="2269633"/>
                    <a:pt x="296349" y="2293741"/>
                  </a:cubicBezTo>
                  <a:cubicBezTo>
                    <a:pt x="381801" y="2316824"/>
                    <a:pt x="790272" y="2378656"/>
                    <a:pt x="840197" y="2380364"/>
                  </a:cubicBezTo>
                  <a:cubicBezTo>
                    <a:pt x="940094" y="2383829"/>
                    <a:pt x="1040138" y="2382951"/>
                    <a:pt x="1139937" y="2377729"/>
                  </a:cubicBezTo>
                  <a:cubicBezTo>
                    <a:pt x="1238664" y="2372556"/>
                    <a:pt x="1336511" y="2360112"/>
                    <a:pt x="1434408" y="2346691"/>
                  </a:cubicBezTo>
                  <a:cubicBezTo>
                    <a:pt x="1525521" y="2334198"/>
                    <a:pt x="1611997" y="2313164"/>
                    <a:pt x="1694424" y="2270951"/>
                  </a:cubicBezTo>
                  <a:cubicBezTo>
                    <a:pt x="1707063" y="2264460"/>
                    <a:pt x="1716970" y="2262898"/>
                    <a:pt x="1717361" y="2247867"/>
                  </a:cubicBezTo>
                  <a:cubicBezTo>
                    <a:pt x="1719264" y="2180228"/>
                    <a:pt x="1704623" y="1921237"/>
                    <a:pt x="1705648" y="1859112"/>
                  </a:cubicBezTo>
                  <a:cubicBezTo>
                    <a:pt x="1707454" y="1751894"/>
                    <a:pt x="1728585" y="1445126"/>
                    <a:pt x="1730147" y="1399399"/>
                  </a:cubicBezTo>
                  <a:close/>
                  <a:moveTo>
                    <a:pt x="1654748" y="2084333"/>
                  </a:moveTo>
                  <a:cubicBezTo>
                    <a:pt x="1589353" y="2101316"/>
                    <a:pt x="1525130" y="2121471"/>
                    <a:pt x="1458467" y="2135526"/>
                  </a:cubicBezTo>
                  <a:cubicBezTo>
                    <a:pt x="1365744" y="2155046"/>
                    <a:pt x="993288" y="2163440"/>
                    <a:pt x="911887" y="2159927"/>
                  </a:cubicBezTo>
                  <a:cubicBezTo>
                    <a:pt x="835512" y="2156657"/>
                    <a:pt x="501805" y="2123520"/>
                    <a:pt x="413962" y="2109954"/>
                  </a:cubicBezTo>
                  <a:cubicBezTo>
                    <a:pt x="356717" y="2101120"/>
                    <a:pt x="121297" y="2037922"/>
                    <a:pt x="79962" y="2017962"/>
                  </a:cubicBezTo>
                  <a:cubicBezTo>
                    <a:pt x="73276" y="2014741"/>
                    <a:pt x="70592" y="2012008"/>
                    <a:pt x="70543" y="2005176"/>
                  </a:cubicBezTo>
                  <a:cubicBezTo>
                    <a:pt x="70494" y="1991902"/>
                    <a:pt x="80987" y="1875607"/>
                    <a:pt x="81865" y="1830368"/>
                  </a:cubicBezTo>
                  <a:cubicBezTo>
                    <a:pt x="82158" y="1814654"/>
                    <a:pt x="85818" y="1812994"/>
                    <a:pt x="99532" y="1818753"/>
                  </a:cubicBezTo>
                  <a:cubicBezTo>
                    <a:pt x="181421" y="1853012"/>
                    <a:pt x="267166" y="1884099"/>
                    <a:pt x="355546" y="1901228"/>
                  </a:cubicBezTo>
                  <a:cubicBezTo>
                    <a:pt x="416255" y="1912989"/>
                    <a:pt x="718436" y="1944076"/>
                    <a:pt x="813307" y="1949005"/>
                  </a:cubicBezTo>
                  <a:cubicBezTo>
                    <a:pt x="910667" y="1954032"/>
                    <a:pt x="1008368" y="1956081"/>
                    <a:pt x="1105825" y="1957301"/>
                  </a:cubicBezTo>
                  <a:cubicBezTo>
                    <a:pt x="1302301" y="1959790"/>
                    <a:pt x="1507269" y="1935389"/>
                    <a:pt x="1618488" y="1911916"/>
                  </a:cubicBezTo>
                  <a:cubicBezTo>
                    <a:pt x="1641083" y="1907133"/>
                    <a:pt x="1662019" y="1902302"/>
                    <a:pt x="1662459" y="1931193"/>
                  </a:cubicBezTo>
                  <a:cubicBezTo>
                    <a:pt x="1662898" y="1960425"/>
                    <a:pt x="1664557" y="2052611"/>
                    <a:pt x="1665435" y="2069497"/>
                  </a:cubicBezTo>
                  <a:cubicBezTo>
                    <a:pt x="1665777" y="2077305"/>
                    <a:pt x="1663191" y="2082136"/>
                    <a:pt x="1654748" y="2084333"/>
                  </a:cubicBezTo>
                  <a:close/>
                </a:path>
              </a:pathLst>
            </a:custGeom>
            <a:solidFill>
              <a:schemeClr val="accent1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1D57A6F-5337-4702-A1C8-490D22F73386}"/>
                </a:ext>
              </a:extLst>
            </p:cNvPr>
            <p:cNvSpPr/>
            <p:nvPr/>
          </p:nvSpPr>
          <p:spPr>
            <a:xfrm>
              <a:off x="3440774" y="2090694"/>
              <a:ext cx="168786" cy="1003050"/>
            </a:xfrm>
            <a:custGeom>
              <a:avLst/>
              <a:gdLst>
                <a:gd name="connsiteX0" fmla="*/ 114553 w 168786"/>
                <a:gd name="connsiteY0" fmla="*/ 1003039 h 1003050"/>
                <a:gd name="connsiteX1" fmla="*/ 20561 w 168786"/>
                <a:gd name="connsiteY1" fmla="*/ 999867 h 1003050"/>
                <a:gd name="connsiteX2" fmla="*/ 15 w 168786"/>
                <a:gd name="connsiteY2" fmla="*/ 977857 h 1003050"/>
                <a:gd name="connsiteX3" fmla="*/ 32224 w 168786"/>
                <a:gd name="connsiteY3" fmla="*/ 20561 h 1003050"/>
                <a:gd name="connsiteX4" fmla="*/ 54234 w 168786"/>
                <a:gd name="connsiteY4" fmla="*/ 15 h 1003050"/>
                <a:gd name="connsiteX5" fmla="*/ 148226 w 168786"/>
                <a:gd name="connsiteY5" fmla="*/ 3187 h 1003050"/>
                <a:gd name="connsiteX6" fmla="*/ 168772 w 168786"/>
                <a:gd name="connsiteY6" fmla="*/ 25197 h 1003050"/>
                <a:gd name="connsiteX7" fmla="*/ 136563 w 168786"/>
                <a:gd name="connsiteY7" fmla="*/ 982493 h 1003050"/>
                <a:gd name="connsiteX8" fmla="*/ 114553 w 168786"/>
                <a:gd name="connsiteY8" fmla="*/ 1003039 h 100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86" h="1003050">
                  <a:moveTo>
                    <a:pt x="114553" y="1003039"/>
                  </a:moveTo>
                  <a:lnTo>
                    <a:pt x="20561" y="999867"/>
                  </a:lnTo>
                  <a:cubicBezTo>
                    <a:pt x="8800" y="999476"/>
                    <a:pt x="-424" y="989618"/>
                    <a:pt x="15" y="977857"/>
                  </a:cubicBezTo>
                  <a:lnTo>
                    <a:pt x="32224" y="20561"/>
                  </a:lnTo>
                  <a:cubicBezTo>
                    <a:pt x="32615" y="8799"/>
                    <a:pt x="42473" y="-424"/>
                    <a:pt x="54234" y="15"/>
                  </a:cubicBezTo>
                  <a:lnTo>
                    <a:pt x="148226" y="3187"/>
                  </a:lnTo>
                  <a:cubicBezTo>
                    <a:pt x="159988" y="3578"/>
                    <a:pt x="169211" y="13436"/>
                    <a:pt x="168772" y="25197"/>
                  </a:cubicBezTo>
                  <a:lnTo>
                    <a:pt x="136563" y="982493"/>
                  </a:lnTo>
                  <a:cubicBezTo>
                    <a:pt x="136172" y="994254"/>
                    <a:pt x="126314" y="1003429"/>
                    <a:pt x="114553" y="1003039"/>
                  </a:cubicBezTo>
                  <a:close/>
                </a:path>
              </a:pathLst>
            </a:custGeom>
            <a:solidFill>
              <a:srgbClr val="CFC5AA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E77CB592-1AAF-4C49-A358-0D546BD6E1D8}"/>
                </a:ext>
              </a:extLst>
            </p:cNvPr>
            <p:cNvSpPr/>
            <p:nvPr/>
          </p:nvSpPr>
          <p:spPr>
            <a:xfrm>
              <a:off x="3448509" y="2418299"/>
              <a:ext cx="244534" cy="333988"/>
            </a:xfrm>
            <a:custGeom>
              <a:avLst/>
              <a:gdLst>
                <a:gd name="connsiteX0" fmla="*/ 243414 w 244534"/>
                <a:gd name="connsiteY0" fmla="*/ 71316 h 333988"/>
                <a:gd name="connsiteX1" fmla="*/ 232921 w 244534"/>
                <a:gd name="connsiteY1" fmla="*/ 45939 h 333988"/>
                <a:gd name="connsiteX2" fmla="*/ 227651 w 244534"/>
                <a:gd name="connsiteY2" fmla="*/ 22270 h 333988"/>
                <a:gd name="connsiteX3" fmla="*/ 199346 w 244534"/>
                <a:gd name="connsiteY3" fmla="*/ 163 h 333988"/>
                <a:gd name="connsiteX4" fmla="*/ 166502 w 244534"/>
                <a:gd name="connsiteY4" fmla="*/ 163 h 333988"/>
                <a:gd name="connsiteX5" fmla="*/ 149470 w 244534"/>
                <a:gd name="connsiteY5" fmla="*/ 15585 h 333988"/>
                <a:gd name="connsiteX6" fmla="*/ 144346 w 244534"/>
                <a:gd name="connsiteY6" fmla="*/ 61263 h 333988"/>
                <a:gd name="connsiteX7" fmla="*/ 132780 w 244534"/>
                <a:gd name="connsiteY7" fmla="*/ 71121 h 333988"/>
                <a:gd name="connsiteX8" fmla="*/ 101010 w 244534"/>
                <a:gd name="connsiteY8" fmla="*/ 77319 h 333988"/>
                <a:gd name="connsiteX9" fmla="*/ 71631 w 244534"/>
                <a:gd name="connsiteY9" fmla="*/ 82248 h 333988"/>
                <a:gd name="connsiteX10" fmla="*/ 42155 w 244534"/>
                <a:gd name="connsiteY10" fmla="*/ 86494 h 333988"/>
                <a:gd name="connsiteX11" fmla="*/ 38056 w 244534"/>
                <a:gd name="connsiteY11" fmla="*/ 87762 h 333988"/>
                <a:gd name="connsiteX12" fmla="*/ 1454 w 244534"/>
                <a:gd name="connsiteY12" fmla="*/ 165699 h 333988"/>
                <a:gd name="connsiteX13" fmla="*/ 62505 w 244534"/>
                <a:gd name="connsiteY13" fmla="*/ 312836 h 333988"/>
                <a:gd name="connsiteX14" fmla="*/ 110965 w 244534"/>
                <a:gd name="connsiteY14" fmla="*/ 331576 h 333988"/>
                <a:gd name="connsiteX15" fmla="*/ 112137 w 244534"/>
                <a:gd name="connsiteY15" fmla="*/ 333040 h 333988"/>
                <a:gd name="connsiteX16" fmla="*/ 112820 w 244534"/>
                <a:gd name="connsiteY16" fmla="*/ 332894 h 333988"/>
                <a:gd name="connsiteX17" fmla="*/ 160451 w 244534"/>
                <a:gd name="connsiteY17" fmla="*/ 323280 h 333988"/>
                <a:gd name="connsiteX18" fmla="*/ 199248 w 244534"/>
                <a:gd name="connsiteY18" fmla="*/ 295902 h 333988"/>
                <a:gd name="connsiteX19" fmla="*/ 215645 w 244534"/>
                <a:gd name="connsiteY19" fmla="*/ 252176 h 333988"/>
                <a:gd name="connsiteX20" fmla="*/ 232433 w 244534"/>
                <a:gd name="connsiteY20" fmla="*/ 197518 h 333988"/>
                <a:gd name="connsiteX21" fmla="*/ 243414 w 244534"/>
                <a:gd name="connsiteY21" fmla="*/ 71316 h 33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4534" h="333988">
                  <a:moveTo>
                    <a:pt x="243414" y="71316"/>
                  </a:moveTo>
                  <a:cubicBezTo>
                    <a:pt x="235068" y="64923"/>
                    <a:pt x="235117" y="54675"/>
                    <a:pt x="232921" y="45939"/>
                  </a:cubicBezTo>
                  <a:cubicBezTo>
                    <a:pt x="230969" y="38180"/>
                    <a:pt x="230628" y="30176"/>
                    <a:pt x="227651" y="22270"/>
                  </a:cubicBezTo>
                  <a:cubicBezTo>
                    <a:pt x="222136" y="7679"/>
                    <a:pt x="214816" y="700"/>
                    <a:pt x="199346" y="163"/>
                  </a:cubicBezTo>
                  <a:cubicBezTo>
                    <a:pt x="188414" y="-227"/>
                    <a:pt x="177434" y="212"/>
                    <a:pt x="166502" y="163"/>
                  </a:cubicBezTo>
                  <a:cubicBezTo>
                    <a:pt x="156058" y="114"/>
                    <a:pt x="151764" y="5287"/>
                    <a:pt x="149470" y="15585"/>
                  </a:cubicBezTo>
                  <a:cubicBezTo>
                    <a:pt x="146152" y="30762"/>
                    <a:pt x="143712" y="45744"/>
                    <a:pt x="144346" y="61263"/>
                  </a:cubicBezTo>
                  <a:cubicBezTo>
                    <a:pt x="144688" y="69120"/>
                    <a:pt x="139661" y="71707"/>
                    <a:pt x="132780" y="71121"/>
                  </a:cubicBezTo>
                  <a:cubicBezTo>
                    <a:pt x="121556" y="70194"/>
                    <a:pt x="111063" y="72878"/>
                    <a:pt x="101010" y="77319"/>
                  </a:cubicBezTo>
                  <a:cubicBezTo>
                    <a:pt x="91591" y="81516"/>
                    <a:pt x="81782" y="82443"/>
                    <a:pt x="71631" y="82248"/>
                  </a:cubicBezTo>
                  <a:cubicBezTo>
                    <a:pt x="61627" y="82053"/>
                    <a:pt x="51915" y="82443"/>
                    <a:pt x="42155" y="86494"/>
                  </a:cubicBezTo>
                  <a:cubicBezTo>
                    <a:pt x="40837" y="87030"/>
                    <a:pt x="39422" y="87421"/>
                    <a:pt x="38056" y="87762"/>
                  </a:cubicBezTo>
                  <a:cubicBezTo>
                    <a:pt x="8872" y="102305"/>
                    <a:pt x="-4695" y="132172"/>
                    <a:pt x="1454" y="165699"/>
                  </a:cubicBezTo>
                  <a:cubicBezTo>
                    <a:pt x="5944" y="190197"/>
                    <a:pt x="49573" y="293755"/>
                    <a:pt x="62505" y="312836"/>
                  </a:cubicBezTo>
                  <a:cubicBezTo>
                    <a:pt x="75389" y="331918"/>
                    <a:pt x="89932" y="337872"/>
                    <a:pt x="110965" y="331576"/>
                  </a:cubicBezTo>
                  <a:cubicBezTo>
                    <a:pt x="111698" y="331967"/>
                    <a:pt x="112039" y="332455"/>
                    <a:pt x="112137" y="333040"/>
                  </a:cubicBezTo>
                  <a:cubicBezTo>
                    <a:pt x="112381" y="332992"/>
                    <a:pt x="112576" y="332943"/>
                    <a:pt x="112820" y="332894"/>
                  </a:cubicBezTo>
                  <a:cubicBezTo>
                    <a:pt x="128729" y="330015"/>
                    <a:pt x="144639" y="326843"/>
                    <a:pt x="160451" y="323280"/>
                  </a:cubicBezTo>
                  <a:cubicBezTo>
                    <a:pt x="164208" y="321474"/>
                    <a:pt x="197198" y="301075"/>
                    <a:pt x="199248" y="295902"/>
                  </a:cubicBezTo>
                  <a:cubicBezTo>
                    <a:pt x="209057" y="282921"/>
                    <a:pt x="207398" y="265694"/>
                    <a:pt x="215645" y="252176"/>
                  </a:cubicBezTo>
                  <a:cubicBezTo>
                    <a:pt x="219842" y="239536"/>
                    <a:pt x="228675" y="202398"/>
                    <a:pt x="232433" y="197518"/>
                  </a:cubicBezTo>
                  <a:cubicBezTo>
                    <a:pt x="244927" y="156231"/>
                    <a:pt x="245951" y="113920"/>
                    <a:pt x="243414" y="71316"/>
                  </a:cubicBezTo>
                  <a:close/>
                </a:path>
              </a:pathLst>
            </a:custGeom>
            <a:solidFill>
              <a:srgbClr val="FDCA9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45ADB843-4E58-4560-9602-3D857B002FC7}"/>
                </a:ext>
              </a:extLst>
            </p:cNvPr>
            <p:cNvSpPr/>
            <p:nvPr/>
          </p:nvSpPr>
          <p:spPr>
            <a:xfrm>
              <a:off x="3430860" y="2496887"/>
              <a:ext cx="29010" cy="190522"/>
            </a:xfrm>
            <a:custGeom>
              <a:avLst/>
              <a:gdLst>
                <a:gd name="connsiteX0" fmla="*/ 21105 w 29010"/>
                <a:gd name="connsiteY0" fmla="*/ 190522 h 190522"/>
                <a:gd name="connsiteX1" fmla="*/ 22618 w 29010"/>
                <a:gd name="connsiteY1" fmla="*/ 188961 h 190522"/>
                <a:gd name="connsiteX2" fmla="*/ 25546 w 29010"/>
                <a:gd name="connsiteY2" fmla="*/ 102484 h 190522"/>
                <a:gd name="connsiteX3" fmla="*/ 19055 w 29010"/>
                <a:gd name="connsiteY3" fmla="*/ 86867 h 190522"/>
                <a:gd name="connsiteX4" fmla="*/ 27888 w 29010"/>
                <a:gd name="connsiteY4" fmla="*/ 33868 h 190522"/>
                <a:gd name="connsiteX5" fmla="*/ 29011 w 29010"/>
                <a:gd name="connsiteY5" fmla="*/ 0 h 190522"/>
                <a:gd name="connsiteX6" fmla="*/ 26815 w 29010"/>
                <a:gd name="connsiteY6" fmla="*/ 781 h 190522"/>
                <a:gd name="connsiteX7" fmla="*/ 6513 w 29010"/>
                <a:gd name="connsiteY7" fmla="*/ 58757 h 190522"/>
                <a:gd name="connsiteX8" fmla="*/ 1340 w 29010"/>
                <a:gd name="connsiteY8" fmla="*/ 132204 h 190522"/>
                <a:gd name="connsiteX9" fmla="*/ 21105 w 29010"/>
                <a:gd name="connsiteY9" fmla="*/ 190522 h 19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10" h="190522">
                  <a:moveTo>
                    <a:pt x="21105" y="190522"/>
                  </a:moveTo>
                  <a:cubicBezTo>
                    <a:pt x="21739" y="190425"/>
                    <a:pt x="22227" y="189839"/>
                    <a:pt x="22618" y="188961"/>
                  </a:cubicBezTo>
                  <a:lnTo>
                    <a:pt x="25546" y="102484"/>
                  </a:lnTo>
                  <a:cubicBezTo>
                    <a:pt x="23691" y="97604"/>
                    <a:pt x="21544" y="92431"/>
                    <a:pt x="19055" y="86867"/>
                  </a:cubicBezTo>
                  <a:cubicBezTo>
                    <a:pt x="15444" y="67151"/>
                    <a:pt x="18665" y="48704"/>
                    <a:pt x="27888" y="33868"/>
                  </a:cubicBezTo>
                  <a:lnTo>
                    <a:pt x="29011" y="0"/>
                  </a:lnTo>
                  <a:cubicBezTo>
                    <a:pt x="28279" y="293"/>
                    <a:pt x="27547" y="488"/>
                    <a:pt x="26815" y="781"/>
                  </a:cubicBezTo>
                  <a:cubicBezTo>
                    <a:pt x="15883" y="14250"/>
                    <a:pt x="10808" y="43629"/>
                    <a:pt x="6513" y="58757"/>
                  </a:cubicBezTo>
                  <a:cubicBezTo>
                    <a:pt x="-1442" y="86721"/>
                    <a:pt x="-661" y="102777"/>
                    <a:pt x="1340" y="132204"/>
                  </a:cubicBezTo>
                  <a:cubicBezTo>
                    <a:pt x="2365" y="147674"/>
                    <a:pt x="169" y="181201"/>
                    <a:pt x="21105" y="190522"/>
                  </a:cubicBezTo>
                  <a:close/>
                </a:path>
              </a:pathLst>
            </a:custGeom>
            <a:solidFill>
              <a:srgbClr val="EEBD88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2F50BF2-D0C1-43FF-9B50-6CBA5902A781}"/>
              </a:ext>
            </a:extLst>
          </p:cNvPr>
          <p:cNvGrpSpPr/>
          <p:nvPr/>
        </p:nvGrpSpPr>
        <p:grpSpPr>
          <a:xfrm>
            <a:off x="3412710" y="4296804"/>
            <a:ext cx="2549486" cy="2522860"/>
            <a:chOff x="5552772" y="3314999"/>
            <a:chExt cx="3464643" cy="3428461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8BE486A0-ECAF-47D7-B9C1-2BDAE40128A8}"/>
                </a:ext>
              </a:extLst>
            </p:cNvPr>
            <p:cNvSpPr/>
            <p:nvPr/>
          </p:nvSpPr>
          <p:spPr>
            <a:xfrm rot="21415801">
              <a:off x="5552772" y="3314999"/>
              <a:ext cx="3428018" cy="3428461"/>
            </a:xfrm>
            <a:custGeom>
              <a:avLst/>
              <a:gdLst>
                <a:gd name="connsiteX0" fmla="*/ 1675856 w 3428018"/>
                <a:gd name="connsiteY0" fmla="*/ 0 h 3428461"/>
                <a:gd name="connsiteX1" fmla="*/ 1697264 w 3428018"/>
                <a:gd name="connsiteY1" fmla="*/ 0 h 3428461"/>
                <a:gd name="connsiteX2" fmla="*/ 1747629 w 3428018"/>
                <a:gd name="connsiteY2" fmla="*/ 2250 h 3428461"/>
                <a:gd name="connsiteX3" fmla="*/ 1945169 w 3428018"/>
                <a:gd name="connsiteY3" fmla="*/ 11720 h 3428461"/>
                <a:gd name="connsiteX4" fmla="*/ 1967085 w 3428018"/>
                <a:gd name="connsiteY4" fmla="*/ 32548 h 3428461"/>
                <a:gd name="connsiteX5" fmla="*/ 1993574 w 3428018"/>
                <a:gd name="connsiteY5" fmla="*/ 265176 h 3428461"/>
                <a:gd name="connsiteX6" fmla="*/ 2009684 w 3428018"/>
                <a:gd name="connsiteY6" fmla="*/ 410101 h 3428461"/>
                <a:gd name="connsiteX7" fmla="*/ 2026775 w 3428018"/>
                <a:gd name="connsiteY7" fmla="*/ 427155 h 3428461"/>
                <a:gd name="connsiteX8" fmla="*/ 2186505 w 3428018"/>
                <a:gd name="connsiteY8" fmla="*/ 476431 h 3428461"/>
                <a:gd name="connsiteX9" fmla="*/ 2240970 w 3428018"/>
                <a:gd name="connsiteY9" fmla="*/ 498783 h 3428461"/>
                <a:gd name="connsiteX10" fmla="*/ 2260056 w 3428018"/>
                <a:gd name="connsiteY10" fmla="*/ 495227 h 3428461"/>
                <a:gd name="connsiteX11" fmla="*/ 2354943 w 3428018"/>
                <a:gd name="connsiteY11" fmla="*/ 395369 h 3428461"/>
                <a:gd name="connsiteX12" fmla="*/ 2409481 w 3428018"/>
                <a:gd name="connsiteY12" fmla="*/ 338328 h 3428461"/>
                <a:gd name="connsiteX13" fmla="*/ 2516161 w 3428018"/>
                <a:gd name="connsiteY13" fmla="*/ 225661 h 3428461"/>
                <a:gd name="connsiteX14" fmla="*/ 2561989 w 3428018"/>
                <a:gd name="connsiteY14" fmla="*/ 221307 h 3428461"/>
                <a:gd name="connsiteX15" fmla="*/ 2756880 w 3428018"/>
                <a:gd name="connsiteY15" fmla="*/ 351246 h 3428461"/>
                <a:gd name="connsiteX16" fmla="*/ 2769399 w 3428018"/>
                <a:gd name="connsiteY16" fmla="*/ 395188 h 3428461"/>
                <a:gd name="connsiteX17" fmla="*/ 2629009 w 3428018"/>
                <a:gd name="connsiteY17" fmla="*/ 716498 h 3428461"/>
                <a:gd name="connsiteX18" fmla="*/ 2637972 w 3428018"/>
                <a:gd name="connsiteY18" fmla="*/ 764467 h 3428461"/>
                <a:gd name="connsiteX19" fmla="*/ 2773354 w 3428018"/>
                <a:gd name="connsiteY19" fmla="*/ 919553 h 3428461"/>
                <a:gd name="connsiteX20" fmla="*/ 2804378 w 3428018"/>
                <a:gd name="connsiteY20" fmla="*/ 929930 h 3428461"/>
                <a:gd name="connsiteX21" fmla="*/ 3155950 w 3428018"/>
                <a:gd name="connsiteY21" fmla="*/ 825754 h 3428461"/>
                <a:gd name="connsiteX22" fmla="*/ 3166256 w 3428018"/>
                <a:gd name="connsiteY22" fmla="*/ 822851 h 3428461"/>
                <a:gd name="connsiteX23" fmla="*/ 3188099 w 3428018"/>
                <a:gd name="connsiteY23" fmla="*/ 832830 h 3428461"/>
                <a:gd name="connsiteX24" fmla="*/ 3212157 w 3428018"/>
                <a:gd name="connsiteY24" fmla="*/ 883630 h 3428461"/>
                <a:gd name="connsiteX25" fmla="*/ 3300730 w 3428018"/>
                <a:gd name="connsiteY25" fmla="*/ 1060813 h 3428461"/>
                <a:gd name="connsiteX26" fmla="*/ 3292167 w 3428018"/>
                <a:gd name="connsiteY26" fmla="*/ 1095756 h 3428461"/>
                <a:gd name="connsiteX27" fmla="*/ 2994007 w 3428018"/>
                <a:gd name="connsiteY27" fmla="*/ 1316047 h 3428461"/>
                <a:gd name="connsiteX28" fmla="*/ 2984464 w 3428018"/>
                <a:gd name="connsiteY28" fmla="*/ 1342971 h 3428461"/>
                <a:gd name="connsiteX29" fmla="*/ 3028588 w 3428018"/>
                <a:gd name="connsiteY29" fmla="*/ 1559016 h 3428461"/>
                <a:gd name="connsiteX30" fmla="*/ 3046622 w 3428018"/>
                <a:gd name="connsiteY30" fmla="*/ 1579735 h 3428461"/>
                <a:gd name="connsiteX31" fmla="*/ 3262703 w 3428018"/>
                <a:gd name="connsiteY31" fmla="*/ 1631297 h 3428461"/>
                <a:gd name="connsiteX32" fmla="*/ 3412273 w 3428018"/>
                <a:gd name="connsiteY32" fmla="*/ 1667474 h 3428461"/>
                <a:gd name="connsiteX33" fmla="*/ 3427876 w 3428018"/>
                <a:gd name="connsiteY33" fmla="*/ 1688665 h 3428461"/>
                <a:gd name="connsiteX34" fmla="*/ 3418441 w 3428018"/>
                <a:gd name="connsiteY34" fmla="*/ 1876770 h 3428461"/>
                <a:gd name="connsiteX35" fmla="*/ 3415067 w 3428018"/>
                <a:gd name="connsiteY35" fmla="*/ 1936823 h 3428461"/>
                <a:gd name="connsiteX36" fmla="*/ 3387562 w 3428018"/>
                <a:gd name="connsiteY36" fmla="*/ 1968427 h 3428461"/>
                <a:gd name="connsiteX37" fmla="*/ 3189478 w 3428018"/>
                <a:gd name="connsiteY37" fmla="*/ 1990707 h 3428461"/>
                <a:gd name="connsiteX38" fmla="*/ 3016613 w 3428018"/>
                <a:gd name="connsiteY38" fmla="*/ 2009721 h 3428461"/>
                <a:gd name="connsiteX39" fmla="*/ 3000031 w 3428018"/>
                <a:gd name="connsiteY39" fmla="*/ 2027319 h 3428461"/>
                <a:gd name="connsiteX40" fmla="*/ 2939325 w 3428018"/>
                <a:gd name="connsiteY40" fmla="*/ 2214263 h 3428461"/>
                <a:gd name="connsiteX41" fmla="*/ 2927749 w 3428018"/>
                <a:gd name="connsiteY41" fmla="*/ 2241332 h 3428461"/>
                <a:gd name="connsiteX42" fmla="*/ 2931777 w 3428018"/>
                <a:gd name="connsiteY42" fmla="*/ 2260346 h 3428461"/>
                <a:gd name="connsiteX43" fmla="*/ 3088713 w 3428018"/>
                <a:gd name="connsiteY43" fmla="*/ 2409771 h 3428461"/>
                <a:gd name="connsiteX44" fmla="*/ 3153556 w 3428018"/>
                <a:gd name="connsiteY44" fmla="*/ 2471602 h 3428461"/>
                <a:gd name="connsiteX45" fmla="*/ 3207948 w 3428018"/>
                <a:gd name="connsiteY45" fmla="*/ 2523091 h 3428461"/>
                <a:gd name="connsiteX46" fmla="*/ 3210996 w 3428018"/>
                <a:gd name="connsiteY46" fmla="*/ 2552156 h 3428461"/>
                <a:gd name="connsiteX47" fmla="*/ 3069336 w 3428018"/>
                <a:gd name="connsiteY47" fmla="*/ 2766532 h 3428461"/>
                <a:gd name="connsiteX48" fmla="*/ 3040925 w 3428018"/>
                <a:gd name="connsiteY48" fmla="*/ 2773281 h 3428461"/>
                <a:gd name="connsiteX49" fmla="*/ 2838450 w 3428018"/>
                <a:gd name="connsiteY49" fmla="*/ 2685216 h 3428461"/>
                <a:gd name="connsiteX50" fmla="*/ 2697517 w 3428018"/>
                <a:gd name="connsiteY50" fmla="*/ 2623421 h 3428461"/>
                <a:gd name="connsiteX51" fmla="*/ 2669939 w 3428018"/>
                <a:gd name="connsiteY51" fmla="*/ 2629444 h 3428461"/>
                <a:gd name="connsiteX52" fmla="*/ 2508867 w 3428018"/>
                <a:gd name="connsiteY52" fmla="*/ 2772084 h 3428461"/>
                <a:gd name="connsiteX53" fmla="*/ 2497256 w 3428018"/>
                <a:gd name="connsiteY53" fmla="*/ 2806120 h 3428461"/>
                <a:gd name="connsiteX54" fmla="*/ 2601069 w 3428018"/>
                <a:gd name="connsiteY54" fmla="*/ 3156422 h 3428461"/>
                <a:gd name="connsiteX55" fmla="*/ 2585140 w 3428018"/>
                <a:gd name="connsiteY55" fmla="*/ 3192563 h 3428461"/>
                <a:gd name="connsiteX56" fmla="*/ 2363144 w 3428018"/>
                <a:gd name="connsiteY56" fmla="*/ 3302182 h 3428461"/>
                <a:gd name="connsiteX57" fmla="*/ 2332011 w 3428018"/>
                <a:gd name="connsiteY57" fmla="*/ 3294380 h 3428461"/>
                <a:gd name="connsiteX58" fmla="*/ 2123984 w 3428018"/>
                <a:gd name="connsiteY58" fmla="*/ 3012114 h 3428461"/>
                <a:gd name="connsiteX59" fmla="*/ 2108962 w 3428018"/>
                <a:gd name="connsiteY59" fmla="*/ 2991612 h 3428461"/>
                <a:gd name="connsiteX60" fmla="*/ 2085957 w 3428018"/>
                <a:gd name="connsiteY60" fmla="*/ 2984101 h 3428461"/>
                <a:gd name="connsiteX61" fmla="*/ 1864578 w 3428018"/>
                <a:gd name="connsiteY61" fmla="*/ 3028805 h 3428461"/>
                <a:gd name="connsiteX62" fmla="*/ 1847306 w 3428018"/>
                <a:gd name="connsiteY62" fmla="*/ 3045097 h 3428461"/>
                <a:gd name="connsiteX63" fmla="*/ 1763413 w 3428018"/>
                <a:gd name="connsiteY63" fmla="*/ 3395182 h 3428461"/>
                <a:gd name="connsiteX64" fmla="*/ 1760837 w 3428018"/>
                <a:gd name="connsiteY64" fmla="*/ 3405559 h 3428461"/>
                <a:gd name="connsiteX65" fmla="*/ 1728688 w 3428018"/>
                <a:gd name="connsiteY65" fmla="*/ 3427295 h 3428461"/>
                <a:gd name="connsiteX66" fmla="*/ 1679303 w 3428018"/>
                <a:gd name="connsiteY66" fmla="*/ 3425698 h 3428461"/>
                <a:gd name="connsiteX67" fmla="*/ 1483142 w 3428018"/>
                <a:gd name="connsiteY67" fmla="*/ 3414921 h 3428461"/>
                <a:gd name="connsiteX68" fmla="*/ 1459158 w 3428018"/>
                <a:gd name="connsiteY68" fmla="*/ 3392823 h 3428461"/>
                <a:gd name="connsiteX69" fmla="*/ 1435826 w 3428018"/>
                <a:gd name="connsiteY69" fmla="*/ 3188136 h 3428461"/>
                <a:gd name="connsiteX70" fmla="*/ 1416667 w 3428018"/>
                <a:gd name="connsiteY70" fmla="*/ 3016649 h 3428461"/>
                <a:gd name="connsiteX71" fmla="*/ 1402189 w 3428018"/>
                <a:gd name="connsiteY71" fmla="*/ 3000139 h 3428461"/>
                <a:gd name="connsiteX72" fmla="*/ 1184148 w 3428018"/>
                <a:gd name="connsiteY72" fmla="*/ 2927277 h 3428461"/>
                <a:gd name="connsiteX73" fmla="*/ 1165497 w 3428018"/>
                <a:gd name="connsiteY73" fmla="*/ 2931886 h 3428461"/>
                <a:gd name="connsiteX74" fmla="*/ 1033708 w 3428018"/>
                <a:gd name="connsiteY74" fmla="*/ 3070534 h 3428461"/>
                <a:gd name="connsiteX75" fmla="*/ 913566 w 3428018"/>
                <a:gd name="connsiteY75" fmla="*/ 3198078 h 3428461"/>
                <a:gd name="connsiteX76" fmla="*/ 898180 w 3428018"/>
                <a:gd name="connsiteY76" fmla="*/ 3212955 h 3428461"/>
                <a:gd name="connsiteX77" fmla="*/ 879602 w 3428018"/>
                <a:gd name="connsiteY77" fmla="*/ 3214842 h 3428461"/>
                <a:gd name="connsiteX78" fmla="*/ 864906 w 3428018"/>
                <a:gd name="connsiteY78" fmla="*/ 3205553 h 3428461"/>
                <a:gd name="connsiteX79" fmla="*/ 666677 w 3428018"/>
                <a:gd name="connsiteY79" fmla="*/ 3073400 h 3428461"/>
                <a:gd name="connsiteX80" fmla="*/ 655574 w 3428018"/>
                <a:gd name="connsiteY80" fmla="*/ 3035445 h 3428461"/>
                <a:gd name="connsiteX81" fmla="*/ 798576 w 3428018"/>
                <a:gd name="connsiteY81" fmla="*/ 2708003 h 3428461"/>
                <a:gd name="connsiteX82" fmla="*/ 787799 w 3428018"/>
                <a:gd name="connsiteY82" fmla="*/ 2659997 h 3428461"/>
                <a:gd name="connsiteX83" fmla="*/ 696250 w 3428018"/>
                <a:gd name="connsiteY83" fmla="*/ 2560792 h 3428461"/>
                <a:gd name="connsiteX84" fmla="*/ 653179 w 3428018"/>
                <a:gd name="connsiteY84" fmla="*/ 2506145 h 3428461"/>
                <a:gd name="connsiteX85" fmla="*/ 624296 w 3428018"/>
                <a:gd name="connsiteY85" fmla="*/ 2496240 h 3428461"/>
                <a:gd name="connsiteX86" fmla="*/ 365107 w 3428018"/>
                <a:gd name="connsiteY86" fmla="*/ 2573020 h 3428461"/>
                <a:gd name="connsiteX87" fmla="*/ 266301 w 3428018"/>
                <a:gd name="connsiteY87" fmla="*/ 2602230 h 3428461"/>
                <a:gd name="connsiteX88" fmla="*/ 236583 w 3428018"/>
                <a:gd name="connsiteY88" fmla="*/ 2589639 h 3428461"/>
                <a:gd name="connsiteX89" fmla="*/ 123335 w 3428018"/>
                <a:gd name="connsiteY89" fmla="*/ 2360495 h 3428461"/>
                <a:gd name="connsiteX90" fmla="*/ 130447 w 3428018"/>
                <a:gd name="connsiteY90" fmla="*/ 2333534 h 3428461"/>
                <a:gd name="connsiteX91" fmla="*/ 364163 w 3428018"/>
                <a:gd name="connsiteY91" fmla="*/ 2161141 h 3428461"/>
                <a:gd name="connsiteX92" fmla="*/ 434267 w 3428018"/>
                <a:gd name="connsiteY92" fmla="*/ 2109652 h 3428461"/>
                <a:gd name="connsiteX93" fmla="*/ 442686 w 3428018"/>
                <a:gd name="connsiteY93" fmla="*/ 2085812 h 3428461"/>
                <a:gd name="connsiteX94" fmla="*/ 398091 w 3428018"/>
                <a:gd name="connsiteY94" fmla="*/ 1865775 h 3428461"/>
                <a:gd name="connsiteX95" fmla="*/ 382560 w 3428018"/>
                <a:gd name="connsiteY95" fmla="*/ 1847596 h 3428461"/>
                <a:gd name="connsiteX96" fmla="*/ 75365 w 3428018"/>
                <a:gd name="connsiteY96" fmla="*/ 1774045 h 3428461"/>
                <a:gd name="connsiteX97" fmla="*/ 12881 w 3428018"/>
                <a:gd name="connsiteY97" fmla="*/ 1759168 h 3428461"/>
                <a:gd name="connsiteX98" fmla="*/ 0 w 3428018"/>
                <a:gd name="connsiteY98" fmla="*/ 1750786 h 3428461"/>
                <a:gd name="connsiteX99" fmla="*/ 0 w 3428018"/>
                <a:gd name="connsiteY99" fmla="*/ 1729377 h 3428461"/>
                <a:gd name="connsiteX100" fmla="*/ 2250 w 3428018"/>
                <a:gd name="connsiteY100" fmla="*/ 1677670 h 3428461"/>
                <a:gd name="connsiteX101" fmla="*/ 11757 w 3428018"/>
                <a:gd name="connsiteY101" fmla="*/ 1482780 h 3428461"/>
                <a:gd name="connsiteX102" fmla="*/ 34145 w 3428018"/>
                <a:gd name="connsiteY102" fmla="*/ 1459049 h 3428461"/>
                <a:gd name="connsiteX103" fmla="*/ 214920 w 3428018"/>
                <a:gd name="connsiteY103" fmla="*/ 1438475 h 3428461"/>
                <a:gd name="connsiteX104" fmla="*/ 410355 w 3428018"/>
                <a:gd name="connsiteY104" fmla="*/ 1416594 h 3428461"/>
                <a:gd name="connsiteX105" fmla="*/ 426611 w 3428018"/>
                <a:gd name="connsiteY105" fmla="*/ 1401899 h 3428461"/>
                <a:gd name="connsiteX106" fmla="*/ 498929 w 3428018"/>
                <a:gd name="connsiteY106" fmla="*/ 1185092 h 3428461"/>
                <a:gd name="connsiteX107" fmla="*/ 495155 w 3428018"/>
                <a:gd name="connsiteY107" fmla="*/ 1166187 h 3428461"/>
                <a:gd name="connsiteX108" fmla="*/ 336078 w 3428018"/>
                <a:gd name="connsiteY108" fmla="*/ 1015129 h 3428461"/>
                <a:gd name="connsiteX109" fmla="*/ 220690 w 3428018"/>
                <a:gd name="connsiteY109" fmla="*/ 905474 h 3428461"/>
                <a:gd name="connsiteX110" fmla="*/ 217025 w 3428018"/>
                <a:gd name="connsiteY110" fmla="*/ 871039 h 3428461"/>
                <a:gd name="connsiteX111" fmla="*/ 357051 w 3428018"/>
                <a:gd name="connsiteY111" fmla="*/ 660364 h 3428461"/>
                <a:gd name="connsiteX112" fmla="*/ 385354 w 3428018"/>
                <a:gd name="connsiteY112" fmla="*/ 653107 h 3428461"/>
                <a:gd name="connsiteX113" fmla="*/ 565731 w 3428018"/>
                <a:gd name="connsiteY113" fmla="*/ 731665 h 3428461"/>
                <a:gd name="connsiteX114" fmla="*/ 730032 w 3428018"/>
                <a:gd name="connsiteY114" fmla="*/ 803547 h 3428461"/>
                <a:gd name="connsiteX115" fmla="*/ 758226 w 3428018"/>
                <a:gd name="connsiteY115" fmla="*/ 797633 h 3428461"/>
                <a:gd name="connsiteX116" fmla="*/ 901519 w 3428018"/>
                <a:gd name="connsiteY116" fmla="*/ 667077 h 3428461"/>
                <a:gd name="connsiteX117" fmla="*/ 920895 w 3428018"/>
                <a:gd name="connsiteY117" fmla="*/ 652780 h 3428461"/>
                <a:gd name="connsiteX118" fmla="*/ 930656 w 3428018"/>
                <a:gd name="connsiteY118" fmla="*/ 625058 h 3428461"/>
                <a:gd name="connsiteX119" fmla="*/ 890016 w 3428018"/>
                <a:gd name="connsiteY119" fmla="*/ 487753 h 3428461"/>
                <a:gd name="connsiteX120" fmla="*/ 825827 w 3428018"/>
                <a:gd name="connsiteY120" fmla="*/ 270873 h 3428461"/>
                <a:gd name="connsiteX121" fmla="*/ 842954 w 3428018"/>
                <a:gd name="connsiteY121" fmla="*/ 233825 h 3428461"/>
                <a:gd name="connsiteX122" fmla="*/ 1059978 w 3428018"/>
                <a:gd name="connsiteY122" fmla="*/ 126202 h 3428461"/>
                <a:gd name="connsiteX123" fmla="*/ 1097062 w 3428018"/>
                <a:gd name="connsiteY123" fmla="*/ 135527 h 3428461"/>
                <a:gd name="connsiteX124" fmla="*/ 1316083 w 3428018"/>
                <a:gd name="connsiteY124" fmla="*/ 432961 h 3428461"/>
                <a:gd name="connsiteX125" fmla="*/ 1340648 w 3428018"/>
                <a:gd name="connsiteY125" fmla="*/ 442613 h 3428461"/>
                <a:gd name="connsiteX126" fmla="*/ 1559415 w 3428018"/>
                <a:gd name="connsiteY126" fmla="*/ 398199 h 3428461"/>
                <a:gd name="connsiteX127" fmla="*/ 1579735 w 3428018"/>
                <a:gd name="connsiteY127" fmla="*/ 379875 h 3428461"/>
                <a:gd name="connsiteX128" fmla="*/ 1664317 w 3428018"/>
                <a:gd name="connsiteY128" fmla="*/ 25835 h 3428461"/>
                <a:gd name="connsiteX129" fmla="*/ 1675856 w 3428018"/>
                <a:gd name="connsiteY129" fmla="*/ 0 h 342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428018" h="3428461">
                  <a:moveTo>
                    <a:pt x="1675856" y="0"/>
                  </a:moveTo>
                  <a:cubicBezTo>
                    <a:pt x="1683004" y="0"/>
                    <a:pt x="1690116" y="0"/>
                    <a:pt x="1697264" y="0"/>
                  </a:cubicBezTo>
                  <a:cubicBezTo>
                    <a:pt x="1713920" y="3302"/>
                    <a:pt x="1730938" y="2032"/>
                    <a:pt x="1747629" y="2250"/>
                  </a:cubicBezTo>
                  <a:cubicBezTo>
                    <a:pt x="1813633" y="2975"/>
                    <a:pt x="1879310" y="9071"/>
                    <a:pt x="1945169" y="11720"/>
                  </a:cubicBezTo>
                  <a:cubicBezTo>
                    <a:pt x="1961098" y="12373"/>
                    <a:pt x="1965089" y="16075"/>
                    <a:pt x="1967085" y="32548"/>
                  </a:cubicBezTo>
                  <a:cubicBezTo>
                    <a:pt x="1976519" y="110018"/>
                    <a:pt x="1984684" y="187633"/>
                    <a:pt x="1993574" y="265176"/>
                  </a:cubicBezTo>
                  <a:cubicBezTo>
                    <a:pt x="1999089" y="313472"/>
                    <a:pt x="2004822" y="361732"/>
                    <a:pt x="2009684" y="410101"/>
                  </a:cubicBezTo>
                  <a:cubicBezTo>
                    <a:pt x="2010809" y="421350"/>
                    <a:pt x="2017268" y="424978"/>
                    <a:pt x="2026775" y="427155"/>
                  </a:cubicBezTo>
                  <a:cubicBezTo>
                    <a:pt x="2081204" y="439747"/>
                    <a:pt x="2134290" y="456656"/>
                    <a:pt x="2186505" y="476431"/>
                  </a:cubicBezTo>
                  <a:cubicBezTo>
                    <a:pt x="2204866" y="483398"/>
                    <a:pt x="2223045" y="490837"/>
                    <a:pt x="2240970" y="498783"/>
                  </a:cubicBezTo>
                  <a:cubicBezTo>
                    <a:pt x="2248553" y="502158"/>
                    <a:pt x="2254105" y="501178"/>
                    <a:pt x="2260056" y="495227"/>
                  </a:cubicBezTo>
                  <a:cubicBezTo>
                    <a:pt x="2292532" y="462715"/>
                    <a:pt x="2323955" y="429224"/>
                    <a:pt x="2354943" y="395369"/>
                  </a:cubicBezTo>
                  <a:cubicBezTo>
                    <a:pt x="2372723" y="375956"/>
                    <a:pt x="2391556" y="357596"/>
                    <a:pt x="2409481" y="338328"/>
                  </a:cubicBezTo>
                  <a:cubicBezTo>
                    <a:pt x="2444678" y="300446"/>
                    <a:pt x="2480746" y="263362"/>
                    <a:pt x="2516161" y="225661"/>
                  </a:cubicBezTo>
                  <a:cubicBezTo>
                    <a:pt x="2536081" y="204470"/>
                    <a:pt x="2537243" y="204833"/>
                    <a:pt x="2561989" y="221307"/>
                  </a:cubicBezTo>
                  <a:cubicBezTo>
                    <a:pt x="2626977" y="264595"/>
                    <a:pt x="2691892" y="307921"/>
                    <a:pt x="2756880" y="351246"/>
                  </a:cubicBezTo>
                  <a:cubicBezTo>
                    <a:pt x="2781373" y="367574"/>
                    <a:pt x="2781554" y="367647"/>
                    <a:pt x="2769399" y="395188"/>
                  </a:cubicBezTo>
                  <a:cubicBezTo>
                    <a:pt x="2722336" y="502158"/>
                    <a:pt x="2675781" y="609382"/>
                    <a:pt x="2629009" y="716498"/>
                  </a:cubicBezTo>
                  <a:cubicBezTo>
                    <a:pt x="2617107" y="743785"/>
                    <a:pt x="2617289" y="743676"/>
                    <a:pt x="2637972" y="764467"/>
                  </a:cubicBezTo>
                  <a:cubicBezTo>
                    <a:pt x="2686449" y="813235"/>
                    <a:pt x="2732496" y="864108"/>
                    <a:pt x="2773354" y="919553"/>
                  </a:cubicBezTo>
                  <a:cubicBezTo>
                    <a:pt x="2785038" y="935373"/>
                    <a:pt x="2785256" y="935591"/>
                    <a:pt x="2804378" y="929930"/>
                  </a:cubicBezTo>
                  <a:cubicBezTo>
                    <a:pt x="2921545" y="895096"/>
                    <a:pt x="3038748" y="860443"/>
                    <a:pt x="3155950" y="825754"/>
                  </a:cubicBezTo>
                  <a:cubicBezTo>
                    <a:pt x="3159361" y="824738"/>
                    <a:pt x="3162845" y="823867"/>
                    <a:pt x="3166256" y="822851"/>
                  </a:cubicBezTo>
                  <a:cubicBezTo>
                    <a:pt x="3176488" y="819839"/>
                    <a:pt x="3183310" y="823432"/>
                    <a:pt x="3188099" y="832830"/>
                  </a:cubicBezTo>
                  <a:cubicBezTo>
                    <a:pt x="3196627" y="849521"/>
                    <a:pt x="3203775" y="866866"/>
                    <a:pt x="3212157" y="883630"/>
                  </a:cubicBezTo>
                  <a:cubicBezTo>
                    <a:pt x="3241657" y="942703"/>
                    <a:pt x="3271230" y="1001740"/>
                    <a:pt x="3300730" y="1060813"/>
                  </a:cubicBezTo>
                  <a:cubicBezTo>
                    <a:pt x="3310818" y="1081060"/>
                    <a:pt x="3310491" y="1082149"/>
                    <a:pt x="3292167" y="1095756"/>
                  </a:cubicBezTo>
                  <a:cubicBezTo>
                    <a:pt x="3192962" y="1169416"/>
                    <a:pt x="3093358" y="1242568"/>
                    <a:pt x="2994007" y="1316047"/>
                  </a:cubicBezTo>
                  <a:cubicBezTo>
                    <a:pt x="2983738" y="1323630"/>
                    <a:pt x="2980727" y="1330779"/>
                    <a:pt x="2984464" y="1342971"/>
                  </a:cubicBezTo>
                  <a:cubicBezTo>
                    <a:pt x="3006199" y="1413546"/>
                    <a:pt x="3019915" y="1485791"/>
                    <a:pt x="3028588" y="1559016"/>
                  </a:cubicBezTo>
                  <a:cubicBezTo>
                    <a:pt x="3030039" y="1571171"/>
                    <a:pt x="3034829" y="1576941"/>
                    <a:pt x="3046622" y="1579735"/>
                  </a:cubicBezTo>
                  <a:cubicBezTo>
                    <a:pt x="3118685" y="1596826"/>
                    <a:pt x="3190676" y="1614061"/>
                    <a:pt x="3262703" y="1631297"/>
                  </a:cubicBezTo>
                  <a:cubicBezTo>
                    <a:pt x="3312596" y="1643235"/>
                    <a:pt x="3362561" y="1654919"/>
                    <a:pt x="3412273" y="1667474"/>
                  </a:cubicBezTo>
                  <a:cubicBezTo>
                    <a:pt x="3427767" y="1671393"/>
                    <a:pt x="3428492" y="1672300"/>
                    <a:pt x="3427876" y="1688665"/>
                  </a:cubicBezTo>
                  <a:cubicBezTo>
                    <a:pt x="3425408" y="1751403"/>
                    <a:pt x="3423376" y="1814141"/>
                    <a:pt x="3418441" y="1876770"/>
                  </a:cubicBezTo>
                  <a:cubicBezTo>
                    <a:pt x="3416881" y="1896691"/>
                    <a:pt x="3415393" y="1916757"/>
                    <a:pt x="3415067" y="1936823"/>
                  </a:cubicBezTo>
                  <a:cubicBezTo>
                    <a:pt x="3414631" y="1962005"/>
                    <a:pt x="3412091" y="1965525"/>
                    <a:pt x="3387562" y="1968427"/>
                  </a:cubicBezTo>
                  <a:cubicBezTo>
                    <a:pt x="3321595" y="1976229"/>
                    <a:pt x="3255518" y="1983305"/>
                    <a:pt x="3189478" y="1990707"/>
                  </a:cubicBezTo>
                  <a:cubicBezTo>
                    <a:pt x="3131857" y="1997166"/>
                    <a:pt x="3074308" y="2004060"/>
                    <a:pt x="3016613" y="2009721"/>
                  </a:cubicBezTo>
                  <a:cubicBezTo>
                    <a:pt x="3005038" y="2010845"/>
                    <a:pt x="3002280" y="2018175"/>
                    <a:pt x="3000031" y="2027319"/>
                  </a:cubicBezTo>
                  <a:cubicBezTo>
                    <a:pt x="2984210" y="2091073"/>
                    <a:pt x="2964071" y="2153412"/>
                    <a:pt x="2939325" y="2214263"/>
                  </a:cubicBezTo>
                  <a:cubicBezTo>
                    <a:pt x="2935624" y="2223371"/>
                    <a:pt x="2931850" y="2232442"/>
                    <a:pt x="2927749" y="2241332"/>
                  </a:cubicBezTo>
                  <a:cubicBezTo>
                    <a:pt x="2924194" y="2249025"/>
                    <a:pt x="2925863" y="2254613"/>
                    <a:pt x="2931777" y="2260346"/>
                  </a:cubicBezTo>
                  <a:cubicBezTo>
                    <a:pt x="2983448" y="2310820"/>
                    <a:pt x="3036208" y="2360168"/>
                    <a:pt x="3088713" y="2409771"/>
                  </a:cubicBezTo>
                  <a:cubicBezTo>
                    <a:pt x="3110448" y="2430272"/>
                    <a:pt x="3132220" y="2450737"/>
                    <a:pt x="3153556" y="2471602"/>
                  </a:cubicBezTo>
                  <a:cubicBezTo>
                    <a:pt x="3171408" y="2489091"/>
                    <a:pt x="3190385" y="2505347"/>
                    <a:pt x="3207948" y="2523091"/>
                  </a:cubicBezTo>
                  <a:cubicBezTo>
                    <a:pt x="3219487" y="2534739"/>
                    <a:pt x="3219704" y="2538513"/>
                    <a:pt x="3210996" y="2552156"/>
                  </a:cubicBezTo>
                  <a:cubicBezTo>
                    <a:pt x="3164768" y="2624255"/>
                    <a:pt x="3116181" y="2694831"/>
                    <a:pt x="3069336" y="2766532"/>
                  </a:cubicBezTo>
                  <a:cubicBezTo>
                    <a:pt x="3061281" y="2778905"/>
                    <a:pt x="3056600" y="2780066"/>
                    <a:pt x="3040925" y="2773281"/>
                  </a:cubicBezTo>
                  <a:cubicBezTo>
                    <a:pt x="2973361" y="2744071"/>
                    <a:pt x="2905942" y="2714534"/>
                    <a:pt x="2838450" y="2685216"/>
                  </a:cubicBezTo>
                  <a:cubicBezTo>
                    <a:pt x="2791388" y="2664787"/>
                    <a:pt x="2744325" y="2644431"/>
                    <a:pt x="2697517" y="2623421"/>
                  </a:cubicBezTo>
                  <a:cubicBezTo>
                    <a:pt x="2685941" y="2618232"/>
                    <a:pt x="2678975" y="2619938"/>
                    <a:pt x="2669939" y="2629444"/>
                  </a:cubicBezTo>
                  <a:cubicBezTo>
                    <a:pt x="2620373" y="2681587"/>
                    <a:pt x="2566525" y="2729049"/>
                    <a:pt x="2508867" y="2772084"/>
                  </a:cubicBezTo>
                  <a:cubicBezTo>
                    <a:pt x="2491341" y="2785146"/>
                    <a:pt x="2491124" y="2785255"/>
                    <a:pt x="2497256" y="2806120"/>
                  </a:cubicBezTo>
                  <a:cubicBezTo>
                    <a:pt x="2531509" y="2922996"/>
                    <a:pt x="2566634" y="3039582"/>
                    <a:pt x="2601069" y="3156422"/>
                  </a:cubicBezTo>
                  <a:cubicBezTo>
                    <a:pt x="2608036" y="3180116"/>
                    <a:pt x="2607456" y="3181568"/>
                    <a:pt x="2585140" y="3192563"/>
                  </a:cubicBezTo>
                  <a:cubicBezTo>
                    <a:pt x="2511081" y="3228993"/>
                    <a:pt x="2436804" y="3264916"/>
                    <a:pt x="2363144" y="3302182"/>
                  </a:cubicBezTo>
                  <a:cubicBezTo>
                    <a:pt x="2346525" y="3310600"/>
                    <a:pt x="2343368" y="3309874"/>
                    <a:pt x="2332011" y="3294380"/>
                  </a:cubicBezTo>
                  <a:cubicBezTo>
                    <a:pt x="2262959" y="3200073"/>
                    <a:pt x="2193036" y="3106420"/>
                    <a:pt x="2123984" y="3012114"/>
                  </a:cubicBezTo>
                  <a:cubicBezTo>
                    <a:pt x="2118977" y="3005255"/>
                    <a:pt x="2113571" y="2998688"/>
                    <a:pt x="2108962" y="2991612"/>
                  </a:cubicBezTo>
                  <a:cubicBezTo>
                    <a:pt x="2103120" y="2982650"/>
                    <a:pt x="2095827" y="2981126"/>
                    <a:pt x="2085957" y="2984101"/>
                  </a:cubicBezTo>
                  <a:cubicBezTo>
                    <a:pt x="2013567" y="3005909"/>
                    <a:pt x="1939581" y="3020096"/>
                    <a:pt x="1864578" y="3028805"/>
                  </a:cubicBezTo>
                  <a:cubicBezTo>
                    <a:pt x="1853656" y="3030075"/>
                    <a:pt x="1849737" y="3035046"/>
                    <a:pt x="1847306" y="3045097"/>
                  </a:cubicBezTo>
                  <a:cubicBezTo>
                    <a:pt x="1819221" y="3161756"/>
                    <a:pt x="1791317" y="3278487"/>
                    <a:pt x="1763413" y="3395182"/>
                  </a:cubicBezTo>
                  <a:cubicBezTo>
                    <a:pt x="1762579" y="3398665"/>
                    <a:pt x="1761708" y="3402113"/>
                    <a:pt x="1760837" y="3405559"/>
                  </a:cubicBezTo>
                  <a:cubicBezTo>
                    <a:pt x="1754741" y="3429617"/>
                    <a:pt x="1753906" y="3430089"/>
                    <a:pt x="1728688" y="3427295"/>
                  </a:cubicBezTo>
                  <a:cubicBezTo>
                    <a:pt x="1712287" y="3425481"/>
                    <a:pt x="1695740" y="3426097"/>
                    <a:pt x="1679303" y="3425698"/>
                  </a:cubicBezTo>
                  <a:cubicBezTo>
                    <a:pt x="1613807" y="3423993"/>
                    <a:pt x="1548602" y="3417135"/>
                    <a:pt x="1483142" y="3414921"/>
                  </a:cubicBezTo>
                  <a:cubicBezTo>
                    <a:pt x="1465725" y="3414341"/>
                    <a:pt x="1461298" y="3410494"/>
                    <a:pt x="1459158" y="3392823"/>
                  </a:cubicBezTo>
                  <a:cubicBezTo>
                    <a:pt x="1450921" y="3324642"/>
                    <a:pt x="1443410" y="3256389"/>
                    <a:pt x="1435826" y="3188136"/>
                  </a:cubicBezTo>
                  <a:cubicBezTo>
                    <a:pt x="1429476" y="3130949"/>
                    <a:pt x="1422545" y="3073872"/>
                    <a:pt x="1416667" y="3016649"/>
                  </a:cubicBezTo>
                  <a:cubicBezTo>
                    <a:pt x="1415724" y="3007396"/>
                    <a:pt x="1411369" y="3002280"/>
                    <a:pt x="1402189" y="3000139"/>
                  </a:cubicBezTo>
                  <a:cubicBezTo>
                    <a:pt x="1327223" y="2982686"/>
                    <a:pt x="1254869" y="2957358"/>
                    <a:pt x="1184148" y="2927277"/>
                  </a:cubicBezTo>
                  <a:cubicBezTo>
                    <a:pt x="1176274" y="2923939"/>
                    <a:pt x="1171303" y="2925935"/>
                    <a:pt x="1165497" y="2931886"/>
                  </a:cubicBezTo>
                  <a:cubicBezTo>
                    <a:pt x="1120975" y="2977533"/>
                    <a:pt x="1077541" y="3024233"/>
                    <a:pt x="1033708" y="3070534"/>
                  </a:cubicBezTo>
                  <a:cubicBezTo>
                    <a:pt x="993576" y="3112952"/>
                    <a:pt x="952681" y="3154680"/>
                    <a:pt x="913566" y="3198078"/>
                  </a:cubicBezTo>
                  <a:cubicBezTo>
                    <a:pt x="908812" y="3203376"/>
                    <a:pt x="903660" y="3208347"/>
                    <a:pt x="898180" y="3212955"/>
                  </a:cubicBezTo>
                  <a:cubicBezTo>
                    <a:pt x="892411" y="3217817"/>
                    <a:pt x="886242" y="3218470"/>
                    <a:pt x="879602" y="3214842"/>
                  </a:cubicBezTo>
                  <a:cubicBezTo>
                    <a:pt x="874486" y="3212048"/>
                    <a:pt x="869732" y="3208782"/>
                    <a:pt x="864906" y="3205553"/>
                  </a:cubicBezTo>
                  <a:cubicBezTo>
                    <a:pt x="798830" y="3161502"/>
                    <a:pt x="732754" y="3117487"/>
                    <a:pt x="666677" y="3073400"/>
                  </a:cubicBezTo>
                  <a:cubicBezTo>
                    <a:pt x="646249" y="3059757"/>
                    <a:pt x="645596" y="3058233"/>
                    <a:pt x="655574" y="3035445"/>
                  </a:cubicBezTo>
                  <a:cubicBezTo>
                    <a:pt x="703362" y="2926334"/>
                    <a:pt x="750679" y="2817041"/>
                    <a:pt x="798576" y="2708003"/>
                  </a:cubicBezTo>
                  <a:cubicBezTo>
                    <a:pt x="810950" y="2679845"/>
                    <a:pt x="810151" y="2680970"/>
                    <a:pt x="787799" y="2659997"/>
                  </a:cubicBezTo>
                  <a:cubicBezTo>
                    <a:pt x="754961" y="2629190"/>
                    <a:pt x="725134" y="2595372"/>
                    <a:pt x="696250" y="2560792"/>
                  </a:cubicBezTo>
                  <a:cubicBezTo>
                    <a:pt x="681373" y="2542976"/>
                    <a:pt x="667077" y="2524724"/>
                    <a:pt x="653179" y="2506145"/>
                  </a:cubicBezTo>
                  <a:cubicBezTo>
                    <a:pt x="642076" y="2491305"/>
                    <a:pt x="641858" y="2491014"/>
                    <a:pt x="624296" y="2496240"/>
                  </a:cubicBezTo>
                  <a:cubicBezTo>
                    <a:pt x="537900" y="2521894"/>
                    <a:pt x="451467" y="2547330"/>
                    <a:pt x="365107" y="2573020"/>
                  </a:cubicBezTo>
                  <a:cubicBezTo>
                    <a:pt x="332196" y="2582817"/>
                    <a:pt x="299321" y="2592796"/>
                    <a:pt x="266301" y="2602230"/>
                  </a:cubicBezTo>
                  <a:cubicBezTo>
                    <a:pt x="248158" y="2607419"/>
                    <a:pt x="244566" y="2606222"/>
                    <a:pt x="236583" y="2589639"/>
                  </a:cubicBezTo>
                  <a:cubicBezTo>
                    <a:pt x="199608" y="2512858"/>
                    <a:pt x="161326" y="2436731"/>
                    <a:pt x="123335" y="2360495"/>
                  </a:cubicBezTo>
                  <a:cubicBezTo>
                    <a:pt x="116513" y="2346815"/>
                    <a:pt x="117602" y="2342932"/>
                    <a:pt x="130447" y="2333534"/>
                  </a:cubicBezTo>
                  <a:cubicBezTo>
                    <a:pt x="208534" y="2276348"/>
                    <a:pt x="286222" y="2218545"/>
                    <a:pt x="364163" y="2161141"/>
                  </a:cubicBezTo>
                  <a:cubicBezTo>
                    <a:pt x="387495" y="2143941"/>
                    <a:pt x="410645" y="2126452"/>
                    <a:pt x="434267" y="2109652"/>
                  </a:cubicBezTo>
                  <a:cubicBezTo>
                    <a:pt x="443157" y="2103338"/>
                    <a:pt x="445915" y="2096516"/>
                    <a:pt x="442686" y="2085812"/>
                  </a:cubicBezTo>
                  <a:cubicBezTo>
                    <a:pt x="420951" y="2013894"/>
                    <a:pt x="406581" y="1940379"/>
                    <a:pt x="398091" y="1865775"/>
                  </a:cubicBezTo>
                  <a:cubicBezTo>
                    <a:pt x="396893" y="1855361"/>
                    <a:pt x="393011" y="1850100"/>
                    <a:pt x="382560" y="1847596"/>
                  </a:cubicBezTo>
                  <a:cubicBezTo>
                    <a:pt x="280126" y="1823139"/>
                    <a:pt x="177800" y="1798465"/>
                    <a:pt x="75365" y="1774045"/>
                  </a:cubicBezTo>
                  <a:cubicBezTo>
                    <a:pt x="54537" y="1769074"/>
                    <a:pt x="33891" y="1763413"/>
                    <a:pt x="12881" y="1759168"/>
                  </a:cubicBezTo>
                  <a:cubicBezTo>
                    <a:pt x="7511" y="1758079"/>
                    <a:pt x="2649" y="1756120"/>
                    <a:pt x="0" y="1750786"/>
                  </a:cubicBezTo>
                  <a:cubicBezTo>
                    <a:pt x="0" y="1743637"/>
                    <a:pt x="0" y="1736526"/>
                    <a:pt x="0" y="1729377"/>
                  </a:cubicBezTo>
                  <a:cubicBezTo>
                    <a:pt x="3375" y="1712287"/>
                    <a:pt x="1996" y="1694833"/>
                    <a:pt x="2250" y="1677670"/>
                  </a:cubicBezTo>
                  <a:cubicBezTo>
                    <a:pt x="3157" y="1612574"/>
                    <a:pt x="8854" y="1547767"/>
                    <a:pt x="11757" y="1482780"/>
                  </a:cubicBezTo>
                  <a:cubicBezTo>
                    <a:pt x="12519" y="1465544"/>
                    <a:pt x="16256" y="1461189"/>
                    <a:pt x="34145" y="1459049"/>
                  </a:cubicBezTo>
                  <a:cubicBezTo>
                    <a:pt x="94343" y="1451755"/>
                    <a:pt x="154650" y="1445187"/>
                    <a:pt x="214920" y="1438475"/>
                  </a:cubicBezTo>
                  <a:cubicBezTo>
                    <a:pt x="280089" y="1431217"/>
                    <a:pt x="345150" y="1423307"/>
                    <a:pt x="410355" y="1416594"/>
                  </a:cubicBezTo>
                  <a:cubicBezTo>
                    <a:pt x="419753" y="1415615"/>
                    <a:pt x="424507" y="1410970"/>
                    <a:pt x="426611" y="1401899"/>
                  </a:cubicBezTo>
                  <a:cubicBezTo>
                    <a:pt x="443956" y="1327404"/>
                    <a:pt x="468485" y="1255232"/>
                    <a:pt x="498929" y="1185092"/>
                  </a:cubicBezTo>
                  <a:cubicBezTo>
                    <a:pt x="502231" y="1177508"/>
                    <a:pt x="501323" y="1172137"/>
                    <a:pt x="495155" y="1166187"/>
                  </a:cubicBezTo>
                  <a:cubicBezTo>
                    <a:pt x="442432" y="1115496"/>
                    <a:pt x="389273" y="1065312"/>
                    <a:pt x="336078" y="1015129"/>
                  </a:cubicBezTo>
                  <a:cubicBezTo>
                    <a:pt x="297470" y="978735"/>
                    <a:pt x="259116" y="942050"/>
                    <a:pt x="220690" y="905474"/>
                  </a:cubicBezTo>
                  <a:cubicBezTo>
                    <a:pt x="206175" y="891649"/>
                    <a:pt x="206067" y="887549"/>
                    <a:pt x="217025" y="871039"/>
                  </a:cubicBezTo>
                  <a:cubicBezTo>
                    <a:pt x="263579" y="800717"/>
                    <a:pt x="310860" y="730903"/>
                    <a:pt x="357051" y="660364"/>
                  </a:cubicBezTo>
                  <a:cubicBezTo>
                    <a:pt x="365288" y="647809"/>
                    <a:pt x="369897" y="646539"/>
                    <a:pt x="385354" y="653107"/>
                  </a:cubicBezTo>
                  <a:cubicBezTo>
                    <a:pt x="445734" y="678724"/>
                    <a:pt x="505569" y="705576"/>
                    <a:pt x="565731" y="731665"/>
                  </a:cubicBezTo>
                  <a:cubicBezTo>
                    <a:pt x="620558" y="755469"/>
                    <a:pt x="675531" y="779018"/>
                    <a:pt x="730032" y="803547"/>
                  </a:cubicBezTo>
                  <a:cubicBezTo>
                    <a:pt x="741825" y="808845"/>
                    <a:pt x="749663" y="806559"/>
                    <a:pt x="758226" y="797633"/>
                  </a:cubicBezTo>
                  <a:cubicBezTo>
                    <a:pt x="803039" y="750897"/>
                    <a:pt x="850102" y="706592"/>
                    <a:pt x="901519" y="667077"/>
                  </a:cubicBezTo>
                  <a:cubicBezTo>
                    <a:pt x="907905" y="662178"/>
                    <a:pt x="914436" y="657570"/>
                    <a:pt x="920895" y="652780"/>
                  </a:cubicBezTo>
                  <a:cubicBezTo>
                    <a:pt x="935228" y="642221"/>
                    <a:pt x="935591" y="641749"/>
                    <a:pt x="930656" y="625058"/>
                  </a:cubicBezTo>
                  <a:cubicBezTo>
                    <a:pt x="917158" y="579265"/>
                    <a:pt x="903514" y="533545"/>
                    <a:pt x="890016" y="487753"/>
                  </a:cubicBezTo>
                  <a:cubicBezTo>
                    <a:pt x="868680" y="415435"/>
                    <a:pt x="847054" y="343227"/>
                    <a:pt x="825827" y="270873"/>
                  </a:cubicBezTo>
                  <a:cubicBezTo>
                    <a:pt x="818969" y="247469"/>
                    <a:pt x="820456" y="244638"/>
                    <a:pt x="842954" y="233825"/>
                  </a:cubicBezTo>
                  <a:cubicBezTo>
                    <a:pt x="915743" y="198846"/>
                    <a:pt x="987661" y="162088"/>
                    <a:pt x="1059978" y="126202"/>
                  </a:cubicBezTo>
                  <a:cubicBezTo>
                    <a:pt x="1081314" y="115606"/>
                    <a:pt x="1082984" y="116332"/>
                    <a:pt x="1097062" y="135527"/>
                  </a:cubicBezTo>
                  <a:cubicBezTo>
                    <a:pt x="1169852" y="234841"/>
                    <a:pt x="1243258" y="333683"/>
                    <a:pt x="1316083" y="432961"/>
                  </a:cubicBezTo>
                  <a:cubicBezTo>
                    <a:pt x="1322614" y="441851"/>
                    <a:pt x="1328892" y="446060"/>
                    <a:pt x="1340648" y="442613"/>
                  </a:cubicBezTo>
                  <a:cubicBezTo>
                    <a:pt x="1412276" y="421604"/>
                    <a:pt x="1485211" y="406581"/>
                    <a:pt x="1559415" y="398199"/>
                  </a:cubicBezTo>
                  <a:cubicBezTo>
                    <a:pt x="1571716" y="396821"/>
                    <a:pt x="1576941" y="391632"/>
                    <a:pt x="1579735" y="379875"/>
                  </a:cubicBezTo>
                  <a:cubicBezTo>
                    <a:pt x="1607820" y="261838"/>
                    <a:pt x="1636232" y="143873"/>
                    <a:pt x="1664317" y="25835"/>
                  </a:cubicBezTo>
                  <a:cubicBezTo>
                    <a:pt x="1666494" y="16764"/>
                    <a:pt x="1665877" y="5915"/>
                    <a:pt x="1675856" y="0"/>
                  </a:cubicBezTo>
                  <a:close/>
                </a:path>
              </a:pathLst>
            </a:custGeom>
            <a:solidFill>
              <a:schemeClr val="accent5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71FCEF9-A42E-4042-A155-97D289E96E02}"/>
                </a:ext>
              </a:extLst>
            </p:cNvPr>
            <p:cNvSpPr/>
            <p:nvPr/>
          </p:nvSpPr>
          <p:spPr>
            <a:xfrm>
              <a:off x="6252832" y="4011430"/>
              <a:ext cx="2028371" cy="2028371"/>
            </a:xfrm>
            <a:custGeom>
              <a:avLst/>
              <a:gdLst>
                <a:gd name="connsiteX0" fmla="*/ 2028372 w 2028371"/>
                <a:gd name="connsiteY0" fmla="*/ 1014186 h 2028371"/>
                <a:gd name="connsiteX1" fmla="*/ 1014186 w 2028371"/>
                <a:gd name="connsiteY1" fmla="*/ 2028371 h 2028371"/>
                <a:gd name="connsiteX2" fmla="*/ 0 w 2028371"/>
                <a:gd name="connsiteY2" fmla="*/ 1014186 h 2028371"/>
                <a:gd name="connsiteX3" fmla="*/ 1014186 w 2028371"/>
                <a:gd name="connsiteY3" fmla="*/ 0 h 2028371"/>
                <a:gd name="connsiteX4" fmla="*/ 2028372 w 2028371"/>
                <a:gd name="connsiteY4" fmla="*/ 1014186 h 202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371" h="2028371">
                  <a:moveTo>
                    <a:pt x="2028372" y="1014186"/>
                  </a:moveTo>
                  <a:cubicBezTo>
                    <a:pt x="2028372" y="1574305"/>
                    <a:pt x="1574305" y="2028371"/>
                    <a:pt x="1014186" y="2028371"/>
                  </a:cubicBezTo>
                  <a:cubicBezTo>
                    <a:pt x="454066" y="2028371"/>
                    <a:pt x="0" y="1574305"/>
                    <a:pt x="0" y="1014186"/>
                  </a:cubicBezTo>
                  <a:cubicBezTo>
                    <a:pt x="0" y="454066"/>
                    <a:pt x="454066" y="0"/>
                    <a:pt x="1014186" y="0"/>
                  </a:cubicBezTo>
                  <a:cubicBezTo>
                    <a:pt x="1574305" y="0"/>
                    <a:pt x="2028372" y="454066"/>
                    <a:pt x="2028372" y="1014186"/>
                  </a:cubicBezTo>
                  <a:close/>
                </a:path>
              </a:pathLst>
            </a:custGeom>
            <a:solidFill>
              <a:srgbClr val="FEFEFE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5917833-D112-405E-8274-25DCBFE00A25}"/>
                </a:ext>
              </a:extLst>
            </p:cNvPr>
            <p:cNvSpPr/>
            <p:nvPr/>
          </p:nvSpPr>
          <p:spPr>
            <a:xfrm>
              <a:off x="6412199" y="5186141"/>
              <a:ext cx="1734058" cy="850823"/>
            </a:xfrm>
            <a:custGeom>
              <a:avLst/>
              <a:gdLst>
                <a:gd name="connsiteX0" fmla="*/ 0 w 1734058"/>
                <a:gd name="connsiteY0" fmla="*/ 380350 h 850823"/>
                <a:gd name="connsiteX1" fmla="*/ 58021 w 1734058"/>
                <a:gd name="connsiteY1" fmla="*/ 295695 h 850823"/>
                <a:gd name="connsiteX2" fmla="*/ 191371 w 1734058"/>
                <a:gd name="connsiteY2" fmla="*/ 180125 h 850823"/>
                <a:gd name="connsiteX3" fmla="*/ 488115 w 1734058"/>
                <a:gd name="connsiteY3" fmla="*/ 66514 h 850823"/>
                <a:gd name="connsiteX4" fmla="*/ 583111 w 1734058"/>
                <a:gd name="connsiteY4" fmla="*/ 46086 h 850823"/>
                <a:gd name="connsiteX5" fmla="*/ 596900 w 1734058"/>
                <a:gd name="connsiteY5" fmla="*/ 34039 h 850823"/>
                <a:gd name="connsiteX6" fmla="*/ 607423 w 1734058"/>
                <a:gd name="connsiteY6" fmla="*/ 39 h 850823"/>
                <a:gd name="connsiteX7" fmla="*/ 617075 w 1734058"/>
                <a:gd name="connsiteY7" fmla="*/ 12775 h 850823"/>
                <a:gd name="connsiteX8" fmla="*/ 623897 w 1734058"/>
                <a:gd name="connsiteY8" fmla="*/ 59003 h 850823"/>
                <a:gd name="connsiteX9" fmla="*/ 664936 w 1734058"/>
                <a:gd name="connsiteY9" fmla="*/ 135602 h 850823"/>
                <a:gd name="connsiteX10" fmla="*/ 754779 w 1734058"/>
                <a:gd name="connsiteY10" fmla="*/ 208972 h 850823"/>
                <a:gd name="connsiteX11" fmla="*/ 855037 w 1734058"/>
                <a:gd name="connsiteY11" fmla="*/ 272871 h 850823"/>
                <a:gd name="connsiteX12" fmla="*/ 906744 w 1734058"/>
                <a:gd name="connsiteY12" fmla="*/ 266050 h 850823"/>
                <a:gd name="connsiteX13" fmla="*/ 984758 w 1734058"/>
                <a:gd name="connsiteY13" fmla="*/ 181794 h 850823"/>
                <a:gd name="connsiteX14" fmla="*/ 1037626 w 1734058"/>
                <a:gd name="connsiteY14" fmla="*/ 112996 h 850823"/>
                <a:gd name="connsiteX15" fmla="*/ 1061176 w 1734058"/>
                <a:gd name="connsiteY15" fmla="*/ 36288 h 850823"/>
                <a:gd name="connsiteX16" fmla="*/ 1065784 w 1734058"/>
                <a:gd name="connsiteY16" fmla="*/ 19089 h 850823"/>
                <a:gd name="connsiteX17" fmla="*/ 1093869 w 1734058"/>
                <a:gd name="connsiteY17" fmla="*/ 34547 h 850823"/>
                <a:gd name="connsiteX18" fmla="*/ 1319857 w 1734058"/>
                <a:gd name="connsiteY18" fmla="*/ 78960 h 850823"/>
                <a:gd name="connsiteX19" fmla="*/ 1531003 w 1734058"/>
                <a:gd name="connsiteY19" fmla="*/ 156721 h 850823"/>
                <a:gd name="connsiteX20" fmla="*/ 1663700 w 1734058"/>
                <a:gd name="connsiteY20" fmla="*/ 252297 h 850823"/>
                <a:gd name="connsiteX21" fmla="*/ 1725350 w 1734058"/>
                <a:gd name="connsiteY21" fmla="*/ 327518 h 850823"/>
                <a:gd name="connsiteX22" fmla="*/ 1734058 w 1734058"/>
                <a:gd name="connsiteY22" fmla="*/ 337460 h 850823"/>
                <a:gd name="connsiteX23" fmla="*/ 1498201 w 1734058"/>
                <a:gd name="connsiteY23" fmla="*/ 619835 h 850823"/>
                <a:gd name="connsiteX24" fmla="*/ 992959 w 1734058"/>
                <a:gd name="connsiteY24" fmla="*/ 842666 h 850823"/>
                <a:gd name="connsiteX25" fmla="*/ 767225 w 1734058"/>
                <a:gd name="connsiteY25" fmla="*/ 848181 h 850823"/>
                <a:gd name="connsiteX26" fmla="*/ 253746 w 1734058"/>
                <a:gd name="connsiteY26" fmla="*/ 654416 h 850823"/>
                <a:gd name="connsiteX27" fmla="*/ 3701 w 1734058"/>
                <a:gd name="connsiteY27" fmla="*/ 387316 h 850823"/>
                <a:gd name="connsiteX28" fmla="*/ 0 w 1734058"/>
                <a:gd name="connsiteY28" fmla="*/ 380350 h 85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4058" h="850823">
                  <a:moveTo>
                    <a:pt x="0" y="380350"/>
                  </a:moveTo>
                  <a:cubicBezTo>
                    <a:pt x="19703" y="352373"/>
                    <a:pt x="36939" y="322764"/>
                    <a:pt x="58021" y="295695"/>
                  </a:cubicBezTo>
                  <a:cubicBezTo>
                    <a:pt x="94923" y="248342"/>
                    <a:pt x="139990" y="210641"/>
                    <a:pt x="191371" y="180125"/>
                  </a:cubicBezTo>
                  <a:cubicBezTo>
                    <a:pt x="283754" y="125261"/>
                    <a:pt x="384375" y="91733"/>
                    <a:pt x="488115" y="66514"/>
                  </a:cubicBezTo>
                  <a:cubicBezTo>
                    <a:pt x="519575" y="58858"/>
                    <a:pt x="551325" y="52218"/>
                    <a:pt x="583111" y="46086"/>
                  </a:cubicBezTo>
                  <a:cubicBezTo>
                    <a:pt x="591058" y="44562"/>
                    <a:pt x="594396" y="40933"/>
                    <a:pt x="596900" y="34039"/>
                  </a:cubicBezTo>
                  <a:cubicBezTo>
                    <a:pt x="600928" y="22863"/>
                    <a:pt x="599367" y="9945"/>
                    <a:pt x="607423" y="39"/>
                  </a:cubicBezTo>
                  <a:cubicBezTo>
                    <a:pt x="617039" y="-614"/>
                    <a:pt x="616168" y="7078"/>
                    <a:pt x="617075" y="12775"/>
                  </a:cubicBezTo>
                  <a:cubicBezTo>
                    <a:pt x="619579" y="28160"/>
                    <a:pt x="621103" y="43654"/>
                    <a:pt x="623897" y="59003"/>
                  </a:cubicBezTo>
                  <a:cubicBezTo>
                    <a:pt x="629376" y="89084"/>
                    <a:pt x="644543" y="113722"/>
                    <a:pt x="664936" y="135602"/>
                  </a:cubicBezTo>
                  <a:cubicBezTo>
                    <a:pt x="691497" y="164196"/>
                    <a:pt x="722920" y="186910"/>
                    <a:pt x="754779" y="208972"/>
                  </a:cubicBezTo>
                  <a:cubicBezTo>
                    <a:pt x="787400" y="231542"/>
                    <a:pt x="820892" y="252733"/>
                    <a:pt x="855037" y="272871"/>
                  </a:cubicBezTo>
                  <a:cubicBezTo>
                    <a:pt x="873688" y="283902"/>
                    <a:pt x="891177" y="282414"/>
                    <a:pt x="906744" y="266050"/>
                  </a:cubicBezTo>
                  <a:cubicBezTo>
                    <a:pt x="933087" y="238327"/>
                    <a:pt x="959830" y="210895"/>
                    <a:pt x="984758" y="181794"/>
                  </a:cubicBezTo>
                  <a:cubicBezTo>
                    <a:pt x="1003590" y="159769"/>
                    <a:pt x="1021697" y="137235"/>
                    <a:pt x="1037626" y="112996"/>
                  </a:cubicBezTo>
                  <a:cubicBezTo>
                    <a:pt x="1052939" y="89665"/>
                    <a:pt x="1061357" y="64373"/>
                    <a:pt x="1061176" y="36288"/>
                  </a:cubicBezTo>
                  <a:cubicBezTo>
                    <a:pt x="1061139" y="30301"/>
                    <a:pt x="1059652" y="23588"/>
                    <a:pt x="1065784" y="19089"/>
                  </a:cubicBezTo>
                  <a:cubicBezTo>
                    <a:pt x="1070211" y="33168"/>
                    <a:pt x="1082875" y="32841"/>
                    <a:pt x="1093869" y="34547"/>
                  </a:cubicBezTo>
                  <a:cubicBezTo>
                    <a:pt x="1169815" y="46267"/>
                    <a:pt x="1245144" y="60818"/>
                    <a:pt x="1319857" y="78960"/>
                  </a:cubicBezTo>
                  <a:cubicBezTo>
                    <a:pt x="1393263" y="96813"/>
                    <a:pt x="1464383" y="120653"/>
                    <a:pt x="1531003" y="156721"/>
                  </a:cubicBezTo>
                  <a:cubicBezTo>
                    <a:pt x="1579336" y="182846"/>
                    <a:pt x="1625564" y="212238"/>
                    <a:pt x="1663700" y="252297"/>
                  </a:cubicBezTo>
                  <a:cubicBezTo>
                    <a:pt x="1686052" y="275774"/>
                    <a:pt x="1706735" y="300848"/>
                    <a:pt x="1725350" y="327518"/>
                  </a:cubicBezTo>
                  <a:cubicBezTo>
                    <a:pt x="1727926" y="331182"/>
                    <a:pt x="1730103" y="335029"/>
                    <a:pt x="1734058" y="337460"/>
                  </a:cubicBezTo>
                  <a:cubicBezTo>
                    <a:pt x="1673352" y="446535"/>
                    <a:pt x="1594358" y="540478"/>
                    <a:pt x="1498201" y="619835"/>
                  </a:cubicBezTo>
                  <a:cubicBezTo>
                    <a:pt x="1350808" y="741501"/>
                    <a:pt x="1182152" y="815524"/>
                    <a:pt x="992959" y="842666"/>
                  </a:cubicBezTo>
                  <a:cubicBezTo>
                    <a:pt x="943719" y="850032"/>
                    <a:pt x="820347" y="853660"/>
                    <a:pt x="767225" y="848181"/>
                  </a:cubicBezTo>
                  <a:cubicBezTo>
                    <a:pt x="578177" y="831163"/>
                    <a:pt x="406690" y="767192"/>
                    <a:pt x="253746" y="654416"/>
                  </a:cubicBezTo>
                  <a:cubicBezTo>
                    <a:pt x="153960" y="580828"/>
                    <a:pt x="70866" y="491529"/>
                    <a:pt x="3701" y="387316"/>
                  </a:cubicBezTo>
                  <a:cubicBezTo>
                    <a:pt x="2286" y="385103"/>
                    <a:pt x="1234" y="382672"/>
                    <a:pt x="0" y="3803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1FC65ED-4B8E-4892-8669-DD44CAA1A773}"/>
                </a:ext>
              </a:extLst>
            </p:cNvPr>
            <p:cNvSpPr/>
            <p:nvPr/>
          </p:nvSpPr>
          <p:spPr>
            <a:xfrm>
              <a:off x="7204534" y="5473586"/>
              <a:ext cx="182263" cy="563976"/>
            </a:xfrm>
            <a:custGeom>
              <a:avLst/>
              <a:gdLst>
                <a:gd name="connsiteX0" fmla="*/ 9870 w 182263"/>
                <a:gd name="connsiteY0" fmla="*/ 562587 h 563976"/>
                <a:gd name="connsiteX1" fmla="*/ 43216 w 182263"/>
                <a:gd name="connsiteY1" fmla="*/ 141781 h 563976"/>
                <a:gd name="connsiteX2" fmla="*/ 0 w 182263"/>
                <a:gd name="connsiteY2" fmla="*/ 66053 h 563976"/>
                <a:gd name="connsiteX3" fmla="*/ 39479 w 182263"/>
                <a:gd name="connsiteY3" fmla="*/ 10790 h 563976"/>
                <a:gd name="connsiteX4" fmla="*/ 52977 w 182263"/>
                <a:gd name="connsiteY4" fmla="*/ 4367 h 563976"/>
                <a:gd name="connsiteX5" fmla="*/ 110200 w 182263"/>
                <a:gd name="connsiteY5" fmla="*/ 85 h 563976"/>
                <a:gd name="connsiteX6" fmla="*/ 122573 w 182263"/>
                <a:gd name="connsiteY6" fmla="*/ 5819 h 563976"/>
                <a:gd name="connsiteX7" fmla="*/ 165862 w 182263"/>
                <a:gd name="connsiteY7" fmla="*/ 54623 h 563976"/>
                <a:gd name="connsiteX8" fmla="*/ 133205 w 182263"/>
                <a:gd name="connsiteY8" fmla="*/ 138080 h 563976"/>
                <a:gd name="connsiteX9" fmla="*/ 182263 w 182263"/>
                <a:gd name="connsiteY9" fmla="*/ 555656 h 563976"/>
                <a:gd name="connsiteX10" fmla="*/ 9870 w 182263"/>
                <a:gd name="connsiteY10" fmla="*/ 562587 h 56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263" h="563976">
                  <a:moveTo>
                    <a:pt x="9870" y="562587"/>
                  </a:moveTo>
                  <a:cubicBezTo>
                    <a:pt x="15893" y="486314"/>
                    <a:pt x="38608" y="205209"/>
                    <a:pt x="43216" y="141781"/>
                  </a:cubicBezTo>
                  <a:cubicBezTo>
                    <a:pt x="44377" y="125924"/>
                    <a:pt x="2758" y="81910"/>
                    <a:pt x="0" y="66053"/>
                  </a:cubicBezTo>
                  <a:cubicBezTo>
                    <a:pt x="13208" y="47656"/>
                    <a:pt x="26634" y="29441"/>
                    <a:pt x="39479" y="10790"/>
                  </a:cubicBezTo>
                  <a:cubicBezTo>
                    <a:pt x="43071" y="5565"/>
                    <a:pt x="47498" y="4694"/>
                    <a:pt x="52977" y="4367"/>
                  </a:cubicBezTo>
                  <a:cubicBezTo>
                    <a:pt x="72063" y="3133"/>
                    <a:pt x="91186" y="1972"/>
                    <a:pt x="110200" y="85"/>
                  </a:cubicBezTo>
                  <a:cubicBezTo>
                    <a:pt x="116114" y="-495"/>
                    <a:pt x="119271" y="1936"/>
                    <a:pt x="122573" y="5819"/>
                  </a:cubicBezTo>
                  <a:cubicBezTo>
                    <a:pt x="134402" y="19680"/>
                    <a:pt x="153997" y="40798"/>
                    <a:pt x="165862" y="54623"/>
                  </a:cubicBezTo>
                  <a:cubicBezTo>
                    <a:pt x="154976" y="87280"/>
                    <a:pt x="133205" y="123566"/>
                    <a:pt x="133205" y="138080"/>
                  </a:cubicBezTo>
                  <a:cubicBezTo>
                    <a:pt x="144091" y="228794"/>
                    <a:pt x="177691" y="515851"/>
                    <a:pt x="182263" y="555656"/>
                  </a:cubicBezTo>
                  <a:cubicBezTo>
                    <a:pt x="133241" y="566215"/>
                    <a:pt x="45865" y="564401"/>
                    <a:pt x="9870" y="562587"/>
                  </a:cubicBezTo>
                  <a:close/>
                </a:path>
              </a:pathLst>
            </a:custGeom>
            <a:solidFill>
              <a:schemeClr val="accent3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C1EA1D9-EA91-47E2-9884-C30CA80C32FC}"/>
                </a:ext>
              </a:extLst>
            </p:cNvPr>
            <p:cNvSpPr/>
            <p:nvPr/>
          </p:nvSpPr>
          <p:spPr>
            <a:xfrm>
              <a:off x="6901692" y="4656470"/>
              <a:ext cx="716003" cy="814292"/>
            </a:xfrm>
            <a:custGeom>
              <a:avLst/>
              <a:gdLst>
                <a:gd name="connsiteX0" fmla="*/ 576291 w 716003"/>
                <a:gd name="connsiteY0" fmla="*/ 548760 h 814292"/>
                <a:gd name="connsiteX1" fmla="*/ 521137 w 716003"/>
                <a:gd name="connsiteY1" fmla="*/ 687553 h 814292"/>
                <a:gd name="connsiteX2" fmla="*/ 418557 w 716003"/>
                <a:gd name="connsiteY2" fmla="*/ 800256 h 814292"/>
                <a:gd name="connsiteX3" fmla="*/ 364963 w 716003"/>
                <a:gd name="connsiteY3" fmla="*/ 807404 h 814292"/>
                <a:gd name="connsiteX4" fmla="*/ 202476 w 716003"/>
                <a:gd name="connsiteY4" fmla="*/ 697132 h 814292"/>
                <a:gd name="connsiteX5" fmla="*/ 123554 w 716003"/>
                <a:gd name="connsiteY5" fmla="*/ 543426 h 814292"/>
                <a:gd name="connsiteX6" fmla="*/ 117930 w 716003"/>
                <a:gd name="connsiteY6" fmla="*/ 529746 h 814292"/>
                <a:gd name="connsiteX7" fmla="*/ 101347 w 716003"/>
                <a:gd name="connsiteY7" fmla="*/ 512365 h 814292"/>
                <a:gd name="connsiteX8" fmla="*/ 61469 w 716003"/>
                <a:gd name="connsiteY8" fmla="*/ 423066 h 814292"/>
                <a:gd name="connsiteX9" fmla="*/ 58820 w 716003"/>
                <a:gd name="connsiteY9" fmla="*/ 356337 h 814292"/>
                <a:gd name="connsiteX10" fmla="*/ 48624 w 716003"/>
                <a:gd name="connsiteY10" fmla="*/ 346975 h 814292"/>
                <a:gd name="connsiteX11" fmla="*/ 16765 w 716003"/>
                <a:gd name="connsiteY11" fmla="*/ 326582 h 814292"/>
                <a:gd name="connsiteX12" fmla="*/ 3485 w 716003"/>
                <a:gd name="connsiteY12" fmla="*/ 261450 h 814292"/>
                <a:gd name="connsiteX13" fmla="*/ 2505 w 716003"/>
                <a:gd name="connsiteY13" fmla="*/ 184306 h 814292"/>
                <a:gd name="connsiteX14" fmla="*/ 40315 w 716003"/>
                <a:gd name="connsiteY14" fmla="*/ 160720 h 814292"/>
                <a:gd name="connsiteX15" fmla="*/ 49060 w 716003"/>
                <a:gd name="connsiteY15" fmla="*/ 161591 h 814292"/>
                <a:gd name="connsiteX16" fmla="*/ 54067 w 716003"/>
                <a:gd name="connsiteY16" fmla="*/ 147367 h 814292"/>
                <a:gd name="connsiteX17" fmla="*/ 57260 w 716003"/>
                <a:gd name="connsiteY17" fmla="*/ 19170 h 814292"/>
                <a:gd name="connsiteX18" fmla="*/ 65860 w 716003"/>
                <a:gd name="connsiteY18" fmla="*/ 2188 h 814292"/>
                <a:gd name="connsiteX19" fmla="*/ 647012 w 716003"/>
                <a:gd name="connsiteY19" fmla="*/ 2769 h 814292"/>
                <a:gd name="connsiteX20" fmla="*/ 653253 w 716003"/>
                <a:gd name="connsiteY20" fmla="*/ 20875 h 814292"/>
                <a:gd name="connsiteX21" fmla="*/ 656083 w 716003"/>
                <a:gd name="connsiteY21" fmla="*/ 120697 h 814292"/>
                <a:gd name="connsiteX22" fmla="*/ 671650 w 716003"/>
                <a:gd name="connsiteY22" fmla="*/ 136663 h 814292"/>
                <a:gd name="connsiteX23" fmla="*/ 695635 w 716003"/>
                <a:gd name="connsiteY23" fmla="*/ 142505 h 814292"/>
                <a:gd name="connsiteX24" fmla="*/ 713161 w 716003"/>
                <a:gd name="connsiteY24" fmla="*/ 211339 h 814292"/>
                <a:gd name="connsiteX25" fmla="*/ 674480 w 716003"/>
                <a:gd name="connsiteY25" fmla="*/ 333078 h 814292"/>
                <a:gd name="connsiteX26" fmla="*/ 664248 w 716003"/>
                <a:gd name="connsiteY26" fmla="*/ 351765 h 814292"/>
                <a:gd name="connsiteX27" fmla="*/ 629595 w 716003"/>
                <a:gd name="connsiteY27" fmla="*/ 362723 h 814292"/>
                <a:gd name="connsiteX28" fmla="*/ 625386 w 716003"/>
                <a:gd name="connsiteY28" fmla="*/ 422304 h 814292"/>
                <a:gd name="connsiteX29" fmla="*/ 581117 w 716003"/>
                <a:gd name="connsiteY29" fmla="*/ 520276 h 814292"/>
                <a:gd name="connsiteX30" fmla="*/ 576291 w 716003"/>
                <a:gd name="connsiteY30" fmla="*/ 548760 h 81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16003" h="814292">
                  <a:moveTo>
                    <a:pt x="576291" y="548760"/>
                  </a:moveTo>
                  <a:cubicBezTo>
                    <a:pt x="581915" y="604567"/>
                    <a:pt x="554048" y="647022"/>
                    <a:pt x="521137" y="687553"/>
                  </a:cubicBezTo>
                  <a:cubicBezTo>
                    <a:pt x="489060" y="727032"/>
                    <a:pt x="454045" y="763862"/>
                    <a:pt x="418557" y="800256"/>
                  </a:cubicBezTo>
                  <a:cubicBezTo>
                    <a:pt x="403099" y="816077"/>
                    <a:pt x="383433" y="818617"/>
                    <a:pt x="364963" y="807404"/>
                  </a:cubicBezTo>
                  <a:cubicBezTo>
                    <a:pt x="308902" y="773441"/>
                    <a:pt x="253965" y="737990"/>
                    <a:pt x="202476" y="697132"/>
                  </a:cubicBezTo>
                  <a:cubicBezTo>
                    <a:pt x="152474" y="657472"/>
                    <a:pt x="125622" y="607107"/>
                    <a:pt x="123554" y="543426"/>
                  </a:cubicBezTo>
                  <a:cubicBezTo>
                    <a:pt x="123373" y="538164"/>
                    <a:pt x="124425" y="532395"/>
                    <a:pt x="117930" y="529746"/>
                  </a:cubicBezTo>
                  <a:cubicBezTo>
                    <a:pt x="112414" y="523940"/>
                    <a:pt x="107189" y="517808"/>
                    <a:pt x="101347" y="512365"/>
                  </a:cubicBezTo>
                  <a:cubicBezTo>
                    <a:pt x="75367" y="488199"/>
                    <a:pt x="64880" y="457465"/>
                    <a:pt x="61469" y="423066"/>
                  </a:cubicBezTo>
                  <a:cubicBezTo>
                    <a:pt x="59256" y="400823"/>
                    <a:pt x="58893" y="378616"/>
                    <a:pt x="58820" y="356337"/>
                  </a:cubicBezTo>
                  <a:cubicBezTo>
                    <a:pt x="58784" y="349152"/>
                    <a:pt x="58712" y="344689"/>
                    <a:pt x="48624" y="346975"/>
                  </a:cubicBezTo>
                  <a:cubicBezTo>
                    <a:pt x="34328" y="350168"/>
                    <a:pt x="23732" y="342693"/>
                    <a:pt x="16765" y="326582"/>
                  </a:cubicBezTo>
                  <a:cubicBezTo>
                    <a:pt x="7839" y="305863"/>
                    <a:pt x="5952" y="283402"/>
                    <a:pt x="3485" y="261450"/>
                  </a:cubicBezTo>
                  <a:cubicBezTo>
                    <a:pt x="618" y="235904"/>
                    <a:pt x="-2176" y="210214"/>
                    <a:pt x="2505" y="184306"/>
                  </a:cubicBezTo>
                  <a:cubicBezTo>
                    <a:pt x="7004" y="159414"/>
                    <a:pt x="16439" y="152919"/>
                    <a:pt x="40315" y="160720"/>
                  </a:cubicBezTo>
                  <a:cubicBezTo>
                    <a:pt x="43145" y="161664"/>
                    <a:pt x="45866" y="164022"/>
                    <a:pt x="49060" y="161591"/>
                  </a:cubicBezTo>
                  <a:cubicBezTo>
                    <a:pt x="54938" y="158325"/>
                    <a:pt x="53994" y="152592"/>
                    <a:pt x="54067" y="147367"/>
                  </a:cubicBezTo>
                  <a:cubicBezTo>
                    <a:pt x="54248" y="126430"/>
                    <a:pt x="57623" y="41050"/>
                    <a:pt x="57260" y="19170"/>
                  </a:cubicBezTo>
                  <a:cubicBezTo>
                    <a:pt x="57151" y="12348"/>
                    <a:pt x="58966" y="5817"/>
                    <a:pt x="65860" y="2188"/>
                  </a:cubicBezTo>
                  <a:cubicBezTo>
                    <a:pt x="72210" y="-715"/>
                    <a:pt x="640444" y="-932"/>
                    <a:pt x="647012" y="2769"/>
                  </a:cubicBezTo>
                  <a:cubicBezTo>
                    <a:pt x="653253" y="7341"/>
                    <a:pt x="652709" y="14308"/>
                    <a:pt x="653253" y="20875"/>
                  </a:cubicBezTo>
                  <a:cubicBezTo>
                    <a:pt x="656083" y="54113"/>
                    <a:pt x="656265" y="87387"/>
                    <a:pt x="656083" y="120697"/>
                  </a:cubicBezTo>
                  <a:cubicBezTo>
                    <a:pt x="656011" y="136191"/>
                    <a:pt x="656301" y="136119"/>
                    <a:pt x="671650" y="136663"/>
                  </a:cubicBezTo>
                  <a:cubicBezTo>
                    <a:pt x="680032" y="136953"/>
                    <a:pt x="688704" y="136155"/>
                    <a:pt x="695635" y="142505"/>
                  </a:cubicBezTo>
                  <a:cubicBezTo>
                    <a:pt x="720055" y="160720"/>
                    <a:pt x="717551" y="185866"/>
                    <a:pt x="713161" y="211339"/>
                  </a:cubicBezTo>
                  <a:cubicBezTo>
                    <a:pt x="705831" y="253648"/>
                    <a:pt x="690446" y="293490"/>
                    <a:pt x="674480" y="333078"/>
                  </a:cubicBezTo>
                  <a:cubicBezTo>
                    <a:pt x="671831" y="339609"/>
                    <a:pt x="668130" y="345850"/>
                    <a:pt x="664248" y="351765"/>
                  </a:cubicBezTo>
                  <a:cubicBezTo>
                    <a:pt x="653797" y="367658"/>
                    <a:pt x="648609" y="369291"/>
                    <a:pt x="629595" y="362723"/>
                  </a:cubicBezTo>
                  <a:cubicBezTo>
                    <a:pt x="629813" y="383007"/>
                    <a:pt x="629450" y="402855"/>
                    <a:pt x="625386" y="422304"/>
                  </a:cubicBezTo>
                  <a:cubicBezTo>
                    <a:pt x="617911" y="458191"/>
                    <a:pt x="600095" y="489578"/>
                    <a:pt x="581117" y="520276"/>
                  </a:cubicBezTo>
                  <a:cubicBezTo>
                    <a:pt x="575311" y="529528"/>
                    <a:pt x="572263" y="538273"/>
                    <a:pt x="576291" y="548760"/>
                  </a:cubicBezTo>
                  <a:close/>
                </a:path>
              </a:pathLst>
            </a:custGeom>
            <a:solidFill>
              <a:srgbClr val="FEAF91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3F8549B-0E68-456A-89F6-1911130FB467}"/>
                </a:ext>
              </a:extLst>
            </p:cNvPr>
            <p:cNvSpPr/>
            <p:nvPr/>
          </p:nvSpPr>
          <p:spPr>
            <a:xfrm>
              <a:off x="6834561" y="4149696"/>
              <a:ext cx="884471" cy="511663"/>
            </a:xfrm>
            <a:custGeom>
              <a:avLst/>
              <a:gdLst>
                <a:gd name="connsiteX0" fmla="*/ 9910 w 884471"/>
                <a:gd name="connsiteY0" fmla="*/ 511647 h 511663"/>
                <a:gd name="connsiteX1" fmla="*/ 4 w 884471"/>
                <a:gd name="connsiteY1" fmla="*/ 501632 h 511663"/>
                <a:gd name="connsiteX2" fmla="*/ 4 w 884471"/>
                <a:gd name="connsiteY2" fmla="*/ 415962 h 511663"/>
                <a:gd name="connsiteX3" fmla="*/ 9728 w 884471"/>
                <a:gd name="connsiteY3" fmla="*/ 405983 h 511663"/>
                <a:gd name="connsiteX4" fmla="*/ 38757 w 884471"/>
                <a:gd name="connsiteY4" fmla="*/ 405983 h 511663"/>
                <a:gd name="connsiteX5" fmla="*/ 43982 w 884471"/>
                <a:gd name="connsiteY5" fmla="*/ 371040 h 511663"/>
                <a:gd name="connsiteX6" fmla="*/ 204147 w 884471"/>
                <a:gd name="connsiteY6" fmla="*/ 74404 h 511663"/>
                <a:gd name="connsiteX7" fmla="*/ 528215 w 884471"/>
                <a:gd name="connsiteY7" fmla="*/ 12283 h 511663"/>
                <a:gd name="connsiteX8" fmla="*/ 822891 w 884471"/>
                <a:gd name="connsiteY8" fmla="*/ 362259 h 511663"/>
                <a:gd name="connsiteX9" fmla="*/ 824270 w 884471"/>
                <a:gd name="connsiteY9" fmla="*/ 397021 h 511663"/>
                <a:gd name="connsiteX10" fmla="*/ 834466 w 884471"/>
                <a:gd name="connsiteY10" fmla="*/ 406890 h 511663"/>
                <a:gd name="connsiteX11" fmla="*/ 874598 w 884471"/>
                <a:gd name="connsiteY11" fmla="*/ 406636 h 511663"/>
                <a:gd name="connsiteX12" fmla="*/ 884432 w 884471"/>
                <a:gd name="connsiteY12" fmla="*/ 416688 h 511663"/>
                <a:gd name="connsiteX13" fmla="*/ 884468 w 884471"/>
                <a:gd name="connsiteY13" fmla="*/ 501015 h 511663"/>
                <a:gd name="connsiteX14" fmla="*/ 873836 w 884471"/>
                <a:gd name="connsiteY14" fmla="*/ 511647 h 511663"/>
                <a:gd name="connsiteX15" fmla="*/ 9910 w 884471"/>
                <a:gd name="connsiteY15" fmla="*/ 511647 h 51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4471" h="511663">
                  <a:moveTo>
                    <a:pt x="9910" y="511647"/>
                  </a:moveTo>
                  <a:cubicBezTo>
                    <a:pt x="2253" y="511756"/>
                    <a:pt x="-105" y="509144"/>
                    <a:pt x="4" y="501632"/>
                  </a:cubicBezTo>
                  <a:cubicBezTo>
                    <a:pt x="330" y="473076"/>
                    <a:pt x="294" y="444519"/>
                    <a:pt x="4" y="415962"/>
                  </a:cubicBezTo>
                  <a:cubicBezTo>
                    <a:pt x="-69" y="409031"/>
                    <a:pt x="2798" y="406274"/>
                    <a:pt x="9728" y="405983"/>
                  </a:cubicBezTo>
                  <a:cubicBezTo>
                    <a:pt x="20650" y="405512"/>
                    <a:pt x="24242" y="405983"/>
                    <a:pt x="38757" y="405983"/>
                  </a:cubicBezTo>
                  <a:cubicBezTo>
                    <a:pt x="48118" y="405983"/>
                    <a:pt x="43510" y="382144"/>
                    <a:pt x="43982" y="371040"/>
                  </a:cubicBezTo>
                  <a:cubicBezTo>
                    <a:pt x="49243" y="246181"/>
                    <a:pt x="105268" y="146831"/>
                    <a:pt x="204147" y="74404"/>
                  </a:cubicBezTo>
                  <a:cubicBezTo>
                    <a:pt x="300848" y="3575"/>
                    <a:pt x="410685" y="-15621"/>
                    <a:pt x="528215" y="12283"/>
                  </a:cubicBezTo>
                  <a:cubicBezTo>
                    <a:pt x="689868" y="50674"/>
                    <a:pt x="813166" y="196651"/>
                    <a:pt x="822891" y="362259"/>
                  </a:cubicBezTo>
                  <a:cubicBezTo>
                    <a:pt x="823580" y="373834"/>
                    <a:pt x="824415" y="385446"/>
                    <a:pt x="824270" y="397021"/>
                  </a:cubicBezTo>
                  <a:cubicBezTo>
                    <a:pt x="824161" y="404713"/>
                    <a:pt x="826991" y="407144"/>
                    <a:pt x="834466" y="406890"/>
                  </a:cubicBezTo>
                  <a:cubicBezTo>
                    <a:pt x="847819" y="406455"/>
                    <a:pt x="861245" y="407144"/>
                    <a:pt x="874598" y="406636"/>
                  </a:cubicBezTo>
                  <a:cubicBezTo>
                    <a:pt x="882291" y="406346"/>
                    <a:pt x="884541" y="409249"/>
                    <a:pt x="884432" y="416688"/>
                  </a:cubicBezTo>
                  <a:cubicBezTo>
                    <a:pt x="884105" y="444773"/>
                    <a:pt x="884033" y="472894"/>
                    <a:pt x="884468" y="501015"/>
                  </a:cubicBezTo>
                  <a:cubicBezTo>
                    <a:pt x="884577" y="509180"/>
                    <a:pt x="882073" y="511901"/>
                    <a:pt x="873836" y="511647"/>
                  </a:cubicBezTo>
                  <a:cubicBezTo>
                    <a:pt x="855077" y="511139"/>
                    <a:pt x="29068" y="511393"/>
                    <a:pt x="9910" y="511647"/>
                  </a:cubicBezTo>
                  <a:close/>
                </a:path>
              </a:pathLst>
            </a:custGeom>
            <a:solidFill>
              <a:schemeClr val="accent1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AEC618-58CD-409F-B52A-CBAFCDBAD2B0}"/>
                </a:ext>
              </a:extLst>
            </p:cNvPr>
            <p:cNvSpPr/>
            <p:nvPr/>
          </p:nvSpPr>
          <p:spPr>
            <a:xfrm>
              <a:off x="7549574" y="4661341"/>
              <a:ext cx="89879" cy="138201"/>
            </a:xfrm>
            <a:custGeom>
              <a:avLst/>
              <a:gdLst>
                <a:gd name="connsiteX0" fmla="*/ 0 w 89879"/>
                <a:gd name="connsiteY0" fmla="*/ 402 h 138201"/>
                <a:gd name="connsiteX1" fmla="*/ 82695 w 89879"/>
                <a:gd name="connsiteY1" fmla="*/ 3 h 138201"/>
                <a:gd name="connsiteX2" fmla="*/ 89880 w 89879"/>
                <a:gd name="connsiteY2" fmla="*/ 2398 h 138201"/>
                <a:gd name="connsiteX3" fmla="*/ 47679 w 89879"/>
                <a:gd name="connsiteY3" fmla="*/ 137526 h 138201"/>
                <a:gd name="connsiteX4" fmla="*/ 7112 w 89879"/>
                <a:gd name="connsiteY4" fmla="*/ 138034 h 138201"/>
                <a:gd name="connsiteX5" fmla="*/ 3193 w 89879"/>
                <a:gd name="connsiteY5" fmla="*/ 128164 h 138201"/>
                <a:gd name="connsiteX6" fmla="*/ 0 w 89879"/>
                <a:gd name="connsiteY6" fmla="*/ 402 h 1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79" h="138201">
                  <a:moveTo>
                    <a:pt x="0" y="402"/>
                  </a:moveTo>
                  <a:cubicBezTo>
                    <a:pt x="27577" y="257"/>
                    <a:pt x="55154" y="112"/>
                    <a:pt x="82695" y="3"/>
                  </a:cubicBezTo>
                  <a:cubicBezTo>
                    <a:pt x="85344" y="3"/>
                    <a:pt x="88102" y="-179"/>
                    <a:pt x="89880" y="2398"/>
                  </a:cubicBezTo>
                  <a:cubicBezTo>
                    <a:pt x="79901" y="48698"/>
                    <a:pt x="63391" y="92967"/>
                    <a:pt x="47679" y="137526"/>
                  </a:cubicBezTo>
                  <a:cubicBezTo>
                    <a:pt x="34181" y="138433"/>
                    <a:pt x="20792" y="135385"/>
                    <a:pt x="7112" y="138034"/>
                  </a:cubicBezTo>
                  <a:cubicBezTo>
                    <a:pt x="-218" y="139449"/>
                    <a:pt x="3193" y="131538"/>
                    <a:pt x="3193" y="128164"/>
                  </a:cubicBezTo>
                  <a:cubicBezTo>
                    <a:pt x="3375" y="85528"/>
                    <a:pt x="1778" y="42965"/>
                    <a:pt x="0" y="402"/>
                  </a:cubicBezTo>
                  <a:close/>
                </a:path>
              </a:pathLst>
            </a:custGeom>
            <a:solidFill>
              <a:srgbClr val="000000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7737F18-99D1-4FD0-952B-A7578EA86A63}"/>
                </a:ext>
              </a:extLst>
            </p:cNvPr>
            <p:cNvSpPr/>
            <p:nvPr/>
          </p:nvSpPr>
          <p:spPr>
            <a:xfrm>
              <a:off x="6901983" y="4661815"/>
              <a:ext cx="63282" cy="162410"/>
            </a:xfrm>
            <a:custGeom>
              <a:avLst/>
              <a:gdLst>
                <a:gd name="connsiteX0" fmla="*/ 0 w 63282"/>
                <a:gd name="connsiteY0" fmla="*/ 0 h 162410"/>
                <a:gd name="connsiteX1" fmla="*/ 63282 w 63282"/>
                <a:gd name="connsiteY1" fmla="*/ 0 h 162410"/>
                <a:gd name="connsiteX2" fmla="*/ 57513 w 63282"/>
                <a:gd name="connsiteY2" fmla="*/ 162342 h 162410"/>
                <a:gd name="connsiteX3" fmla="*/ 48732 w 63282"/>
                <a:gd name="connsiteY3" fmla="*/ 156137 h 162410"/>
                <a:gd name="connsiteX4" fmla="*/ 0 w 63282"/>
                <a:gd name="connsiteY4" fmla="*/ 0 h 16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82" h="162410">
                  <a:moveTo>
                    <a:pt x="0" y="0"/>
                  </a:moveTo>
                  <a:cubicBezTo>
                    <a:pt x="21082" y="0"/>
                    <a:pt x="42200" y="0"/>
                    <a:pt x="63282" y="0"/>
                  </a:cubicBezTo>
                  <a:cubicBezTo>
                    <a:pt x="58493" y="54066"/>
                    <a:pt x="58674" y="108313"/>
                    <a:pt x="57513" y="162342"/>
                  </a:cubicBezTo>
                  <a:cubicBezTo>
                    <a:pt x="51489" y="163068"/>
                    <a:pt x="51598" y="157843"/>
                    <a:pt x="48732" y="156137"/>
                  </a:cubicBezTo>
                  <a:cubicBezTo>
                    <a:pt x="28884" y="105229"/>
                    <a:pt x="10777" y="5377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178026F4-3F02-440B-84BB-A463F7977F88}"/>
                </a:ext>
              </a:extLst>
            </p:cNvPr>
            <p:cNvSpPr/>
            <p:nvPr/>
          </p:nvSpPr>
          <p:spPr>
            <a:xfrm>
              <a:off x="7355918" y="5528100"/>
              <a:ext cx="90714" cy="76272"/>
            </a:xfrm>
            <a:custGeom>
              <a:avLst/>
              <a:gdLst>
                <a:gd name="connsiteX0" fmla="*/ 0 w 90714"/>
                <a:gd name="connsiteY0" fmla="*/ 36358 h 76272"/>
                <a:gd name="connsiteX1" fmla="*/ 14115 w 90714"/>
                <a:gd name="connsiteY1" fmla="*/ 0 h 76272"/>
                <a:gd name="connsiteX2" fmla="*/ 90714 w 90714"/>
                <a:gd name="connsiteY2" fmla="*/ 76273 h 76272"/>
                <a:gd name="connsiteX3" fmla="*/ 0 w 90714"/>
                <a:gd name="connsiteY3" fmla="*/ 36358 h 7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4" h="76272">
                  <a:moveTo>
                    <a:pt x="0" y="36358"/>
                  </a:moveTo>
                  <a:cubicBezTo>
                    <a:pt x="4427" y="20211"/>
                    <a:pt x="9688" y="16111"/>
                    <a:pt x="14115" y="0"/>
                  </a:cubicBezTo>
                  <a:cubicBezTo>
                    <a:pt x="34907" y="23876"/>
                    <a:pt x="86650" y="69088"/>
                    <a:pt x="90714" y="76273"/>
                  </a:cubicBezTo>
                  <a:cubicBezTo>
                    <a:pt x="58783" y="64407"/>
                    <a:pt x="31931" y="48260"/>
                    <a:pt x="0" y="36358"/>
                  </a:cubicBezTo>
                  <a:close/>
                </a:path>
              </a:pathLst>
            </a:custGeom>
            <a:solidFill>
              <a:srgbClr val="8EB2C5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DDF1A35E-C86A-4722-A89E-CF90CD1CDB4E}"/>
                </a:ext>
              </a:extLst>
            </p:cNvPr>
            <p:cNvSpPr/>
            <p:nvPr/>
          </p:nvSpPr>
          <p:spPr>
            <a:xfrm>
              <a:off x="7134539" y="5539639"/>
              <a:ext cx="93943" cy="81824"/>
            </a:xfrm>
            <a:custGeom>
              <a:avLst/>
              <a:gdLst>
                <a:gd name="connsiteX0" fmla="*/ 69995 w 93943"/>
                <a:gd name="connsiteY0" fmla="*/ 0 h 81824"/>
                <a:gd name="connsiteX1" fmla="*/ 93944 w 93943"/>
                <a:gd name="connsiteY1" fmla="*/ 37519 h 81824"/>
                <a:gd name="connsiteX2" fmla="*/ 20937 w 93943"/>
                <a:gd name="connsiteY2" fmla="*/ 72825 h 81824"/>
                <a:gd name="connsiteX3" fmla="*/ 0 w 93943"/>
                <a:gd name="connsiteY3" fmla="*/ 81824 h 81824"/>
                <a:gd name="connsiteX4" fmla="*/ 69995 w 93943"/>
                <a:gd name="connsiteY4" fmla="*/ 0 h 8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943" h="81824">
                  <a:moveTo>
                    <a:pt x="69995" y="0"/>
                  </a:moveTo>
                  <a:cubicBezTo>
                    <a:pt x="77978" y="12518"/>
                    <a:pt x="85961" y="25001"/>
                    <a:pt x="93944" y="37519"/>
                  </a:cubicBezTo>
                  <a:cubicBezTo>
                    <a:pt x="68544" y="47099"/>
                    <a:pt x="45430" y="61395"/>
                    <a:pt x="20937" y="72825"/>
                  </a:cubicBezTo>
                  <a:cubicBezTo>
                    <a:pt x="14188" y="75982"/>
                    <a:pt x="7584" y="79466"/>
                    <a:pt x="0" y="81824"/>
                  </a:cubicBezTo>
                  <a:cubicBezTo>
                    <a:pt x="22751" y="53884"/>
                    <a:pt x="44777" y="25581"/>
                    <a:pt x="69995" y="0"/>
                  </a:cubicBezTo>
                  <a:close/>
                </a:path>
              </a:pathLst>
            </a:custGeom>
            <a:solidFill>
              <a:srgbClr val="8EB2C5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F667DE1-92C0-4ED9-97A7-ECF3E4B1F884}"/>
                </a:ext>
              </a:extLst>
            </p:cNvPr>
            <p:cNvSpPr/>
            <p:nvPr/>
          </p:nvSpPr>
          <p:spPr>
            <a:xfrm>
              <a:off x="7074960" y="5213394"/>
              <a:ext cx="382920" cy="234920"/>
            </a:xfrm>
            <a:custGeom>
              <a:avLst/>
              <a:gdLst>
                <a:gd name="connsiteX0" fmla="*/ 382921 w 382920"/>
                <a:gd name="connsiteY0" fmla="*/ 0 h 234920"/>
                <a:gd name="connsiteX1" fmla="*/ 318949 w 382920"/>
                <a:gd name="connsiteY1" fmla="*/ 84509 h 234920"/>
                <a:gd name="connsiteX2" fmla="*/ 226348 w 382920"/>
                <a:gd name="connsiteY2" fmla="*/ 205014 h 234920"/>
                <a:gd name="connsiteX3" fmla="*/ 212596 w 382920"/>
                <a:gd name="connsiteY3" fmla="*/ 223012 h 234920"/>
                <a:gd name="connsiteX4" fmla="*/ 186361 w 382920"/>
                <a:gd name="connsiteY4" fmla="*/ 223665 h 234920"/>
                <a:gd name="connsiteX5" fmla="*/ 49963 w 382920"/>
                <a:gd name="connsiteY5" fmla="*/ 78740 h 234920"/>
                <a:gd name="connsiteX6" fmla="*/ 4823 w 382920"/>
                <a:gd name="connsiteY6" fmla="*/ 31351 h 234920"/>
                <a:gd name="connsiteX7" fmla="*/ 506 w 382920"/>
                <a:gd name="connsiteY7" fmla="*/ 21336 h 234920"/>
                <a:gd name="connsiteX8" fmla="*/ 38569 w 382920"/>
                <a:gd name="connsiteY8" fmla="*/ 51997 h 234920"/>
                <a:gd name="connsiteX9" fmla="*/ 127397 w 382920"/>
                <a:gd name="connsiteY9" fmla="*/ 110381 h 234920"/>
                <a:gd name="connsiteX10" fmla="*/ 247031 w 382920"/>
                <a:gd name="connsiteY10" fmla="*/ 105555 h 234920"/>
                <a:gd name="connsiteX11" fmla="*/ 332520 w 382920"/>
                <a:gd name="connsiteY11" fmla="*/ 44414 h 234920"/>
                <a:gd name="connsiteX12" fmla="*/ 382921 w 382920"/>
                <a:gd name="connsiteY12" fmla="*/ 0 h 23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2920" h="234920">
                  <a:moveTo>
                    <a:pt x="382921" y="0"/>
                  </a:moveTo>
                  <a:cubicBezTo>
                    <a:pt x="361585" y="28194"/>
                    <a:pt x="340394" y="56461"/>
                    <a:pt x="318949" y="84509"/>
                  </a:cubicBezTo>
                  <a:cubicBezTo>
                    <a:pt x="288179" y="124750"/>
                    <a:pt x="257227" y="164846"/>
                    <a:pt x="226348" y="205014"/>
                  </a:cubicBezTo>
                  <a:cubicBezTo>
                    <a:pt x="221739" y="211002"/>
                    <a:pt x="217204" y="217025"/>
                    <a:pt x="212596" y="223012"/>
                  </a:cubicBezTo>
                  <a:cubicBezTo>
                    <a:pt x="200549" y="238688"/>
                    <a:pt x="200331" y="238869"/>
                    <a:pt x="186361" y="223665"/>
                  </a:cubicBezTo>
                  <a:cubicBezTo>
                    <a:pt x="141476" y="174788"/>
                    <a:pt x="95574" y="126927"/>
                    <a:pt x="49963" y="78740"/>
                  </a:cubicBezTo>
                  <a:cubicBezTo>
                    <a:pt x="34977" y="62920"/>
                    <a:pt x="19809" y="47208"/>
                    <a:pt x="4823" y="31351"/>
                  </a:cubicBezTo>
                  <a:cubicBezTo>
                    <a:pt x="2610" y="29029"/>
                    <a:pt x="-1418" y="27359"/>
                    <a:pt x="506" y="21336"/>
                  </a:cubicBezTo>
                  <a:cubicBezTo>
                    <a:pt x="13532" y="31786"/>
                    <a:pt x="26268" y="41656"/>
                    <a:pt x="38569" y="51997"/>
                  </a:cubicBezTo>
                  <a:cubicBezTo>
                    <a:pt x="65856" y="75003"/>
                    <a:pt x="94703" y="95867"/>
                    <a:pt x="127397" y="110381"/>
                  </a:cubicBezTo>
                  <a:cubicBezTo>
                    <a:pt x="167746" y="128306"/>
                    <a:pt x="207842" y="125367"/>
                    <a:pt x="247031" y="105555"/>
                  </a:cubicBezTo>
                  <a:cubicBezTo>
                    <a:pt x="278708" y="89553"/>
                    <a:pt x="305705" y="67201"/>
                    <a:pt x="332520" y="44414"/>
                  </a:cubicBezTo>
                  <a:cubicBezTo>
                    <a:pt x="349574" y="29936"/>
                    <a:pt x="365322" y="14006"/>
                    <a:pt x="382921" y="0"/>
                  </a:cubicBezTo>
                  <a:close/>
                </a:path>
              </a:pathLst>
            </a:custGeom>
            <a:solidFill>
              <a:srgbClr val="FE8F77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08AC0F7-87DC-4FF0-A2BF-072F21395952}"/>
                </a:ext>
              </a:extLst>
            </p:cNvPr>
            <p:cNvSpPr/>
            <p:nvPr/>
          </p:nvSpPr>
          <p:spPr>
            <a:xfrm>
              <a:off x="9014429" y="5121788"/>
              <a:ext cx="2986" cy="16132"/>
            </a:xfrm>
            <a:custGeom>
              <a:avLst/>
              <a:gdLst>
                <a:gd name="connsiteX0" fmla="*/ 0 w 2986"/>
                <a:gd name="connsiteY0" fmla="*/ 94 h 16132"/>
                <a:gd name="connsiteX1" fmla="*/ 2431 w 2986"/>
                <a:gd name="connsiteY1" fmla="*/ 22 h 16132"/>
                <a:gd name="connsiteX2" fmla="*/ 0 w 2986"/>
                <a:gd name="connsiteY2" fmla="*/ 16133 h 16132"/>
                <a:gd name="connsiteX3" fmla="*/ 0 w 2986"/>
                <a:gd name="connsiteY3" fmla="*/ 94 h 1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" h="16132">
                  <a:moveTo>
                    <a:pt x="0" y="94"/>
                  </a:moveTo>
                  <a:cubicBezTo>
                    <a:pt x="798" y="-15"/>
                    <a:pt x="1633" y="-15"/>
                    <a:pt x="2431" y="22"/>
                  </a:cubicBezTo>
                  <a:cubicBezTo>
                    <a:pt x="2504" y="5537"/>
                    <a:pt x="4645" y="11343"/>
                    <a:pt x="0" y="16133"/>
                  </a:cubicBezTo>
                  <a:cubicBezTo>
                    <a:pt x="0" y="10799"/>
                    <a:pt x="0" y="5465"/>
                    <a:pt x="0" y="94"/>
                  </a:cubicBezTo>
                  <a:close/>
                </a:path>
              </a:pathLst>
            </a:custGeom>
            <a:solidFill>
              <a:srgbClr val="DADBDD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A3915AB9-3239-4F82-8879-F8305CD9D8A7}"/>
                </a:ext>
              </a:extLst>
            </p:cNvPr>
            <p:cNvSpPr/>
            <p:nvPr/>
          </p:nvSpPr>
          <p:spPr>
            <a:xfrm>
              <a:off x="7188639" y="4149581"/>
              <a:ext cx="158535" cy="236253"/>
            </a:xfrm>
            <a:custGeom>
              <a:avLst/>
              <a:gdLst>
                <a:gd name="connsiteX0" fmla="*/ 158243 w 158535"/>
                <a:gd name="connsiteY0" fmla="*/ 8988 h 236253"/>
                <a:gd name="connsiteX1" fmla="*/ 158533 w 158535"/>
                <a:gd name="connsiteY1" fmla="*/ 221368 h 236253"/>
                <a:gd name="connsiteX2" fmla="*/ 143402 w 158535"/>
                <a:gd name="connsiteY2" fmla="*/ 236245 h 236253"/>
                <a:gd name="connsiteX3" fmla="*/ 15169 w 158535"/>
                <a:gd name="connsiteY3" fmla="*/ 236245 h 236253"/>
                <a:gd name="connsiteX4" fmla="*/ 1 w 158535"/>
                <a:gd name="connsiteY4" fmla="*/ 221441 h 236253"/>
                <a:gd name="connsiteX5" fmla="*/ 291 w 158535"/>
                <a:gd name="connsiteY5" fmla="*/ 9061 h 236253"/>
                <a:gd name="connsiteX6" fmla="*/ 158243 w 158535"/>
                <a:gd name="connsiteY6" fmla="*/ 8988 h 23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535" h="236253">
                  <a:moveTo>
                    <a:pt x="158243" y="8988"/>
                  </a:moveTo>
                  <a:cubicBezTo>
                    <a:pt x="158243" y="79781"/>
                    <a:pt x="157953" y="150575"/>
                    <a:pt x="158533" y="221368"/>
                  </a:cubicBezTo>
                  <a:cubicBezTo>
                    <a:pt x="158642" y="233343"/>
                    <a:pt x="155050" y="236391"/>
                    <a:pt x="143402" y="236245"/>
                  </a:cubicBezTo>
                  <a:cubicBezTo>
                    <a:pt x="100658" y="235592"/>
                    <a:pt x="57913" y="235592"/>
                    <a:pt x="15169" y="236245"/>
                  </a:cubicBezTo>
                  <a:cubicBezTo>
                    <a:pt x="3593" y="236427"/>
                    <a:pt x="-71" y="233451"/>
                    <a:pt x="1" y="221441"/>
                  </a:cubicBezTo>
                  <a:cubicBezTo>
                    <a:pt x="582" y="150647"/>
                    <a:pt x="291" y="79854"/>
                    <a:pt x="291" y="9061"/>
                  </a:cubicBezTo>
                  <a:cubicBezTo>
                    <a:pt x="52978" y="-2623"/>
                    <a:pt x="105593" y="-3385"/>
                    <a:pt x="158243" y="8988"/>
                  </a:cubicBezTo>
                  <a:close/>
                </a:path>
              </a:pathLst>
            </a:custGeom>
            <a:solidFill>
              <a:srgbClr val="FEA929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F56D3D23-7C91-4CF3-B962-5C1757AD634A}"/>
                </a:ext>
              </a:extLst>
            </p:cNvPr>
            <p:cNvSpPr/>
            <p:nvPr/>
          </p:nvSpPr>
          <p:spPr>
            <a:xfrm>
              <a:off x="7424389" y="4184731"/>
              <a:ext cx="70073" cy="203874"/>
            </a:xfrm>
            <a:custGeom>
              <a:avLst/>
              <a:gdLst>
                <a:gd name="connsiteX0" fmla="*/ 69923 w 70073"/>
                <a:gd name="connsiteY0" fmla="*/ 36939 h 203874"/>
                <a:gd name="connsiteX1" fmla="*/ 70068 w 70073"/>
                <a:gd name="connsiteY1" fmla="*/ 187742 h 203874"/>
                <a:gd name="connsiteX2" fmla="*/ 53413 w 70073"/>
                <a:gd name="connsiteY2" fmla="*/ 203744 h 203874"/>
                <a:gd name="connsiteX3" fmla="*/ 12047 w 70073"/>
                <a:gd name="connsiteY3" fmla="*/ 203599 h 203874"/>
                <a:gd name="connsiteX4" fmla="*/ 73 w 70073"/>
                <a:gd name="connsiteY4" fmla="*/ 191770 h 203874"/>
                <a:gd name="connsiteX5" fmla="*/ 0 w 70073"/>
                <a:gd name="connsiteY5" fmla="*/ 8926 h 203874"/>
                <a:gd name="connsiteX6" fmla="*/ 5516 w 70073"/>
                <a:gd name="connsiteY6" fmla="*/ 0 h 203874"/>
                <a:gd name="connsiteX7" fmla="*/ 69923 w 70073"/>
                <a:gd name="connsiteY7" fmla="*/ 36939 h 20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073" h="203874">
                  <a:moveTo>
                    <a:pt x="69923" y="36939"/>
                  </a:moveTo>
                  <a:cubicBezTo>
                    <a:pt x="69850" y="87195"/>
                    <a:pt x="69342" y="137487"/>
                    <a:pt x="70068" y="187742"/>
                  </a:cubicBezTo>
                  <a:cubicBezTo>
                    <a:pt x="70249" y="200987"/>
                    <a:pt x="65967" y="204651"/>
                    <a:pt x="53413" y="203744"/>
                  </a:cubicBezTo>
                  <a:cubicBezTo>
                    <a:pt x="39697" y="202728"/>
                    <a:pt x="25835" y="203273"/>
                    <a:pt x="12047" y="203599"/>
                  </a:cubicBezTo>
                  <a:cubicBezTo>
                    <a:pt x="3556" y="203781"/>
                    <a:pt x="36" y="200370"/>
                    <a:pt x="73" y="191770"/>
                  </a:cubicBezTo>
                  <a:cubicBezTo>
                    <a:pt x="218" y="130810"/>
                    <a:pt x="218" y="69886"/>
                    <a:pt x="0" y="8926"/>
                  </a:cubicBezTo>
                  <a:cubicBezTo>
                    <a:pt x="0" y="4245"/>
                    <a:pt x="1343" y="1560"/>
                    <a:pt x="5516" y="0"/>
                  </a:cubicBezTo>
                  <a:cubicBezTo>
                    <a:pt x="28884" y="9071"/>
                    <a:pt x="50401" y="21263"/>
                    <a:pt x="69923" y="36939"/>
                  </a:cubicBezTo>
                  <a:close/>
                </a:path>
              </a:pathLst>
            </a:custGeom>
            <a:solidFill>
              <a:srgbClr val="FEA929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8E84DF-058F-4D92-A0E1-2EC4BB26502E}"/>
                </a:ext>
              </a:extLst>
            </p:cNvPr>
            <p:cNvSpPr/>
            <p:nvPr/>
          </p:nvSpPr>
          <p:spPr>
            <a:xfrm>
              <a:off x="7038744" y="4188855"/>
              <a:ext cx="70141" cy="200064"/>
            </a:xfrm>
            <a:custGeom>
              <a:avLst/>
              <a:gdLst>
                <a:gd name="connsiteX0" fmla="*/ 58166 w 70141"/>
                <a:gd name="connsiteY0" fmla="*/ 883 h 200064"/>
                <a:gd name="connsiteX1" fmla="*/ 70140 w 70141"/>
                <a:gd name="connsiteY1" fmla="*/ 11043 h 200064"/>
                <a:gd name="connsiteX2" fmla="*/ 70032 w 70141"/>
                <a:gd name="connsiteY2" fmla="*/ 187464 h 200064"/>
                <a:gd name="connsiteX3" fmla="*/ 57731 w 70141"/>
                <a:gd name="connsiteY3" fmla="*/ 199837 h 200064"/>
                <a:gd name="connsiteX4" fmla="*/ 13680 w 70141"/>
                <a:gd name="connsiteY4" fmla="*/ 199620 h 200064"/>
                <a:gd name="connsiteX5" fmla="*/ 73 w 70141"/>
                <a:gd name="connsiteY5" fmla="*/ 186013 h 200064"/>
                <a:gd name="connsiteX6" fmla="*/ 0 w 70141"/>
                <a:gd name="connsiteY6" fmla="*/ 34992 h 200064"/>
                <a:gd name="connsiteX7" fmla="*/ 58166 w 70141"/>
                <a:gd name="connsiteY7" fmla="*/ 883 h 20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141" h="200064">
                  <a:moveTo>
                    <a:pt x="58166" y="883"/>
                  </a:moveTo>
                  <a:cubicBezTo>
                    <a:pt x="67165" y="-1621"/>
                    <a:pt x="70213" y="1028"/>
                    <a:pt x="70140" y="11043"/>
                  </a:cubicBezTo>
                  <a:cubicBezTo>
                    <a:pt x="69632" y="69862"/>
                    <a:pt x="69777" y="128645"/>
                    <a:pt x="70032" y="187464"/>
                  </a:cubicBezTo>
                  <a:cubicBezTo>
                    <a:pt x="70068" y="196499"/>
                    <a:pt x="69269" y="201180"/>
                    <a:pt x="57731" y="199837"/>
                  </a:cubicBezTo>
                  <a:cubicBezTo>
                    <a:pt x="43216" y="198132"/>
                    <a:pt x="28339" y="198785"/>
                    <a:pt x="13680" y="199620"/>
                  </a:cubicBezTo>
                  <a:cubicBezTo>
                    <a:pt x="3012" y="200237"/>
                    <a:pt x="0" y="196535"/>
                    <a:pt x="73" y="186013"/>
                  </a:cubicBezTo>
                  <a:cubicBezTo>
                    <a:pt x="472" y="135684"/>
                    <a:pt x="73" y="85320"/>
                    <a:pt x="0" y="34992"/>
                  </a:cubicBezTo>
                  <a:cubicBezTo>
                    <a:pt x="18324" y="21820"/>
                    <a:pt x="36866" y="8938"/>
                    <a:pt x="58166" y="883"/>
                  </a:cubicBezTo>
                  <a:close/>
                </a:path>
              </a:pathLst>
            </a:custGeom>
            <a:solidFill>
              <a:srgbClr val="FEA929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BABECBC5-C230-49CF-A7E2-74386D3D2EFE}"/>
                </a:ext>
              </a:extLst>
            </p:cNvPr>
            <p:cNvSpPr/>
            <p:nvPr/>
          </p:nvSpPr>
          <p:spPr>
            <a:xfrm>
              <a:off x="6881155" y="4538183"/>
              <a:ext cx="773539" cy="16125"/>
            </a:xfrm>
            <a:custGeom>
              <a:avLst/>
              <a:gdLst>
                <a:gd name="connsiteX0" fmla="*/ 386769 w 773539"/>
                <a:gd name="connsiteY0" fmla="*/ 7 h 16125"/>
                <a:gd name="connsiteX1" fmla="*/ 756194 w 773539"/>
                <a:gd name="connsiteY1" fmla="*/ 7 h 16125"/>
                <a:gd name="connsiteX2" fmla="*/ 768241 w 773539"/>
                <a:gd name="connsiteY2" fmla="*/ 261 h 16125"/>
                <a:gd name="connsiteX3" fmla="*/ 773539 w 773539"/>
                <a:gd name="connsiteY3" fmla="*/ 8062 h 16125"/>
                <a:gd name="connsiteX4" fmla="*/ 768241 w 773539"/>
                <a:gd name="connsiteY4" fmla="*/ 15864 h 16125"/>
                <a:gd name="connsiteX5" fmla="*/ 756194 w 773539"/>
                <a:gd name="connsiteY5" fmla="*/ 16118 h 16125"/>
                <a:gd name="connsiteX6" fmla="*/ 17345 w 773539"/>
                <a:gd name="connsiteY6" fmla="*/ 16118 h 16125"/>
                <a:gd name="connsiteX7" fmla="*/ 5298 w 773539"/>
                <a:gd name="connsiteY7" fmla="*/ 15900 h 16125"/>
                <a:gd name="connsiteX8" fmla="*/ 0 w 773539"/>
                <a:gd name="connsiteY8" fmla="*/ 8135 h 16125"/>
                <a:gd name="connsiteX9" fmla="*/ 5298 w 773539"/>
                <a:gd name="connsiteY9" fmla="*/ 333 h 16125"/>
                <a:gd name="connsiteX10" fmla="*/ 17345 w 773539"/>
                <a:gd name="connsiteY10" fmla="*/ 79 h 16125"/>
                <a:gd name="connsiteX11" fmla="*/ 386769 w 773539"/>
                <a:gd name="connsiteY11" fmla="*/ 7 h 1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3539" h="16125">
                  <a:moveTo>
                    <a:pt x="386769" y="7"/>
                  </a:moveTo>
                  <a:cubicBezTo>
                    <a:pt x="509923" y="7"/>
                    <a:pt x="633041" y="7"/>
                    <a:pt x="756194" y="7"/>
                  </a:cubicBezTo>
                  <a:cubicBezTo>
                    <a:pt x="760222" y="7"/>
                    <a:pt x="764250" y="-66"/>
                    <a:pt x="768241" y="261"/>
                  </a:cubicBezTo>
                  <a:cubicBezTo>
                    <a:pt x="772995" y="660"/>
                    <a:pt x="773539" y="4252"/>
                    <a:pt x="773539" y="8062"/>
                  </a:cubicBezTo>
                  <a:cubicBezTo>
                    <a:pt x="773539" y="11872"/>
                    <a:pt x="772995" y="15465"/>
                    <a:pt x="768241" y="15864"/>
                  </a:cubicBezTo>
                  <a:cubicBezTo>
                    <a:pt x="764250" y="16190"/>
                    <a:pt x="760222" y="16118"/>
                    <a:pt x="756194" y="16118"/>
                  </a:cubicBezTo>
                  <a:cubicBezTo>
                    <a:pt x="509923" y="16118"/>
                    <a:pt x="263616" y="16118"/>
                    <a:pt x="17345" y="16118"/>
                  </a:cubicBezTo>
                  <a:cubicBezTo>
                    <a:pt x="13317" y="16118"/>
                    <a:pt x="9289" y="16190"/>
                    <a:pt x="5298" y="15900"/>
                  </a:cubicBezTo>
                  <a:cubicBezTo>
                    <a:pt x="544" y="15501"/>
                    <a:pt x="0" y="11909"/>
                    <a:pt x="0" y="8135"/>
                  </a:cubicBezTo>
                  <a:cubicBezTo>
                    <a:pt x="0" y="4325"/>
                    <a:pt x="544" y="733"/>
                    <a:pt x="5298" y="333"/>
                  </a:cubicBezTo>
                  <a:cubicBezTo>
                    <a:pt x="9289" y="7"/>
                    <a:pt x="13317" y="79"/>
                    <a:pt x="17345" y="79"/>
                  </a:cubicBezTo>
                  <a:cubicBezTo>
                    <a:pt x="140498" y="7"/>
                    <a:pt x="263616" y="7"/>
                    <a:pt x="386769" y="7"/>
                  </a:cubicBezTo>
                  <a:close/>
                </a:path>
              </a:pathLst>
            </a:custGeom>
            <a:solidFill>
              <a:srgbClr val="FEA929"/>
            </a:solidFill>
            <a:ln w="3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2F5B918-4EDE-42B2-A0A1-FB9074AED0A0}"/>
              </a:ext>
            </a:extLst>
          </p:cNvPr>
          <p:cNvGrpSpPr/>
          <p:nvPr/>
        </p:nvGrpSpPr>
        <p:grpSpPr>
          <a:xfrm>
            <a:off x="6175790" y="5196894"/>
            <a:ext cx="1327679" cy="1327573"/>
            <a:chOff x="2667031" y="4073761"/>
            <a:chExt cx="2785580" cy="2785357"/>
          </a:xfrm>
          <a:solidFill>
            <a:schemeClr val="accent5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F79C4F8-68CC-41C8-ACAB-FAFE3DA31002}"/>
                </a:ext>
              </a:extLst>
            </p:cNvPr>
            <p:cNvSpPr/>
            <p:nvPr/>
          </p:nvSpPr>
          <p:spPr>
            <a:xfrm>
              <a:off x="2667031" y="4073761"/>
              <a:ext cx="2785580" cy="2785357"/>
            </a:xfrm>
            <a:custGeom>
              <a:avLst/>
              <a:gdLst>
                <a:gd name="connsiteX0" fmla="*/ 800328 w 2785580"/>
                <a:gd name="connsiteY0" fmla="*/ 2657557 h 2785357"/>
                <a:gd name="connsiteX1" fmla="*/ 598027 w 2785580"/>
                <a:gd name="connsiteY1" fmla="*/ 2541229 h 2785357"/>
                <a:gd name="connsiteX2" fmla="*/ 708224 w 2785580"/>
                <a:gd name="connsiteY2" fmla="*/ 2236839 h 2785357"/>
                <a:gd name="connsiteX3" fmla="*/ 552293 w 2785580"/>
                <a:gd name="connsiteY3" fmla="*/ 2079903 h 2785357"/>
                <a:gd name="connsiteX4" fmla="*/ 276617 w 2785580"/>
                <a:gd name="connsiteY4" fmla="*/ 2180886 h 2785357"/>
                <a:gd name="connsiteX5" fmla="*/ 230849 w 2785580"/>
                <a:gd name="connsiteY5" fmla="*/ 2163866 h 2785357"/>
                <a:gd name="connsiteX6" fmla="*/ 129900 w 2785580"/>
                <a:gd name="connsiteY6" fmla="*/ 1989641 h 2785357"/>
                <a:gd name="connsiteX7" fmla="*/ 272462 w 2785580"/>
                <a:gd name="connsiteY7" fmla="*/ 1869561 h 2785357"/>
                <a:gd name="connsiteX8" fmla="*/ 376427 w 2785580"/>
                <a:gd name="connsiteY8" fmla="*/ 1782415 h 2785357"/>
                <a:gd name="connsiteX9" fmla="*/ 382693 w 2785580"/>
                <a:gd name="connsiteY9" fmla="*/ 1761609 h 2785357"/>
                <a:gd name="connsiteX10" fmla="*/ 334044 w 2785580"/>
                <a:gd name="connsiteY10" fmla="*/ 1579477 h 2785357"/>
                <a:gd name="connsiteX11" fmla="*/ 317894 w 2785580"/>
                <a:gd name="connsiteY11" fmla="*/ 1566611 h 2785357"/>
                <a:gd name="connsiteX12" fmla="*/ 14845 w 2785580"/>
                <a:gd name="connsiteY12" fmla="*/ 1514043 h 2785357"/>
                <a:gd name="connsiteX13" fmla="*/ 806 w 2785580"/>
                <a:gd name="connsiteY13" fmla="*/ 1498664 h 2785357"/>
                <a:gd name="connsiteX14" fmla="*/ 2 w 2785580"/>
                <a:gd name="connsiteY14" fmla="*/ 1290935 h 2785357"/>
                <a:gd name="connsiteX15" fmla="*/ 13773 w 2785580"/>
                <a:gd name="connsiteY15" fmla="*/ 1275087 h 2785357"/>
                <a:gd name="connsiteX16" fmla="*/ 318397 w 2785580"/>
                <a:gd name="connsiteY16" fmla="*/ 1221647 h 2785357"/>
                <a:gd name="connsiteX17" fmla="*/ 333809 w 2785580"/>
                <a:gd name="connsiteY17" fmla="*/ 1205599 h 2785357"/>
                <a:gd name="connsiteX18" fmla="*/ 379744 w 2785580"/>
                <a:gd name="connsiteY18" fmla="*/ 1031341 h 2785357"/>
                <a:gd name="connsiteX19" fmla="*/ 371301 w 2785580"/>
                <a:gd name="connsiteY19" fmla="*/ 1002192 h 2785357"/>
                <a:gd name="connsiteX20" fmla="*/ 142229 w 2785580"/>
                <a:gd name="connsiteY20" fmla="*/ 811416 h 2785357"/>
                <a:gd name="connsiteX21" fmla="*/ 127789 w 2785580"/>
                <a:gd name="connsiteY21" fmla="*/ 798785 h 2785357"/>
                <a:gd name="connsiteX22" fmla="*/ 183005 w 2785580"/>
                <a:gd name="connsiteY22" fmla="*/ 702660 h 2785357"/>
                <a:gd name="connsiteX23" fmla="*/ 235238 w 2785580"/>
                <a:gd name="connsiteY23" fmla="*/ 611192 h 2785357"/>
                <a:gd name="connsiteX24" fmla="*/ 259797 w 2785580"/>
                <a:gd name="connsiteY24" fmla="*/ 601878 h 2785357"/>
                <a:gd name="connsiteX25" fmla="*/ 542275 w 2785580"/>
                <a:gd name="connsiteY25" fmla="*/ 705139 h 2785357"/>
                <a:gd name="connsiteX26" fmla="*/ 571860 w 2785580"/>
                <a:gd name="connsiteY26" fmla="*/ 697701 h 2785357"/>
                <a:gd name="connsiteX27" fmla="*/ 698206 w 2785580"/>
                <a:gd name="connsiteY27" fmla="*/ 570886 h 2785357"/>
                <a:gd name="connsiteX28" fmla="*/ 704438 w 2785580"/>
                <a:gd name="connsiteY28" fmla="*/ 547232 h 2785357"/>
                <a:gd name="connsiteX29" fmla="*/ 598362 w 2785580"/>
                <a:gd name="connsiteY29" fmla="*/ 258757 h 2785357"/>
                <a:gd name="connsiteX30" fmla="*/ 594074 w 2785580"/>
                <a:gd name="connsiteY30" fmla="*/ 245455 h 2785357"/>
                <a:gd name="connsiteX31" fmla="*/ 795504 w 2785580"/>
                <a:gd name="connsiteY31" fmla="*/ 128457 h 2785357"/>
                <a:gd name="connsiteX32" fmla="*/ 866600 w 2785580"/>
                <a:gd name="connsiteY32" fmla="*/ 212822 h 2785357"/>
                <a:gd name="connsiteX33" fmla="*/ 1000988 w 2785580"/>
                <a:gd name="connsiteY33" fmla="*/ 373343 h 2785357"/>
                <a:gd name="connsiteX34" fmla="*/ 1027758 w 2785580"/>
                <a:gd name="connsiteY34" fmla="*/ 380144 h 2785357"/>
                <a:gd name="connsiteX35" fmla="*/ 1200139 w 2785580"/>
                <a:gd name="connsiteY35" fmla="*/ 333707 h 2785357"/>
                <a:gd name="connsiteX36" fmla="*/ 1219237 w 2785580"/>
                <a:gd name="connsiteY36" fmla="*/ 313805 h 2785357"/>
                <a:gd name="connsiteX37" fmla="*/ 1273548 w 2785580"/>
                <a:gd name="connsiteY37" fmla="*/ 0 h 2785357"/>
                <a:gd name="connsiteX38" fmla="*/ 1507076 w 2785580"/>
                <a:gd name="connsiteY38" fmla="*/ 0 h 2785357"/>
                <a:gd name="connsiteX39" fmla="*/ 1519942 w 2785580"/>
                <a:gd name="connsiteY39" fmla="*/ 70661 h 2785357"/>
                <a:gd name="connsiteX40" fmla="*/ 1563699 w 2785580"/>
                <a:gd name="connsiteY40" fmla="*/ 319266 h 2785357"/>
                <a:gd name="connsiteX41" fmla="*/ 1578206 w 2785580"/>
                <a:gd name="connsiteY41" fmla="*/ 331663 h 2785357"/>
                <a:gd name="connsiteX42" fmla="*/ 1760304 w 2785580"/>
                <a:gd name="connsiteY42" fmla="*/ 380580 h 2785357"/>
                <a:gd name="connsiteX43" fmla="*/ 1780574 w 2785580"/>
                <a:gd name="connsiteY43" fmla="*/ 372337 h 2785357"/>
                <a:gd name="connsiteX44" fmla="*/ 1972523 w 2785580"/>
                <a:gd name="connsiteY44" fmla="*/ 142093 h 2785357"/>
                <a:gd name="connsiteX45" fmla="*/ 1986226 w 2785580"/>
                <a:gd name="connsiteY45" fmla="*/ 126246 h 2785357"/>
                <a:gd name="connsiteX46" fmla="*/ 2188427 w 2785580"/>
                <a:gd name="connsiteY46" fmla="*/ 242574 h 2785357"/>
                <a:gd name="connsiteX47" fmla="*/ 2131737 w 2785580"/>
                <a:gd name="connsiteY47" fmla="*/ 399007 h 2785357"/>
                <a:gd name="connsiteX48" fmla="*/ 2078498 w 2785580"/>
                <a:gd name="connsiteY48" fmla="*/ 544953 h 2785357"/>
                <a:gd name="connsiteX49" fmla="*/ 2084663 w 2785580"/>
                <a:gd name="connsiteY49" fmla="*/ 567435 h 2785357"/>
                <a:gd name="connsiteX50" fmla="*/ 2213857 w 2785580"/>
                <a:gd name="connsiteY50" fmla="*/ 696093 h 2785357"/>
                <a:gd name="connsiteX51" fmla="*/ 2239320 w 2785580"/>
                <a:gd name="connsiteY51" fmla="*/ 702559 h 2785357"/>
                <a:gd name="connsiteX52" fmla="*/ 2526254 w 2785580"/>
                <a:gd name="connsiteY52" fmla="*/ 596919 h 2785357"/>
                <a:gd name="connsiteX53" fmla="*/ 2539355 w 2785580"/>
                <a:gd name="connsiteY53" fmla="*/ 592329 h 2785357"/>
                <a:gd name="connsiteX54" fmla="*/ 2656386 w 2785580"/>
                <a:gd name="connsiteY54" fmla="*/ 794329 h 2785357"/>
                <a:gd name="connsiteX55" fmla="*/ 2453348 w 2785580"/>
                <a:gd name="connsiteY55" fmla="*/ 965270 h 2785357"/>
                <a:gd name="connsiteX56" fmla="*/ 2408385 w 2785580"/>
                <a:gd name="connsiteY56" fmla="*/ 1002862 h 2785357"/>
                <a:gd name="connsiteX57" fmla="*/ 2403527 w 2785580"/>
                <a:gd name="connsiteY57" fmla="*/ 1021289 h 2785357"/>
                <a:gd name="connsiteX58" fmla="*/ 2452008 w 2785580"/>
                <a:gd name="connsiteY58" fmla="*/ 1201779 h 2785357"/>
                <a:gd name="connsiteX59" fmla="*/ 2469330 w 2785580"/>
                <a:gd name="connsiteY59" fmla="*/ 1217660 h 2785357"/>
                <a:gd name="connsiteX60" fmla="*/ 2708218 w 2785580"/>
                <a:gd name="connsiteY60" fmla="*/ 1258771 h 2785357"/>
                <a:gd name="connsiteX61" fmla="*/ 2785580 w 2785580"/>
                <a:gd name="connsiteY61" fmla="*/ 1272507 h 2785357"/>
                <a:gd name="connsiteX62" fmla="*/ 2785580 w 2785580"/>
                <a:gd name="connsiteY62" fmla="*/ 1506236 h 2785357"/>
                <a:gd name="connsiteX63" fmla="*/ 2459915 w 2785580"/>
                <a:gd name="connsiteY63" fmla="*/ 1564032 h 2785357"/>
                <a:gd name="connsiteX64" fmla="*/ 2411434 w 2785580"/>
                <a:gd name="connsiteY64" fmla="*/ 1739730 h 2785357"/>
                <a:gd name="connsiteX65" fmla="*/ 2426410 w 2785580"/>
                <a:gd name="connsiteY65" fmla="*/ 1790657 h 2785357"/>
                <a:gd name="connsiteX66" fmla="*/ 2643621 w 2785580"/>
                <a:gd name="connsiteY66" fmla="*/ 1972118 h 2785357"/>
                <a:gd name="connsiteX67" fmla="*/ 2658531 w 2785580"/>
                <a:gd name="connsiteY67" fmla="*/ 1984917 h 2785357"/>
                <a:gd name="connsiteX68" fmla="*/ 2542437 w 2785580"/>
                <a:gd name="connsiteY68" fmla="*/ 2187218 h 2785357"/>
                <a:gd name="connsiteX69" fmla="*/ 2389522 w 2785580"/>
                <a:gd name="connsiteY69" fmla="*/ 2131969 h 2785357"/>
                <a:gd name="connsiteX70" fmla="*/ 2238851 w 2785580"/>
                <a:gd name="connsiteY70" fmla="*/ 2076988 h 2785357"/>
                <a:gd name="connsiteX71" fmla="*/ 2219050 w 2785580"/>
                <a:gd name="connsiteY71" fmla="*/ 2081779 h 2785357"/>
                <a:gd name="connsiteX72" fmla="*/ 2086908 w 2785580"/>
                <a:gd name="connsiteY72" fmla="*/ 2214592 h 2785357"/>
                <a:gd name="connsiteX73" fmla="*/ 2081714 w 2785580"/>
                <a:gd name="connsiteY73" fmla="*/ 2235800 h 2785357"/>
                <a:gd name="connsiteX74" fmla="*/ 2187187 w 2785580"/>
                <a:gd name="connsiteY74" fmla="*/ 2522734 h 2785357"/>
                <a:gd name="connsiteX75" fmla="*/ 2192715 w 2785580"/>
                <a:gd name="connsiteY75" fmla="*/ 2538314 h 2785357"/>
                <a:gd name="connsiteX76" fmla="*/ 1990917 w 2785580"/>
                <a:gd name="connsiteY76" fmla="*/ 2655513 h 2785357"/>
                <a:gd name="connsiteX77" fmla="*/ 1878642 w 2785580"/>
                <a:gd name="connsiteY77" fmla="*/ 2522131 h 2785357"/>
                <a:gd name="connsiteX78" fmla="*/ 1783992 w 2785580"/>
                <a:gd name="connsiteY78" fmla="*/ 2409187 h 2785357"/>
                <a:gd name="connsiteX79" fmla="*/ 1761510 w 2785580"/>
                <a:gd name="connsiteY79" fmla="*/ 2403156 h 2785357"/>
                <a:gd name="connsiteX80" fmla="*/ 1585845 w 2785580"/>
                <a:gd name="connsiteY80" fmla="*/ 2450465 h 2785357"/>
                <a:gd name="connsiteX81" fmla="*/ 1566882 w 2785580"/>
                <a:gd name="connsiteY81" fmla="*/ 2470500 h 2785357"/>
                <a:gd name="connsiteX82" fmla="*/ 1512738 w 2785580"/>
                <a:gd name="connsiteY82" fmla="*/ 2784339 h 2785357"/>
                <a:gd name="connsiteX83" fmla="*/ 1473136 w 2785580"/>
                <a:gd name="connsiteY83" fmla="*/ 2784339 h 2785357"/>
                <a:gd name="connsiteX84" fmla="*/ 1297236 w 2785580"/>
                <a:gd name="connsiteY84" fmla="*/ 2785344 h 2785357"/>
                <a:gd name="connsiteX85" fmla="*/ 1275324 w 2785580"/>
                <a:gd name="connsiteY85" fmla="*/ 2766146 h 2785357"/>
                <a:gd name="connsiteX86" fmla="*/ 1222588 w 2785580"/>
                <a:gd name="connsiteY86" fmla="*/ 2466513 h 2785357"/>
                <a:gd name="connsiteX87" fmla="*/ 1208248 w 2785580"/>
                <a:gd name="connsiteY87" fmla="*/ 2451805 h 2785357"/>
                <a:gd name="connsiteX88" fmla="*/ 1027691 w 2785580"/>
                <a:gd name="connsiteY88" fmla="*/ 2403726 h 2785357"/>
                <a:gd name="connsiteX89" fmla="*/ 1005712 w 2785580"/>
                <a:gd name="connsiteY89" fmla="*/ 2411700 h 2785357"/>
                <a:gd name="connsiteX90" fmla="*/ 808503 w 2785580"/>
                <a:gd name="connsiteY90" fmla="*/ 2648477 h 2785357"/>
                <a:gd name="connsiteX91" fmla="*/ 800328 w 2785580"/>
                <a:gd name="connsiteY91" fmla="*/ 2657557 h 2785357"/>
                <a:gd name="connsiteX92" fmla="*/ 1763655 w 2785580"/>
                <a:gd name="connsiteY92" fmla="*/ 2127212 h 2785357"/>
                <a:gd name="connsiteX93" fmla="*/ 2202633 w 2785580"/>
                <a:gd name="connsiteY93" fmla="*/ 1237629 h 2785357"/>
                <a:gd name="connsiteX94" fmla="*/ 1436749 w 2785580"/>
                <a:gd name="connsiteY94" fmla="*/ 569646 h 2785357"/>
                <a:gd name="connsiteX95" fmla="*/ 611898 w 2785580"/>
                <a:gd name="connsiteY95" fmla="*/ 1131151 h 2785357"/>
                <a:gd name="connsiteX96" fmla="*/ 888881 w 2785580"/>
                <a:gd name="connsiteY96" fmla="*/ 2041741 h 2785357"/>
                <a:gd name="connsiteX97" fmla="*/ 1007152 w 2785580"/>
                <a:gd name="connsiteY97" fmla="*/ 1865641 h 2785357"/>
                <a:gd name="connsiteX98" fmla="*/ 1130081 w 2785580"/>
                <a:gd name="connsiteY98" fmla="*/ 1801814 h 2785357"/>
                <a:gd name="connsiteX99" fmla="*/ 1350944 w 2785580"/>
                <a:gd name="connsiteY99" fmla="*/ 1856092 h 2785357"/>
                <a:gd name="connsiteX100" fmla="*/ 1546444 w 2785580"/>
                <a:gd name="connsiteY100" fmla="*/ 2100173 h 2785357"/>
                <a:gd name="connsiteX101" fmla="*/ 1583399 w 2785580"/>
                <a:gd name="connsiteY101" fmla="*/ 2193651 h 2785357"/>
                <a:gd name="connsiteX102" fmla="*/ 1622700 w 2785580"/>
                <a:gd name="connsiteY102" fmla="*/ 2182963 h 2785357"/>
                <a:gd name="connsiteX103" fmla="*/ 1588325 w 2785580"/>
                <a:gd name="connsiteY103" fmla="*/ 2094410 h 2785357"/>
                <a:gd name="connsiteX104" fmla="*/ 1592144 w 2785580"/>
                <a:gd name="connsiteY104" fmla="*/ 2071091 h 2785357"/>
                <a:gd name="connsiteX105" fmla="*/ 1705222 w 2785580"/>
                <a:gd name="connsiteY105" fmla="*/ 1945315 h 2785357"/>
                <a:gd name="connsiteX106" fmla="*/ 1711052 w 2785580"/>
                <a:gd name="connsiteY106" fmla="*/ 1933755 h 2785357"/>
                <a:gd name="connsiteX107" fmla="*/ 1763655 w 2785580"/>
                <a:gd name="connsiteY107" fmla="*/ 2127212 h 278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2785580" h="2785357">
                  <a:moveTo>
                    <a:pt x="800328" y="2657557"/>
                  </a:moveTo>
                  <a:cubicBezTo>
                    <a:pt x="732716" y="2618692"/>
                    <a:pt x="666109" y="2580396"/>
                    <a:pt x="598027" y="2541229"/>
                  </a:cubicBezTo>
                  <a:cubicBezTo>
                    <a:pt x="636155" y="2435924"/>
                    <a:pt x="674150" y="2330954"/>
                    <a:pt x="708224" y="2236839"/>
                  </a:cubicBezTo>
                  <a:cubicBezTo>
                    <a:pt x="654750" y="2182997"/>
                    <a:pt x="605264" y="2133209"/>
                    <a:pt x="552293" y="2079903"/>
                  </a:cubicBezTo>
                  <a:cubicBezTo>
                    <a:pt x="466856" y="2111196"/>
                    <a:pt x="371736" y="2146041"/>
                    <a:pt x="276617" y="2180886"/>
                  </a:cubicBezTo>
                  <a:cubicBezTo>
                    <a:pt x="246965" y="2191741"/>
                    <a:pt x="246999" y="2191708"/>
                    <a:pt x="230849" y="2163866"/>
                  </a:cubicBezTo>
                  <a:cubicBezTo>
                    <a:pt x="197378" y="2106070"/>
                    <a:pt x="163907" y="2048308"/>
                    <a:pt x="129900" y="1989641"/>
                  </a:cubicBezTo>
                  <a:cubicBezTo>
                    <a:pt x="177811" y="1949302"/>
                    <a:pt x="225120" y="1909431"/>
                    <a:pt x="272462" y="1869561"/>
                  </a:cubicBezTo>
                  <a:cubicBezTo>
                    <a:pt x="307039" y="1840445"/>
                    <a:pt x="341448" y="1811061"/>
                    <a:pt x="376427" y="1782415"/>
                  </a:cubicBezTo>
                  <a:cubicBezTo>
                    <a:pt x="383999" y="1776217"/>
                    <a:pt x="385406" y="1771392"/>
                    <a:pt x="382693" y="1761609"/>
                  </a:cubicBezTo>
                  <a:cubicBezTo>
                    <a:pt x="365739" y="1701099"/>
                    <a:pt x="349523" y="1640389"/>
                    <a:pt x="334044" y="1579477"/>
                  </a:cubicBezTo>
                  <a:cubicBezTo>
                    <a:pt x="331464" y="1569325"/>
                    <a:pt x="326170" y="1568052"/>
                    <a:pt x="317894" y="1566611"/>
                  </a:cubicBezTo>
                  <a:cubicBezTo>
                    <a:pt x="216844" y="1549155"/>
                    <a:pt x="115928" y="1531197"/>
                    <a:pt x="14845" y="1514043"/>
                  </a:cubicBezTo>
                  <a:cubicBezTo>
                    <a:pt x="4559" y="1512300"/>
                    <a:pt x="773" y="1509486"/>
                    <a:pt x="806" y="1498664"/>
                  </a:cubicBezTo>
                  <a:cubicBezTo>
                    <a:pt x="974" y="1429410"/>
                    <a:pt x="672" y="1360189"/>
                    <a:pt x="2" y="1290935"/>
                  </a:cubicBezTo>
                  <a:cubicBezTo>
                    <a:pt x="-98" y="1280381"/>
                    <a:pt x="3286" y="1276896"/>
                    <a:pt x="13773" y="1275087"/>
                  </a:cubicBezTo>
                  <a:cubicBezTo>
                    <a:pt x="115359" y="1257598"/>
                    <a:pt x="216811" y="1239304"/>
                    <a:pt x="318397" y="1221647"/>
                  </a:cubicBezTo>
                  <a:cubicBezTo>
                    <a:pt x="328482" y="1219905"/>
                    <a:pt x="331464" y="1214946"/>
                    <a:pt x="333809" y="1205599"/>
                  </a:cubicBezTo>
                  <a:cubicBezTo>
                    <a:pt x="348451" y="1147334"/>
                    <a:pt x="363193" y="1089069"/>
                    <a:pt x="379744" y="1031341"/>
                  </a:cubicBezTo>
                  <a:cubicBezTo>
                    <a:pt x="383664" y="1017738"/>
                    <a:pt x="381821" y="1010869"/>
                    <a:pt x="371301" y="1002192"/>
                  </a:cubicBezTo>
                  <a:cubicBezTo>
                    <a:pt x="294642" y="938968"/>
                    <a:pt x="218520" y="875108"/>
                    <a:pt x="142229" y="811416"/>
                  </a:cubicBezTo>
                  <a:cubicBezTo>
                    <a:pt x="137606" y="807530"/>
                    <a:pt x="133116" y="803442"/>
                    <a:pt x="127789" y="798785"/>
                  </a:cubicBezTo>
                  <a:cubicBezTo>
                    <a:pt x="146485" y="766252"/>
                    <a:pt x="164745" y="734456"/>
                    <a:pt x="183005" y="702660"/>
                  </a:cubicBezTo>
                  <a:cubicBezTo>
                    <a:pt x="200494" y="672204"/>
                    <a:pt x="218620" y="642084"/>
                    <a:pt x="235238" y="611192"/>
                  </a:cubicBezTo>
                  <a:cubicBezTo>
                    <a:pt x="241504" y="599566"/>
                    <a:pt x="247133" y="597187"/>
                    <a:pt x="259797" y="601878"/>
                  </a:cubicBezTo>
                  <a:cubicBezTo>
                    <a:pt x="353811" y="636656"/>
                    <a:pt x="448261" y="670328"/>
                    <a:pt x="542275" y="705139"/>
                  </a:cubicBezTo>
                  <a:cubicBezTo>
                    <a:pt x="555309" y="709964"/>
                    <a:pt x="562177" y="707786"/>
                    <a:pt x="571860" y="697701"/>
                  </a:cubicBezTo>
                  <a:cubicBezTo>
                    <a:pt x="613104" y="654614"/>
                    <a:pt x="655421" y="612499"/>
                    <a:pt x="698206" y="570886"/>
                  </a:cubicBezTo>
                  <a:cubicBezTo>
                    <a:pt x="706147" y="563147"/>
                    <a:pt x="708492" y="558087"/>
                    <a:pt x="704438" y="547232"/>
                  </a:cubicBezTo>
                  <a:cubicBezTo>
                    <a:pt x="668655" y="451241"/>
                    <a:pt x="633609" y="354948"/>
                    <a:pt x="598362" y="258757"/>
                  </a:cubicBezTo>
                  <a:cubicBezTo>
                    <a:pt x="596854" y="254669"/>
                    <a:pt x="595682" y="250481"/>
                    <a:pt x="594074" y="245455"/>
                  </a:cubicBezTo>
                  <a:cubicBezTo>
                    <a:pt x="661183" y="206489"/>
                    <a:pt x="727623" y="167892"/>
                    <a:pt x="795504" y="128457"/>
                  </a:cubicBezTo>
                  <a:cubicBezTo>
                    <a:pt x="819292" y="156668"/>
                    <a:pt x="842980" y="184711"/>
                    <a:pt x="866600" y="212822"/>
                  </a:cubicBezTo>
                  <a:cubicBezTo>
                    <a:pt x="911497" y="266228"/>
                    <a:pt x="956661" y="319434"/>
                    <a:pt x="1000988" y="373343"/>
                  </a:cubicBezTo>
                  <a:cubicBezTo>
                    <a:pt x="1009297" y="383427"/>
                    <a:pt x="1016065" y="383494"/>
                    <a:pt x="1027758" y="380144"/>
                  </a:cubicBezTo>
                  <a:cubicBezTo>
                    <a:pt x="1084984" y="363794"/>
                    <a:pt x="1142511" y="348482"/>
                    <a:pt x="1200139" y="333707"/>
                  </a:cubicBezTo>
                  <a:cubicBezTo>
                    <a:pt x="1211833" y="330725"/>
                    <a:pt x="1217059" y="326838"/>
                    <a:pt x="1219237" y="313805"/>
                  </a:cubicBezTo>
                  <a:cubicBezTo>
                    <a:pt x="1236626" y="209438"/>
                    <a:pt x="1255154" y="105272"/>
                    <a:pt x="1273548" y="0"/>
                  </a:cubicBezTo>
                  <a:cubicBezTo>
                    <a:pt x="1350910" y="0"/>
                    <a:pt x="1427770" y="0"/>
                    <a:pt x="1507076" y="0"/>
                  </a:cubicBezTo>
                  <a:cubicBezTo>
                    <a:pt x="1511264" y="22951"/>
                    <a:pt x="1515720" y="46773"/>
                    <a:pt x="1519942" y="70661"/>
                  </a:cubicBezTo>
                  <a:cubicBezTo>
                    <a:pt x="1534617" y="153518"/>
                    <a:pt x="1549392" y="236342"/>
                    <a:pt x="1563699" y="319266"/>
                  </a:cubicBezTo>
                  <a:cubicBezTo>
                    <a:pt x="1565307" y="328547"/>
                    <a:pt x="1570534" y="329652"/>
                    <a:pt x="1578206" y="331663"/>
                  </a:cubicBezTo>
                  <a:cubicBezTo>
                    <a:pt x="1639051" y="347410"/>
                    <a:pt x="1699862" y="363325"/>
                    <a:pt x="1760304" y="380580"/>
                  </a:cubicBezTo>
                  <a:cubicBezTo>
                    <a:pt x="1771528" y="383796"/>
                    <a:pt x="1775247" y="378737"/>
                    <a:pt x="1780574" y="372337"/>
                  </a:cubicBezTo>
                  <a:cubicBezTo>
                    <a:pt x="1844535" y="295578"/>
                    <a:pt x="1908529" y="218819"/>
                    <a:pt x="1972523" y="142093"/>
                  </a:cubicBezTo>
                  <a:cubicBezTo>
                    <a:pt x="1976778" y="137001"/>
                    <a:pt x="1981200" y="132042"/>
                    <a:pt x="1986226" y="126246"/>
                  </a:cubicBezTo>
                  <a:cubicBezTo>
                    <a:pt x="2053637" y="165044"/>
                    <a:pt x="2120580" y="203541"/>
                    <a:pt x="2188427" y="242574"/>
                  </a:cubicBezTo>
                  <a:cubicBezTo>
                    <a:pt x="2169229" y="295511"/>
                    <a:pt x="2150499" y="347242"/>
                    <a:pt x="2131737" y="399007"/>
                  </a:cubicBezTo>
                  <a:cubicBezTo>
                    <a:pt x="2114113" y="447689"/>
                    <a:pt x="2096892" y="496539"/>
                    <a:pt x="2078498" y="544953"/>
                  </a:cubicBezTo>
                  <a:cubicBezTo>
                    <a:pt x="2074511" y="555474"/>
                    <a:pt x="2077359" y="560299"/>
                    <a:pt x="2084663" y="567435"/>
                  </a:cubicBezTo>
                  <a:cubicBezTo>
                    <a:pt x="2128219" y="609818"/>
                    <a:pt x="2171540" y="652503"/>
                    <a:pt x="2213857" y="696093"/>
                  </a:cubicBezTo>
                  <a:cubicBezTo>
                    <a:pt x="2222333" y="704838"/>
                    <a:pt x="2228163" y="706681"/>
                    <a:pt x="2239320" y="702559"/>
                  </a:cubicBezTo>
                  <a:cubicBezTo>
                    <a:pt x="2334842" y="667011"/>
                    <a:pt x="2430565" y="632066"/>
                    <a:pt x="2526254" y="596919"/>
                  </a:cubicBezTo>
                  <a:cubicBezTo>
                    <a:pt x="2530342" y="595412"/>
                    <a:pt x="2534496" y="594038"/>
                    <a:pt x="2539355" y="592329"/>
                  </a:cubicBezTo>
                  <a:cubicBezTo>
                    <a:pt x="2578522" y="659942"/>
                    <a:pt x="2617286" y="726884"/>
                    <a:pt x="2656386" y="794329"/>
                  </a:cubicBezTo>
                  <a:cubicBezTo>
                    <a:pt x="2588238" y="851689"/>
                    <a:pt x="2520793" y="908479"/>
                    <a:pt x="2453348" y="965270"/>
                  </a:cubicBezTo>
                  <a:cubicBezTo>
                    <a:pt x="2438405" y="977867"/>
                    <a:pt x="2423697" y="990767"/>
                    <a:pt x="2408385" y="1002862"/>
                  </a:cubicBezTo>
                  <a:cubicBezTo>
                    <a:pt x="2401517" y="1008290"/>
                    <a:pt x="2401181" y="1012947"/>
                    <a:pt x="2403527" y="1021289"/>
                  </a:cubicBezTo>
                  <a:cubicBezTo>
                    <a:pt x="2420313" y="1081263"/>
                    <a:pt x="2436562" y="1141437"/>
                    <a:pt x="2452008" y="1201779"/>
                  </a:cubicBezTo>
                  <a:cubicBezTo>
                    <a:pt x="2454688" y="1212266"/>
                    <a:pt x="2459546" y="1216019"/>
                    <a:pt x="2469330" y="1217660"/>
                  </a:cubicBezTo>
                  <a:cubicBezTo>
                    <a:pt x="2549004" y="1231163"/>
                    <a:pt x="2628611" y="1244967"/>
                    <a:pt x="2708218" y="1258771"/>
                  </a:cubicBezTo>
                  <a:cubicBezTo>
                    <a:pt x="2733883" y="1263227"/>
                    <a:pt x="2759514" y="1267884"/>
                    <a:pt x="2785580" y="1272507"/>
                  </a:cubicBezTo>
                  <a:cubicBezTo>
                    <a:pt x="2785580" y="1350875"/>
                    <a:pt x="2785580" y="1427802"/>
                    <a:pt x="2785580" y="1506236"/>
                  </a:cubicBezTo>
                  <a:cubicBezTo>
                    <a:pt x="2675786" y="1525702"/>
                    <a:pt x="2566259" y="1545168"/>
                    <a:pt x="2459915" y="1564032"/>
                  </a:cubicBezTo>
                  <a:cubicBezTo>
                    <a:pt x="2443431" y="1624105"/>
                    <a:pt x="2428086" y="1682102"/>
                    <a:pt x="2411434" y="1739730"/>
                  </a:cubicBezTo>
                  <a:cubicBezTo>
                    <a:pt x="2402622" y="1770219"/>
                    <a:pt x="2401583" y="1769918"/>
                    <a:pt x="2426410" y="1790657"/>
                  </a:cubicBezTo>
                  <a:cubicBezTo>
                    <a:pt x="2498814" y="1851133"/>
                    <a:pt x="2571218" y="1911642"/>
                    <a:pt x="2643621" y="1972118"/>
                  </a:cubicBezTo>
                  <a:cubicBezTo>
                    <a:pt x="2648312" y="1976039"/>
                    <a:pt x="2652902" y="1980059"/>
                    <a:pt x="2658531" y="1984917"/>
                  </a:cubicBezTo>
                  <a:cubicBezTo>
                    <a:pt x="2619900" y="2052228"/>
                    <a:pt x="2581436" y="2119271"/>
                    <a:pt x="2542437" y="2187218"/>
                  </a:cubicBezTo>
                  <a:cubicBezTo>
                    <a:pt x="2490907" y="2168623"/>
                    <a:pt x="2440214" y="2150363"/>
                    <a:pt x="2389522" y="2131969"/>
                  </a:cubicBezTo>
                  <a:cubicBezTo>
                    <a:pt x="2339265" y="2113743"/>
                    <a:pt x="2288974" y="2095550"/>
                    <a:pt x="2238851" y="2076988"/>
                  </a:cubicBezTo>
                  <a:cubicBezTo>
                    <a:pt x="2230542" y="2073906"/>
                    <a:pt x="2225785" y="2074810"/>
                    <a:pt x="2219050" y="2081779"/>
                  </a:cubicBezTo>
                  <a:cubicBezTo>
                    <a:pt x="2175561" y="2126608"/>
                    <a:pt x="2131435" y="2170801"/>
                    <a:pt x="2086908" y="2214592"/>
                  </a:cubicBezTo>
                  <a:cubicBezTo>
                    <a:pt x="2079838" y="2221527"/>
                    <a:pt x="2078230" y="2226419"/>
                    <a:pt x="2081714" y="2235800"/>
                  </a:cubicBezTo>
                  <a:cubicBezTo>
                    <a:pt x="2117196" y="2331322"/>
                    <a:pt x="2152108" y="2427045"/>
                    <a:pt x="2187187" y="2522734"/>
                  </a:cubicBezTo>
                  <a:cubicBezTo>
                    <a:pt x="2188896" y="2527391"/>
                    <a:pt x="2190504" y="2532082"/>
                    <a:pt x="2192715" y="2538314"/>
                  </a:cubicBezTo>
                  <a:cubicBezTo>
                    <a:pt x="2125739" y="2577213"/>
                    <a:pt x="2058831" y="2616078"/>
                    <a:pt x="1990917" y="2655513"/>
                  </a:cubicBezTo>
                  <a:cubicBezTo>
                    <a:pt x="1953257" y="2610784"/>
                    <a:pt x="1915933" y="2566458"/>
                    <a:pt x="1878642" y="2522131"/>
                  </a:cubicBezTo>
                  <a:cubicBezTo>
                    <a:pt x="1847014" y="2484539"/>
                    <a:pt x="1815185" y="2447114"/>
                    <a:pt x="1783992" y="2409187"/>
                  </a:cubicBezTo>
                  <a:cubicBezTo>
                    <a:pt x="1777291" y="2401012"/>
                    <a:pt x="1771830" y="2400208"/>
                    <a:pt x="1761510" y="2403156"/>
                  </a:cubicBezTo>
                  <a:cubicBezTo>
                    <a:pt x="1703212" y="2419875"/>
                    <a:pt x="1644746" y="2436024"/>
                    <a:pt x="1585845" y="2450465"/>
                  </a:cubicBezTo>
                  <a:cubicBezTo>
                    <a:pt x="1572879" y="2453648"/>
                    <a:pt x="1568892" y="2458640"/>
                    <a:pt x="1566882" y="2470500"/>
                  </a:cubicBezTo>
                  <a:cubicBezTo>
                    <a:pt x="1549258" y="2574331"/>
                    <a:pt x="1531132" y="2678062"/>
                    <a:pt x="1512738" y="2784339"/>
                  </a:cubicBezTo>
                  <a:cubicBezTo>
                    <a:pt x="1499537" y="2784339"/>
                    <a:pt x="1486336" y="2784305"/>
                    <a:pt x="1473136" y="2784339"/>
                  </a:cubicBezTo>
                  <a:cubicBezTo>
                    <a:pt x="1414502" y="2784506"/>
                    <a:pt x="1355836" y="2784104"/>
                    <a:pt x="1297236" y="2785344"/>
                  </a:cubicBezTo>
                  <a:cubicBezTo>
                    <a:pt x="1281824" y="2785679"/>
                    <a:pt x="1277669" y="2779849"/>
                    <a:pt x="1275324" y="2766146"/>
                  </a:cubicBezTo>
                  <a:cubicBezTo>
                    <a:pt x="1258036" y="2666235"/>
                    <a:pt x="1239809" y="2566458"/>
                    <a:pt x="1222588" y="2466513"/>
                  </a:cubicBezTo>
                  <a:cubicBezTo>
                    <a:pt x="1220912" y="2456764"/>
                    <a:pt x="1216657" y="2453983"/>
                    <a:pt x="1208248" y="2451805"/>
                  </a:cubicBezTo>
                  <a:cubicBezTo>
                    <a:pt x="1147939" y="2436225"/>
                    <a:pt x="1087597" y="2420746"/>
                    <a:pt x="1027691" y="2403726"/>
                  </a:cubicBezTo>
                  <a:cubicBezTo>
                    <a:pt x="1016165" y="2400442"/>
                    <a:pt x="1011743" y="2404429"/>
                    <a:pt x="1005712" y="2411700"/>
                  </a:cubicBezTo>
                  <a:cubicBezTo>
                    <a:pt x="940076" y="2490704"/>
                    <a:pt x="874273" y="2569574"/>
                    <a:pt x="808503" y="2648477"/>
                  </a:cubicBezTo>
                  <a:cubicBezTo>
                    <a:pt x="806292" y="2650956"/>
                    <a:pt x="804014" y="2653402"/>
                    <a:pt x="800328" y="2657557"/>
                  </a:cubicBezTo>
                  <a:close/>
                  <a:moveTo>
                    <a:pt x="1763655" y="2127212"/>
                  </a:moveTo>
                  <a:cubicBezTo>
                    <a:pt x="2080441" y="1967997"/>
                    <a:pt x="2273462" y="1613652"/>
                    <a:pt x="2202633" y="1237629"/>
                  </a:cubicBezTo>
                  <a:cubicBezTo>
                    <a:pt x="2132474" y="865325"/>
                    <a:pt x="1820412" y="591592"/>
                    <a:pt x="1436749" y="569646"/>
                  </a:cubicBezTo>
                  <a:cubicBezTo>
                    <a:pt x="1059018" y="548036"/>
                    <a:pt x="726987" y="785249"/>
                    <a:pt x="611898" y="1131151"/>
                  </a:cubicBezTo>
                  <a:cubicBezTo>
                    <a:pt x="494732" y="1483252"/>
                    <a:pt x="629923" y="1846777"/>
                    <a:pt x="888881" y="2041741"/>
                  </a:cubicBezTo>
                  <a:cubicBezTo>
                    <a:pt x="922118" y="1978853"/>
                    <a:pt x="962826" y="1921158"/>
                    <a:pt x="1007152" y="1865641"/>
                  </a:cubicBezTo>
                  <a:cubicBezTo>
                    <a:pt x="1039150" y="1825535"/>
                    <a:pt x="1082706" y="1809319"/>
                    <a:pt x="1130081" y="1801814"/>
                  </a:cubicBezTo>
                  <a:cubicBezTo>
                    <a:pt x="1210794" y="1789015"/>
                    <a:pt x="1283265" y="1814379"/>
                    <a:pt x="1350944" y="1856092"/>
                  </a:cubicBezTo>
                  <a:cubicBezTo>
                    <a:pt x="1445059" y="1914122"/>
                    <a:pt x="1504228" y="2000530"/>
                    <a:pt x="1546444" y="2100173"/>
                  </a:cubicBezTo>
                  <a:cubicBezTo>
                    <a:pt x="1559410" y="2130763"/>
                    <a:pt x="1570902" y="2161922"/>
                    <a:pt x="1583399" y="2193651"/>
                  </a:cubicBezTo>
                  <a:cubicBezTo>
                    <a:pt x="1596265" y="2190133"/>
                    <a:pt x="1608394" y="2186850"/>
                    <a:pt x="1622700" y="2182963"/>
                  </a:cubicBezTo>
                  <a:cubicBezTo>
                    <a:pt x="1610873" y="2152240"/>
                    <a:pt x="1600152" y="2123090"/>
                    <a:pt x="1588325" y="2094410"/>
                  </a:cubicBezTo>
                  <a:cubicBezTo>
                    <a:pt x="1584438" y="2084996"/>
                    <a:pt x="1584974" y="2078898"/>
                    <a:pt x="1592144" y="2071091"/>
                  </a:cubicBezTo>
                  <a:cubicBezTo>
                    <a:pt x="1630239" y="2029545"/>
                    <a:pt x="1667731" y="1987396"/>
                    <a:pt x="1705222" y="1945315"/>
                  </a:cubicBezTo>
                  <a:cubicBezTo>
                    <a:pt x="1708003" y="1942199"/>
                    <a:pt x="1709142" y="1937642"/>
                    <a:pt x="1711052" y="1933755"/>
                  </a:cubicBezTo>
                  <a:cubicBezTo>
                    <a:pt x="1732562" y="2000262"/>
                    <a:pt x="1734103" y="2066702"/>
                    <a:pt x="1763655" y="2127212"/>
                  </a:cubicBezTo>
                  <a:close/>
                </a:path>
              </a:pathLst>
            </a:custGeom>
            <a:grpFill/>
            <a:ln w="3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B1C7446-687A-46E5-B1DA-E4DAC7F0879A}"/>
                </a:ext>
              </a:extLst>
            </p:cNvPr>
            <p:cNvSpPr/>
            <p:nvPr/>
          </p:nvSpPr>
          <p:spPr>
            <a:xfrm>
              <a:off x="3685136" y="4738119"/>
              <a:ext cx="1031878" cy="1374736"/>
            </a:xfrm>
            <a:custGeom>
              <a:avLst/>
              <a:gdLst>
                <a:gd name="connsiteX0" fmla="*/ 547872 w 1031878"/>
                <a:gd name="connsiteY0" fmla="*/ 1374736 h 1374736"/>
                <a:gd name="connsiteX1" fmla="*/ 80984 w 1031878"/>
                <a:gd name="connsiteY1" fmla="*/ 1097753 h 1374736"/>
                <a:gd name="connsiteX2" fmla="*/ 87182 w 1031878"/>
                <a:gd name="connsiteY2" fmla="*/ 1051081 h 1374736"/>
                <a:gd name="connsiteX3" fmla="*/ 104270 w 1031878"/>
                <a:gd name="connsiteY3" fmla="*/ 997440 h 1374736"/>
                <a:gd name="connsiteX4" fmla="*/ 150607 w 1031878"/>
                <a:gd name="connsiteY4" fmla="*/ 831693 h 1374736"/>
                <a:gd name="connsiteX5" fmla="*/ 113752 w 1031878"/>
                <a:gd name="connsiteY5" fmla="*/ 683602 h 1374736"/>
                <a:gd name="connsiteX6" fmla="*/ 41314 w 1031878"/>
                <a:gd name="connsiteY6" fmla="*/ 500633 h 1374736"/>
                <a:gd name="connsiteX7" fmla="*/ 29990 w 1031878"/>
                <a:gd name="connsiteY7" fmla="*/ 483881 h 1374736"/>
                <a:gd name="connsiteX8" fmla="*/ 14008 w 1031878"/>
                <a:gd name="connsiteY8" fmla="*/ 471819 h 1374736"/>
                <a:gd name="connsiteX9" fmla="*/ 6001 w 1031878"/>
                <a:gd name="connsiteY9" fmla="*/ 432217 h 1374736"/>
                <a:gd name="connsiteX10" fmla="*/ 26204 w 1031878"/>
                <a:gd name="connsiteY10" fmla="*/ 344703 h 1374736"/>
                <a:gd name="connsiteX11" fmla="*/ 47010 w 1031878"/>
                <a:gd name="connsiteY11" fmla="*/ 209578 h 1374736"/>
                <a:gd name="connsiteX12" fmla="*/ 194565 w 1031878"/>
                <a:gd name="connsiteY12" fmla="*/ 39977 h 1374736"/>
                <a:gd name="connsiteX13" fmla="*/ 521101 w 1031878"/>
                <a:gd name="connsiteY13" fmla="*/ 14681 h 1374736"/>
                <a:gd name="connsiteX14" fmla="*/ 675424 w 1031878"/>
                <a:gd name="connsiteY14" fmla="*/ 123639 h 1374736"/>
                <a:gd name="connsiteX15" fmla="*/ 735598 w 1031878"/>
                <a:gd name="connsiteY15" fmla="*/ 239029 h 1374736"/>
                <a:gd name="connsiteX16" fmla="*/ 760660 w 1031878"/>
                <a:gd name="connsiteY16" fmla="*/ 255681 h 1374736"/>
                <a:gd name="connsiteX17" fmla="*/ 955891 w 1031878"/>
                <a:gd name="connsiteY17" fmla="*/ 269551 h 1374736"/>
                <a:gd name="connsiteX18" fmla="*/ 1010839 w 1031878"/>
                <a:gd name="connsiteY18" fmla="*/ 282953 h 1374736"/>
                <a:gd name="connsiteX19" fmla="*/ 1019014 w 1031878"/>
                <a:gd name="connsiteY19" fmla="*/ 323360 h 1374736"/>
                <a:gd name="connsiteX20" fmla="*/ 969293 w 1031878"/>
                <a:gd name="connsiteY20" fmla="*/ 356764 h 1374736"/>
                <a:gd name="connsiteX21" fmla="*/ 780796 w 1031878"/>
                <a:gd name="connsiteY21" fmla="*/ 423673 h 1374736"/>
                <a:gd name="connsiteX22" fmla="*/ 771984 w 1031878"/>
                <a:gd name="connsiteY22" fmla="*/ 426454 h 1374736"/>
                <a:gd name="connsiteX23" fmla="*/ 803680 w 1031878"/>
                <a:gd name="connsiteY23" fmla="*/ 471886 h 1374736"/>
                <a:gd name="connsiteX24" fmla="*/ 870790 w 1031878"/>
                <a:gd name="connsiteY24" fmla="*/ 565800 h 1374736"/>
                <a:gd name="connsiteX25" fmla="*/ 842780 w 1031878"/>
                <a:gd name="connsiteY25" fmla="*/ 636059 h 1374736"/>
                <a:gd name="connsiteX26" fmla="*/ 821102 w 1031878"/>
                <a:gd name="connsiteY26" fmla="*/ 680654 h 1374736"/>
                <a:gd name="connsiteX27" fmla="*/ 807901 w 1031878"/>
                <a:gd name="connsiteY27" fmla="*/ 738215 h 1374736"/>
                <a:gd name="connsiteX28" fmla="*/ 808605 w 1031878"/>
                <a:gd name="connsiteY28" fmla="*/ 790918 h 1374736"/>
                <a:gd name="connsiteX29" fmla="*/ 802976 w 1031878"/>
                <a:gd name="connsiteY29" fmla="*/ 821675 h 1374736"/>
                <a:gd name="connsiteX30" fmla="*/ 813698 w 1031878"/>
                <a:gd name="connsiteY30" fmla="*/ 867107 h 1374736"/>
                <a:gd name="connsiteX31" fmla="*/ 798989 w 1031878"/>
                <a:gd name="connsiteY31" fmla="*/ 912573 h 1374736"/>
                <a:gd name="connsiteX32" fmla="*/ 736034 w 1031878"/>
                <a:gd name="connsiteY32" fmla="*/ 939008 h 1374736"/>
                <a:gd name="connsiteX33" fmla="*/ 623894 w 1031878"/>
                <a:gd name="connsiteY33" fmla="*/ 935825 h 1374736"/>
                <a:gd name="connsiteX34" fmla="*/ 600675 w 1031878"/>
                <a:gd name="connsiteY34" fmla="*/ 949964 h 1374736"/>
                <a:gd name="connsiteX35" fmla="*/ 589082 w 1031878"/>
                <a:gd name="connsiteY35" fmla="*/ 1001059 h 1374736"/>
                <a:gd name="connsiteX36" fmla="*/ 584191 w 1031878"/>
                <a:gd name="connsiteY36" fmla="*/ 1014896 h 1374736"/>
                <a:gd name="connsiteX37" fmla="*/ 591964 w 1031878"/>
                <a:gd name="connsiteY37" fmla="*/ 1061401 h 1374736"/>
                <a:gd name="connsiteX38" fmla="*/ 678573 w 1031878"/>
                <a:gd name="connsiteY38" fmla="*/ 1204801 h 1374736"/>
                <a:gd name="connsiteX39" fmla="*/ 673916 w 1031878"/>
                <a:gd name="connsiteY39" fmla="*/ 1233146 h 1374736"/>
                <a:gd name="connsiteX40" fmla="*/ 547872 w 1031878"/>
                <a:gd name="connsiteY40" fmla="*/ 1374736 h 137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878" h="1374736">
                  <a:moveTo>
                    <a:pt x="547872" y="1374736"/>
                  </a:moveTo>
                  <a:cubicBezTo>
                    <a:pt x="443639" y="1191667"/>
                    <a:pt x="304259" y="1073262"/>
                    <a:pt x="80984" y="1097753"/>
                  </a:cubicBezTo>
                  <a:cubicBezTo>
                    <a:pt x="82760" y="1083547"/>
                    <a:pt x="83564" y="1066996"/>
                    <a:pt x="87182" y="1051081"/>
                  </a:cubicBezTo>
                  <a:cubicBezTo>
                    <a:pt x="91337" y="1032754"/>
                    <a:pt x="94419" y="1012719"/>
                    <a:pt x="104270" y="997440"/>
                  </a:cubicBezTo>
                  <a:cubicBezTo>
                    <a:pt x="137037" y="946513"/>
                    <a:pt x="140857" y="888718"/>
                    <a:pt x="150607" y="831693"/>
                  </a:cubicBezTo>
                  <a:cubicBezTo>
                    <a:pt x="160156" y="776008"/>
                    <a:pt x="145380" y="727895"/>
                    <a:pt x="113752" y="683602"/>
                  </a:cubicBezTo>
                  <a:cubicBezTo>
                    <a:pt x="74384" y="628521"/>
                    <a:pt x="49992" y="567844"/>
                    <a:pt x="41314" y="500633"/>
                  </a:cubicBezTo>
                  <a:cubicBezTo>
                    <a:pt x="40544" y="494602"/>
                    <a:pt x="34681" y="488706"/>
                    <a:pt x="29990" y="483881"/>
                  </a:cubicBezTo>
                  <a:cubicBezTo>
                    <a:pt x="25400" y="479157"/>
                    <a:pt x="19067" y="476175"/>
                    <a:pt x="14008" y="471819"/>
                  </a:cubicBezTo>
                  <a:cubicBezTo>
                    <a:pt x="-265" y="459623"/>
                    <a:pt x="-4855" y="447160"/>
                    <a:pt x="6001" y="432217"/>
                  </a:cubicBezTo>
                  <a:cubicBezTo>
                    <a:pt x="25601" y="405212"/>
                    <a:pt x="22485" y="374656"/>
                    <a:pt x="26204" y="344703"/>
                  </a:cubicBezTo>
                  <a:cubicBezTo>
                    <a:pt x="31766" y="299471"/>
                    <a:pt x="36322" y="253704"/>
                    <a:pt x="47010" y="209578"/>
                  </a:cubicBezTo>
                  <a:cubicBezTo>
                    <a:pt x="66644" y="128597"/>
                    <a:pt x="116097" y="70735"/>
                    <a:pt x="194565" y="39977"/>
                  </a:cubicBezTo>
                  <a:cubicBezTo>
                    <a:pt x="300741" y="-1602"/>
                    <a:pt x="410000" y="-11988"/>
                    <a:pt x="521101" y="14681"/>
                  </a:cubicBezTo>
                  <a:cubicBezTo>
                    <a:pt x="586100" y="30295"/>
                    <a:pt x="640814" y="64335"/>
                    <a:pt x="675424" y="123639"/>
                  </a:cubicBezTo>
                  <a:cubicBezTo>
                    <a:pt x="697269" y="161063"/>
                    <a:pt x="716702" y="199996"/>
                    <a:pt x="735598" y="239029"/>
                  </a:cubicBezTo>
                  <a:cubicBezTo>
                    <a:pt x="741395" y="251023"/>
                    <a:pt x="748062" y="254910"/>
                    <a:pt x="760660" y="255681"/>
                  </a:cubicBezTo>
                  <a:cubicBezTo>
                    <a:pt x="825793" y="259634"/>
                    <a:pt x="890893" y="263856"/>
                    <a:pt x="955891" y="269551"/>
                  </a:cubicBezTo>
                  <a:cubicBezTo>
                    <a:pt x="974487" y="271193"/>
                    <a:pt x="993182" y="276554"/>
                    <a:pt x="1010839" y="282953"/>
                  </a:cubicBezTo>
                  <a:cubicBezTo>
                    <a:pt x="1035633" y="291933"/>
                    <a:pt x="1038715" y="306340"/>
                    <a:pt x="1019014" y="323360"/>
                  </a:cubicBezTo>
                  <a:cubicBezTo>
                    <a:pt x="1004004" y="336326"/>
                    <a:pt x="986917" y="347550"/>
                    <a:pt x="969293" y="356764"/>
                  </a:cubicBezTo>
                  <a:cubicBezTo>
                    <a:pt x="909689" y="387924"/>
                    <a:pt x="845561" y="406753"/>
                    <a:pt x="780796" y="423673"/>
                  </a:cubicBezTo>
                  <a:cubicBezTo>
                    <a:pt x="778719" y="424209"/>
                    <a:pt x="776675" y="424946"/>
                    <a:pt x="771984" y="426454"/>
                  </a:cubicBezTo>
                  <a:cubicBezTo>
                    <a:pt x="783041" y="442302"/>
                    <a:pt x="793193" y="457211"/>
                    <a:pt x="803680" y="471886"/>
                  </a:cubicBezTo>
                  <a:cubicBezTo>
                    <a:pt x="826027" y="503213"/>
                    <a:pt x="849280" y="533903"/>
                    <a:pt x="870790" y="565800"/>
                  </a:cubicBezTo>
                  <a:cubicBezTo>
                    <a:pt x="897292" y="605134"/>
                    <a:pt x="890591" y="623394"/>
                    <a:pt x="842780" y="636059"/>
                  </a:cubicBezTo>
                  <a:cubicBezTo>
                    <a:pt x="809443" y="644904"/>
                    <a:pt x="806695" y="649930"/>
                    <a:pt x="821102" y="680654"/>
                  </a:cubicBezTo>
                  <a:cubicBezTo>
                    <a:pt x="832628" y="705179"/>
                    <a:pt x="836313" y="722803"/>
                    <a:pt x="807901" y="738215"/>
                  </a:cubicBezTo>
                  <a:cubicBezTo>
                    <a:pt x="832963" y="757279"/>
                    <a:pt x="823280" y="772993"/>
                    <a:pt x="808605" y="790918"/>
                  </a:cubicBezTo>
                  <a:cubicBezTo>
                    <a:pt x="802742" y="798088"/>
                    <a:pt x="801904" y="811557"/>
                    <a:pt x="802976" y="821675"/>
                  </a:cubicBezTo>
                  <a:cubicBezTo>
                    <a:pt x="804618" y="837020"/>
                    <a:pt x="810046" y="851963"/>
                    <a:pt x="813698" y="867107"/>
                  </a:cubicBezTo>
                  <a:cubicBezTo>
                    <a:pt x="818053" y="885200"/>
                    <a:pt x="811788" y="900076"/>
                    <a:pt x="798989" y="912573"/>
                  </a:cubicBezTo>
                  <a:cubicBezTo>
                    <a:pt x="781533" y="929593"/>
                    <a:pt x="760861" y="939544"/>
                    <a:pt x="736034" y="939008"/>
                  </a:cubicBezTo>
                  <a:cubicBezTo>
                    <a:pt x="698643" y="938204"/>
                    <a:pt x="661218" y="937635"/>
                    <a:pt x="623894" y="935825"/>
                  </a:cubicBezTo>
                  <a:cubicBezTo>
                    <a:pt x="611765" y="935222"/>
                    <a:pt x="604696" y="939511"/>
                    <a:pt x="600675" y="949964"/>
                  </a:cubicBezTo>
                  <a:cubicBezTo>
                    <a:pt x="594376" y="966348"/>
                    <a:pt x="581410" y="981057"/>
                    <a:pt x="589082" y="1001059"/>
                  </a:cubicBezTo>
                  <a:cubicBezTo>
                    <a:pt x="590423" y="1004543"/>
                    <a:pt x="586469" y="1010507"/>
                    <a:pt x="584191" y="1014896"/>
                  </a:cubicBezTo>
                  <a:cubicBezTo>
                    <a:pt x="575077" y="1032453"/>
                    <a:pt x="577523" y="1046793"/>
                    <a:pt x="591964" y="1061401"/>
                  </a:cubicBezTo>
                  <a:cubicBezTo>
                    <a:pt x="632270" y="1102075"/>
                    <a:pt x="659409" y="1151059"/>
                    <a:pt x="678573" y="1204801"/>
                  </a:cubicBezTo>
                  <a:cubicBezTo>
                    <a:pt x="682527" y="1215924"/>
                    <a:pt x="682326" y="1223865"/>
                    <a:pt x="673916" y="1233146"/>
                  </a:cubicBezTo>
                  <a:cubicBezTo>
                    <a:pt x="631633" y="1279885"/>
                    <a:pt x="590021" y="1327260"/>
                    <a:pt x="547872" y="1374736"/>
                  </a:cubicBezTo>
                  <a:close/>
                </a:path>
              </a:pathLst>
            </a:custGeom>
            <a:grpFill/>
            <a:ln w="3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62E6E762-0DBD-4575-92B2-81A37A32A853}"/>
              </a:ext>
            </a:extLst>
          </p:cNvPr>
          <p:cNvSpPr/>
          <p:nvPr/>
        </p:nvSpPr>
        <p:spPr>
          <a:xfrm>
            <a:off x="5693150" y="2842606"/>
            <a:ext cx="2080003" cy="1820933"/>
          </a:xfrm>
          <a:custGeom>
            <a:avLst/>
            <a:gdLst>
              <a:gd name="connsiteX0" fmla="*/ 477511 w 1196514"/>
              <a:gd name="connsiteY0" fmla="*/ 368706 h 1047485"/>
              <a:gd name="connsiteX1" fmla="*/ 341439 w 1196514"/>
              <a:gd name="connsiteY1" fmla="*/ 453628 h 1047485"/>
              <a:gd name="connsiteX2" fmla="*/ 341103 w 1196514"/>
              <a:gd name="connsiteY2" fmla="*/ 460997 h 1047485"/>
              <a:gd name="connsiteX3" fmla="*/ 373194 w 1196514"/>
              <a:gd name="connsiteY3" fmla="*/ 490545 h 1047485"/>
              <a:gd name="connsiteX4" fmla="*/ 390860 w 1196514"/>
              <a:gd name="connsiteY4" fmla="*/ 505138 h 1047485"/>
              <a:gd name="connsiteX5" fmla="*/ 404590 w 1196514"/>
              <a:gd name="connsiteY5" fmla="*/ 486488 h 1047485"/>
              <a:gd name="connsiteX6" fmla="*/ 478855 w 1196514"/>
              <a:gd name="connsiteY6" fmla="*/ 370075 h 1047485"/>
              <a:gd name="connsiteX7" fmla="*/ 477511 w 1196514"/>
              <a:gd name="connsiteY7" fmla="*/ 368706 h 1047485"/>
              <a:gd name="connsiteX8" fmla="*/ 237819 w 1196514"/>
              <a:gd name="connsiteY8" fmla="*/ 176300 h 1047485"/>
              <a:gd name="connsiteX9" fmla="*/ 228194 w 1196514"/>
              <a:gd name="connsiteY9" fmla="*/ 183717 h 1047485"/>
              <a:gd name="connsiteX10" fmla="*/ 183668 w 1196514"/>
              <a:gd name="connsiteY10" fmla="*/ 279248 h 1047485"/>
              <a:gd name="connsiteX11" fmla="*/ 173899 w 1196514"/>
              <a:gd name="connsiteY11" fmla="*/ 303683 h 1047485"/>
              <a:gd name="connsiteX12" fmla="*/ 192838 w 1196514"/>
              <a:gd name="connsiteY12" fmla="*/ 323581 h 1047485"/>
              <a:gd name="connsiteX13" fmla="*/ 203063 w 1196514"/>
              <a:gd name="connsiteY13" fmla="*/ 323101 h 1047485"/>
              <a:gd name="connsiteX14" fmla="*/ 282368 w 1196514"/>
              <a:gd name="connsiteY14" fmla="*/ 237603 h 1047485"/>
              <a:gd name="connsiteX15" fmla="*/ 338967 w 1196514"/>
              <a:gd name="connsiteY15" fmla="*/ 176468 h 1047485"/>
              <a:gd name="connsiteX16" fmla="*/ 237819 w 1196514"/>
              <a:gd name="connsiteY16" fmla="*/ 176300 h 1047485"/>
              <a:gd name="connsiteX17" fmla="*/ 394317 w 1196514"/>
              <a:gd name="connsiteY17" fmla="*/ 96995 h 1047485"/>
              <a:gd name="connsiteX18" fmla="*/ 432986 w 1196514"/>
              <a:gd name="connsiteY18" fmla="*/ 115141 h 1047485"/>
              <a:gd name="connsiteX19" fmla="*/ 581347 w 1196514"/>
              <a:gd name="connsiteY19" fmla="*/ 289929 h 1047485"/>
              <a:gd name="connsiteX20" fmla="*/ 585500 w 1196514"/>
              <a:gd name="connsiteY20" fmla="*/ 347008 h 1047485"/>
              <a:gd name="connsiteX21" fmla="*/ 453820 w 1196514"/>
              <a:gd name="connsiteY21" fmla="*/ 552688 h 1047485"/>
              <a:gd name="connsiteX22" fmla="*/ 455812 w 1196514"/>
              <a:gd name="connsiteY22" fmla="*/ 567545 h 1047485"/>
              <a:gd name="connsiteX23" fmla="*/ 727932 w 1196514"/>
              <a:gd name="connsiteY23" fmla="*/ 819958 h 1047485"/>
              <a:gd name="connsiteX24" fmla="*/ 738445 w 1196514"/>
              <a:gd name="connsiteY24" fmla="*/ 818614 h 1047485"/>
              <a:gd name="connsiteX25" fmla="*/ 755967 w 1196514"/>
              <a:gd name="connsiteY25" fmla="*/ 796628 h 1047485"/>
              <a:gd name="connsiteX26" fmla="*/ 840409 w 1196514"/>
              <a:gd name="connsiteY26" fmla="*/ 757575 h 1047485"/>
              <a:gd name="connsiteX27" fmla="*/ 915634 w 1196514"/>
              <a:gd name="connsiteY27" fmla="*/ 784938 h 1047485"/>
              <a:gd name="connsiteX28" fmla="*/ 931091 w 1196514"/>
              <a:gd name="connsiteY28" fmla="*/ 798236 h 1047485"/>
              <a:gd name="connsiteX29" fmla="*/ 978473 w 1196514"/>
              <a:gd name="connsiteY29" fmla="*/ 828143 h 1047485"/>
              <a:gd name="connsiteX30" fmla="*/ 1050073 w 1196514"/>
              <a:gd name="connsiteY30" fmla="*/ 919258 h 1047485"/>
              <a:gd name="connsiteX31" fmla="*/ 1052570 w 1196514"/>
              <a:gd name="connsiteY31" fmla="*/ 934500 h 1047485"/>
              <a:gd name="connsiteX32" fmla="*/ 1077148 w 1196514"/>
              <a:gd name="connsiteY32" fmla="*/ 968296 h 1047485"/>
              <a:gd name="connsiteX33" fmla="*/ 1114425 w 1196514"/>
              <a:gd name="connsiteY33" fmla="*/ 977464 h 1047485"/>
              <a:gd name="connsiteX34" fmla="*/ 1189097 w 1196514"/>
              <a:gd name="connsiteY34" fmla="*/ 1029622 h 1047485"/>
              <a:gd name="connsiteX35" fmla="*/ 1196514 w 1196514"/>
              <a:gd name="connsiteY35" fmla="*/ 1047409 h 1047485"/>
              <a:gd name="connsiteX36" fmla="*/ 1186169 w 1196514"/>
              <a:gd name="connsiteY36" fmla="*/ 1047409 h 1047485"/>
              <a:gd name="connsiteX37" fmla="*/ 457204 w 1196514"/>
              <a:gd name="connsiteY37" fmla="*/ 1047409 h 1047485"/>
              <a:gd name="connsiteX38" fmla="*/ 452356 w 1196514"/>
              <a:gd name="connsiteY38" fmla="*/ 1047385 h 1047485"/>
              <a:gd name="connsiteX39" fmla="*/ 445875 w 1196514"/>
              <a:gd name="connsiteY39" fmla="*/ 1044985 h 1047485"/>
              <a:gd name="connsiteX40" fmla="*/ 451083 w 1196514"/>
              <a:gd name="connsiteY40" fmla="*/ 1039344 h 1047485"/>
              <a:gd name="connsiteX41" fmla="*/ 510899 w 1196514"/>
              <a:gd name="connsiteY41" fmla="*/ 1000387 h 1047485"/>
              <a:gd name="connsiteX42" fmla="*/ 550888 w 1196514"/>
              <a:gd name="connsiteY42" fmla="*/ 951686 h 1047485"/>
              <a:gd name="connsiteX43" fmla="*/ 584131 w 1196514"/>
              <a:gd name="connsiteY43" fmla="*/ 916642 h 1047485"/>
              <a:gd name="connsiteX44" fmla="*/ 627024 w 1196514"/>
              <a:gd name="connsiteY44" fmla="*/ 903848 h 1047485"/>
              <a:gd name="connsiteX45" fmla="*/ 710554 w 1196514"/>
              <a:gd name="connsiteY45" fmla="*/ 858627 h 1047485"/>
              <a:gd name="connsiteX46" fmla="*/ 709666 w 1196514"/>
              <a:gd name="connsiteY46" fmla="*/ 847658 h 1047485"/>
              <a:gd name="connsiteX47" fmla="*/ 423168 w 1196514"/>
              <a:gd name="connsiteY47" fmla="*/ 582187 h 1047485"/>
              <a:gd name="connsiteX48" fmla="*/ 412127 w 1196514"/>
              <a:gd name="connsiteY48" fmla="*/ 577075 h 1047485"/>
              <a:gd name="connsiteX49" fmla="*/ 379387 w 1196514"/>
              <a:gd name="connsiteY49" fmla="*/ 547431 h 1047485"/>
              <a:gd name="connsiteX50" fmla="*/ 375379 w 1196514"/>
              <a:gd name="connsiteY50" fmla="*/ 537902 h 1047485"/>
              <a:gd name="connsiteX51" fmla="*/ 371803 w 1196514"/>
              <a:gd name="connsiteY51" fmla="*/ 534614 h 1047485"/>
              <a:gd name="connsiteX52" fmla="*/ 336470 w 1196514"/>
              <a:gd name="connsiteY52" fmla="*/ 504106 h 1047485"/>
              <a:gd name="connsiteX53" fmla="*/ 355385 w 1196514"/>
              <a:gd name="connsiteY53" fmla="*/ 534902 h 1047485"/>
              <a:gd name="connsiteX54" fmla="*/ 463037 w 1196514"/>
              <a:gd name="connsiteY54" fmla="*/ 708682 h 1047485"/>
              <a:gd name="connsiteX55" fmla="*/ 463469 w 1196514"/>
              <a:gd name="connsiteY55" fmla="*/ 721811 h 1047485"/>
              <a:gd name="connsiteX56" fmla="*/ 326773 w 1196514"/>
              <a:gd name="connsiteY56" fmla="*/ 1006964 h 1047485"/>
              <a:gd name="connsiteX57" fmla="*/ 269911 w 1196514"/>
              <a:gd name="connsiteY57" fmla="*/ 1045321 h 1047485"/>
              <a:gd name="connsiteX58" fmla="*/ 213288 w 1196514"/>
              <a:gd name="connsiteY58" fmla="*/ 964239 h 1047485"/>
              <a:gd name="connsiteX59" fmla="*/ 271375 w 1196514"/>
              <a:gd name="connsiteY59" fmla="*/ 840913 h 1047485"/>
              <a:gd name="connsiteX60" fmla="*/ 324685 w 1196514"/>
              <a:gd name="connsiteY60" fmla="*/ 730284 h 1047485"/>
              <a:gd name="connsiteX61" fmla="*/ 323557 w 1196514"/>
              <a:gd name="connsiteY61" fmla="*/ 714490 h 1047485"/>
              <a:gd name="connsiteX62" fmla="*/ 229250 w 1196514"/>
              <a:gd name="connsiteY62" fmla="*/ 562073 h 1047485"/>
              <a:gd name="connsiteX63" fmla="*/ 195046 w 1196514"/>
              <a:gd name="connsiteY63" fmla="*/ 534158 h 1047485"/>
              <a:gd name="connsiteX64" fmla="*/ 188925 w 1196514"/>
              <a:gd name="connsiteY64" fmla="*/ 530077 h 1047485"/>
              <a:gd name="connsiteX65" fmla="*/ 185349 w 1196514"/>
              <a:gd name="connsiteY65" fmla="*/ 636121 h 1047485"/>
              <a:gd name="connsiteX66" fmla="*/ 182757 w 1196514"/>
              <a:gd name="connsiteY66" fmla="*/ 720611 h 1047485"/>
              <a:gd name="connsiteX67" fmla="*/ 168955 w 1196514"/>
              <a:gd name="connsiteY67" fmla="*/ 785874 h 1047485"/>
              <a:gd name="connsiteX68" fmla="*/ 121117 w 1196514"/>
              <a:gd name="connsiteY68" fmla="*/ 993354 h 1047485"/>
              <a:gd name="connsiteX69" fmla="*/ 80025 w 1196514"/>
              <a:gd name="connsiteY69" fmla="*/ 1041912 h 1047485"/>
              <a:gd name="connsiteX70" fmla="*/ 1584 w 1196514"/>
              <a:gd name="connsiteY70" fmla="*/ 970984 h 1047485"/>
              <a:gd name="connsiteX71" fmla="*/ 55902 w 1196514"/>
              <a:gd name="connsiteY71" fmla="*/ 735205 h 1047485"/>
              <a:gd name="connsiteX72" fmla="*/ 62383 w 1196514"/>
              <a:gd name="connsiteY72" fmla="*/ 689239 h 1047485"/>
              <a:gd name="connsiteX73" fmla="*/ 68287 w 1196514"/>
              <a:gd name="connsiteY73" fmla="*/ 492057 h 1047485"/>
              <a:gd name="connsiteX74" fmla="*/ 89578 w 1196514"/>
              <a:gd name="connsiteY74" fmla="*/ 444699 h 1047485"/>
              <a:gd name="connsiteX75" fmla="*/ 170515 w 1196514"/>
              <a:gd name="connsiteY75" fmla="*/ 358097 h 1047485"/>
              <a:gd name="connsiteX76" fmla="*/ 169891 w 1196514"/>
              <a:gd name="connsiteY76" fmla="*/ 347320 h 1047485"/>
              <a:gd name="connsiteX77" fmla="*/ 168475 w 1196514"/>
              <a:gd name="connsiteY77" fmla="*/ 345976 h 1047485"/>
              <a:gd name="connsiteX78" fmla="*/ 145672 w 1196514"/>
              <a:gd name="connsiteY78" fmla="*/ 343024 h 1047485"/>
              <a:gd name="connsiteX79" fmla="*/ 102467 w 1196514"/>
              <a:gd name="connsiteY79" fmla="*/ 340791 h 1047485"/>
              <a:gd name="connsiteX80" fmla="*/ 89770 w 1196514"/>
              <a:gd name="connsiteY80" fmla="*/ 299026 h 1047485"/>
              <a:gd name="connsiteX81" fmla="*/ 90946 w 1196514"/>
              <a:gd name="connsiteY81" fmla="*/ 295354 h 1047485"/>
              <a:gd name="connsiteX82" fmla="*/ 83913 w 1196514"/>
              <a:gd name="connsiteY82" fmla="*/ 267535 h 1047485"/>
              <a:gd name="connsiteX83" fmla="*/ 72872 w 1196514"/>
              <a:gd name="connsiteY83" fmla="*/ 256661 h 1047485"/>
              <a:gd name="connsiteX84" fmla="*/ 73448 w 1196514"/>
              <a:gd name="connsiteY84" fmla="*/ 235611 h 1047485"/>
              <a:gd name="connsiteX85" fmla="*/ 94378 w 1196514"/>
              <a:gd name="connsiteY85" fmla="*/ 233163 h 1047485"/>
              <a:gd name="connsiteX86" fmla="*/ 112596 w 1196514"/>
              <a:gd name="connsiteY86" fmla="*/ 248476 h 1047485"/>
              <a:gd name="connsiteX87" fmla="*/ 173131 w 1196514"/>
              <a:gd name="connsiteY87" fmla="*/ 117685 h 1047485"/>
              <a:gd name="connsiteX88" fmla="*/ 202871 w 1196514"/>
              <a:gd name="connsiteY88" fmla="*/ 98483 h 1047485"/>
              <a:gd name="connsiteX89" fmla="*/ 394317 w 1196514"/>
              <a:gd name="connsiteY89" fmla="*/ 96995 h 1047485"/>
              <a:gd name="connsiteX90" fmla="*/ 614951 w 1196514"/>
              <a:gd name="connsiteY90" fmla="*/ 0 h 1047485"/>
              <a:gd name="connsiteX91" fmla="*/ 725676 w 1196514"/>
              <a:gd name="connsiteY91" fmla="*/ 111277 h 1047485"/>
              <a:gd name="connsiteX92" fmla="*/ 614495 w 1196514"/>
              <a:gd name="connsiteY92" fmla="*/ 221762 h 1047485"/>
              <a:gd name="connsiteX93" fmla="*/ 503890 w 1196514"/>
              <a:gd name="connsiteY93" fmla="*/ 110797 h 1047485"/>
              <a:gd name="connsiteX94" fmla="*/ 614951 w 1196514"/>
              <a:gd name="connsiteY94" fmla="*/ 0 h 104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196514" h="1047485">
                <a:moveTo>
                  <a:pt x="477511" y="368706"/>
                </a:moveTo>
                <a:cubicBezTo>
                  <a:pt x="432169" y="397054"/>
                  <a:pt x="386876" y="425473"/>
                  <a:pt x="341439" y="453628"/>
                </a:cubicBezTo>
                <a:cubicBezTo>
                  <a:pt x="336686" y="456556"/>
                  <a:pt x="337622" y="457901"/>
                  <a:pt x="341103" y="460997"/>
                </a:cubicBezTo>
                <a:cubicBezTo>
                  <a:pt x="351952" y="470670"/>
                  <a:pt x="362417" y="480799"/>
                  <a:pt x="373194" y="490545"/>
                </a:cubicBezTo>
                <a:cubicBezTo>
                  <a:pt x="379075" y="495897"/>
                  <a:pt x="384908" y="506266"/>
                  <a:pt x="390860" y="505138"/>
                </a:cubicBezTo>
                <a:cubicBezTo>
                  <a:pt x="396429" y="504082"/>
                  <a:pt x="400270" y="493233"/>
                  <a:pt x="404590" y="486488"/>
                </a:cubicBezTo>
                <a:cubicBezTo>
                  <a:pt x="429409" y="447723"/>
                  <a:pt x="454108" y="408887"/>
                  <a:pt x="478855" y="370075"/>
                </a:cubicBezTo>
                <a:cubicBezTo>
                  <a:pt x="478399" y="369618"/>
                  <a:pt x="477966" y="369163"/>
                  <a:pt x="477511" y="368706"/>
                </a:cubicBezTo>
                <a:close/>
                <a:moveTo>
                  <a:pt x="237819" y="176300"/>
                </a:moveTo>
                <a:cubicBezTo>
                  <a:pt x="231818" y="176228"/>
                  <a:pt x="230138" y="179516"/>
                  <a:pt x="228194" y="183717"/>
                </a:cubicBezTo>
                <a:cubicBezTo>
                  <a:pt x="213384" y="215569"/>
                  <a:pt x="198478" y="247372"/>
                  <a:pt x="183668" y="279248"/>
                </a:cubicBezTo>
                <a:cubicBezTo>
                  <a:pt x="179900" y="287409"/>
                  <a:pt x="172243" y="296698"/>
                  <a:pt x="173899" y="303683"/>
                </a:cubicBezTo>
                <a:cubicBezTo>
                  <a:pt x="175723" y="311364"/>
                  <a:pt x="186573" y="316669"/>
                  <a:pt x="192838" y="323581"/>
                </a:cubicBezTo>
                <a:cubicBezTo>
                  <a:pt x="197038" y="328214"/>
                  <a:pt x="199199" y="327326"/>
                  <a:pt x="203063" y="323101"/>
                </a:cubicBezTo>
                <a:cubicBezTo>
                  <a:pt x="229346" y="294442"/>
                  <a:pt x="255917" y="266094"/>
                  <a:pt x="282368" y="237603"/>
                </a:cubicBezTo>
                <a:cubicBezTo>
                  <a:pt x="301234" y="217297"/>
                  <a:pt x="320052" y="196943"/>
                  <a:pt x="338967" y="176468"/>
                </a:cubicBezTo>
                <a:cubicBezTo>
                  <a:pt x="304499" y="176468"/>
                  <a:pt x="271159" y="176660"/>
                  <a:pt x="237819" y="176300"/>
                </a:cubicBezTo>
                <a:close/>
                <a:moveTo>
                  <a:pt x="394317" y="96995"/>
                </a:moveTo>
                <a:cubicBezTo>
                  <a:pt x="410495" y="96755"/>
                  <a:pt x="422664" y="102876"/>
                  <a:pt x="432986" y="115141"/>
                </a:cubicBezTo>
                <a:cubicBezTo>
                  <a:pt x="482239" y="173588"/>
                  <a:pt x="531733" y="231819"/>
                  <a:pt x="581347" y="289929"/>
                </a:cubicBezTo>
                <a:cubicBezTo>
                  <a:pt x="597957" y="309371"/>
                  <a:pt x="599469" y="325141"/>
                  <a:pt x="585500" y="347008"/>
                </a:cubicBezTo>
                <a:cubicBezTo>
                  <a:pt x="541694" y="415632"/>
                  <a:pt x="497937" y="484280"/>
                  <a:pt x="453820" y="552688"/>
                </a:cubicBezTo>
                <a:cubicBezTo>
                  <a:pt x="449643" y="559192"/>
                  <a:pt x="450171" y="562337"/>
                  <a:pt x="455812" y="567545"/>
                </a:cubicBezTo>
                <a:cubicBezTo>
                  <a:pt x="546711" y="651483"/>
                  <a:pt x="637393" y="735637"/>
                  <a:pt x="727932" y="819958"/>
                </a:cubicBezTo>
                <a:cubicBezTo>
                  <a:pt x="733117" y="824759"/>
                  <a:pt x="734941" y="823679"/>
                  <a:pt x="738445" y="818614"/>
                </a:cubicBezTo>
                <a:cubicBezTo>
                  <a:pt x="743774" y="810933"/>
                  <a:pt x="749798" y="803685"/>
                  <a:pt x="755967" y="796628"/>
                </a:cubicBezTo>
                <a:cubicBezTo>
                  <a:pt x="778314" y="771137"/>
                  <a:pt x="806469" y="760024"/>
                  <a:pt x="840409" y="757575"/>
                </a:cubicBezTo>
                <a:cubicBezTo>
                  <a:pt x="870749" y="755391"/>
                  <a:pt x="894799" y="763984"/>
                  <a:pt x="915634" y="784938"/>
                </a:cubicBezTo>
                <a:cubicBezTo>
                  <a:pt x="920410" y="789739"/>
                  <a:pt x="926123" y="793603"/>
                  <a:pt x="931091" y="798236"/>
                </a:cubicBezTo>
                <a:cubicBezTo>
                  <a:pt x="945013" y="811222"/>
                  <a:pt x="959799" y="821375"/>
                  <a:pt x="978473" y="828143"/>
                </a:cubicBezTo>
                <a:cubicBezTo>
                  <a:pt x="1020190" y="843289"/>
                  <a:pt x="1040016" y="878021"/>
                  <a:pt x="1050073" y="919258"/>
                </a:cubicBezTo>
                <a:cubicBezTo>
                  <a:pt x="1051297" y="924250"/>
                  <a:pt x="1052641" y="929435"/>
                  <a:pt x="1052570" y="934500"/>
                </a:cubicBezTo>
                <a:cubicBezTo>
                  <a:pt x="1052354" y="952094"/>
                  <a:pt x="1063827" y="960734"/>
                  <a:pt x="1077148" y="968296"/>
                </a:cubicBezTo>
                <a:cubicBezTo>
                  <a:pt x="1088742" y="974872"/>
                  <a:pt x="1101535" y="977657"/>
                  <a:pt x="1114425" y="977464"/>
                </a:cubicBezTo>
                <a:cubicBezTo>
                  <a:pt x="1152181" y="976936"/>
                  <a:pt x="1175416" y="996187"/>
                  <a:pt x="1189097" y="1029622"/>
                </a:cubicBezTo>
                <a:cubicBezTo>
                  <a:pt x="1191402" y="1035215"/>
                  <a:pt x="1193754" y="1040784"/>
                  <a:pt x="1196514" y="1047409"/>
                </a:cubicBezTo>
                <a:cubicBezTo>
                  <a:pt x="1192362" y="1047409"/>
                  <a:pt x="1189265" y="1047409"/>
                  <a:pt x="1186169" y="1047409"/>
                </a:cubicBezTo>
                <a:cubicBezTo>
                  <a:pt x="943189" y="1047409"/>
                  <a:pt x="700185" y="1047409"/>
                  <a:pt x="457204" y="1047409"/>
                </a:cubicBezTo>
                <a:cubicBezTo>
                  <a:pt x="455596" y="1047409"/>
                  <a:pt x="453964" y="1047553"/>
                  <a:pt x="452356" y="1047385"/>
                </a:cubicBezTo>
                <a:cubicBezTo>
                  <a:pt x="450003" y="1047121"/>
                  <a:pt x="446739" y="1048657"/>
                  <a:pt x="445875" y="1044985"/>
                </a:cubicBezTo>
                <a:cubicBezTo>
                  <a:pt x="444915" y="1040880"/>
                  <a:pt x="448539" y="1040448"/>
                  <a:pt x="451083" y="1039344"/>
                </a:cubicBezTo>
                <a:cubicBezTo>
                  <a:pt x="473238" y="1029743"/>
                  <a:pt x="493353" y="1017021"/>
                  <a:pt x="510899" y="1000387"/>
                </a:cubicBezTo>
                <a:cubicBezTo>
                  <a:pt x="526261" y="985842"/>
                  <a:pt x="538334" y="968584"/>
                  <a:pt x="550888" y="951686"/>
                </a:cubicBezTo>
                <a:cubicBezTo>
                  <a:pt x="560561" y="938676"/>
                  <a:pt x="570378" y="925787"/>
                  <a:pt x="584131" y="916642"/>
                </a:cubicBezTo>
                <a:cubicBezTo>
                  <a:pt x="597117" y="908024"/>
                  <a:pt x="611519" y="902816"/>
                  <a:pt x="627024" y="903848"/>
                </a:cubicBezTo>
                <a:cubicBezTo>
                  <a:pt x="664661" y="906344"/>
                  <a:pt x="690176" y="887670"/>
                  <a:pt x="710554" y="858627"/>
                </a:cubicBezTo>
                <a:cubicBezTo>
                  <a:pt x="713746" y="854066"/>
                  <a:pt x="714082" y="851738"/>
                  <a:pt x="709666" y="847658"/>
                </a:cubicBezTo>
                <a:cubicBezTo>
                  <a:pt x="614063" y="759304"/>
                  <a:pt x="518604" y="670733"/>
                  <a:pt x="423168" y="582187"/>
                </a:cubicBezTo>
                <a:cubicBezTo>
                  <a:pt x="419976" y="579235"/>
                  <a:pt x="416687" y="577458"/>
                  <a:pt x="412127" y="577075"/>
                </a:cubicBezTo>
                <a:cubicBezTo>
                  <a:pt x="395997" y="575682"/>
                  <a:pt x="382508" y="563321"/>
                  <a:pt x="379387" y="547431"/>
                </a:cubicBezTo>
                <a:cubicBezTo>
                  <a:pt x="378691" y="543927"/>
                  <a:pt x="378547" y="540350"/>
                  <a:pt x="375379" y="537902"/>
                </a:cubicBezTo>
                <a:cubicBezTo>
                  <a:pt x="374083" y="536918"/>
                  <a:pt x="372978" y="535718"/>
                  <a:pt x="371803" y="534614"/>
                </a:cubicBezTo>
                <a:cubicBezTo>
                  <a:pt x="360473" y="524124"/>
                  <a:pt x="349144" y="513635"/>
                  <a:pt x="336470" y="504106"/>
                </a:cubicBezTo>
                <a:cubicBezTo>
                  <a:pt x="342783" y="514379"/>
                  <a:pt x="349048" y="524652"/>
                  <a:pt x="355385" y="534902"/>
                </a:cubicBezTo>
                <a:cubicBezTo>
                  <a:pt x="391221" y="592844"/>
                  <a:pt x="427033" y="650835"/>
                  <a:pt x="463037" y="708682"/>
                </a:cubicBezTo>
                <a:cubicBezTo>
                  <a:pt x="465965" y="713362"/>
                  <a:pt x="465845" y="716891"/>
                  <a:pt x="463469" y="721811"/>
                </a:cubicBezTo>
                <a:cubicBezTo>
                  <a:pt x="417768" y="816790"/>
                  <a:pt x="372258" y="911865"/>
                  <a:pt x="326773" y="1006964"/>
                </a:cubicBezTo>
                <a:cubicBezTo>
                  <a:pt x="315300" y="1030967"/>
                  <a:pt x="296794" y="1044912"/>
                  <a:pt x="269911" y="1045321"/>
                </a:cubicBezTo>
                <a:cubicBezTo>
                  <a:pt x="228362" y="1045945"/>
                  <a:pt x="197086" y="1002331"/>
                  <a:pt x="213288" y="964239"/>
                </a:cubicBezTo>
                <a:cubicBezTo>
                  <a:pt x="231074" y="922450"/>
                  <a:pt x="251812" y="881934"/>
                  <a:pt x="271375" y="840913"/>
                </a:cubicBezTo>
                <a:cubicBezTo>
                  <a:pt x="289017" y="803972"/>
                  <a:pt x="306683" y="767056"/>
                  <a:pt x="324685" y="730284"/>
                </a:cubicBezTo>
                <a:cubicBezTo>
                  <a:pt x="327613" y="724284"/>
                  <a:pt x="327061" y="720107"/>
                  <a:pt x="323557" y="714490"/>
                </a:cubicBezTo>
                <a:cubicBezTo>
                  <a:pt x="291897" y="663821"/>
                  <a:pt x="260550" y="612959"/>
                  <a:pt x="229250" y="562073"/>
                </a:cubicBezTo>
                <a:cubicBezTo>
                  <a:pt x="221041" y="548727"/>
                  <a:pt x="206279" y="543663"/>
                  <a:pt x="195046" y="534158"/>
                </a:cubicBezTo>
                <a:cubicBezTo>
                  <a:pt x="193606" y="532933"/>
                  <a:pt x="191901" y="532045"/>
                  <a:pt x="188925" y="530077"/>
                </a:cubicBezTo>
                <a:cubicBezTo>
                  <a:pt x="187701" y="566321"/>
                  <a:pt x="186429" y="601221"/>
                  <a:pt x="185349" y="636121"/>
                </a:cubicBezTo>
                <a:cubicBezTo>
                  <a:pt x="184461" y="664277"/>
                  <a:pt x="184653" y="692504"/>
                  <a:pt x="182757" y="720611"/>
                </a:cubicBezTo>
                <a:cubicBezTo>
                  <a:pt x="181268" y="742862"/>
                  <a:pt x="173851" y="764176"/>
                  <a:pt x="168955" y="785874"/>
                </a:cubicBezTo>
                <a:cubicBezTo>
                  <a:pt x="153305" y="855099"/>
                  <a:pt x="136983" y="924179"/>
                  <a:pt x="121117" y="993354"/>
                </a:cubicBezTo>
                <a:cubicBezTo>
                  <a:pt x="115741" y="1016757"/>
                  <a:pt x="103283" y="1034183"/>
                  <a:pt x="80025" y="1041912"/>
                </a:cubicBezTo>
                <a:cubicBezTo>
                  <a:pt x="34635" y="1056986"/>
                  <a:pt x="-8930" y="1017837"/>
                  <a:pt x="1584" y="970984"/>
                </a:cubicBezTo>
                <a:cubicBezTo>
                  <a:pt x="19250" y="892279"/>
                  <a:pt x="37588" y="813742"/>
                  <a:pt x="55902" y="735205"/>
                </a:cubicBezTo>
                <a:cubicBezTo>
                  <a:pt x="59454" y="720035"/>
                  <a:pt x="61926" y="704841"/>
                  <a:pt x="62383" y="689239"/>
                </a:cubicBezTo>
                <a:cubicBezTo>
                  <a:pt x="64255" y="623496"/>
                  <a:pt x="66511" y="557800"/>
                  <a:pt x="68287" y="492057"/>
                </a:cubicBezTo>
                <a:cubicBezTo>
                  <a:pt x="68791" y="473070"/>
                  <a:pt x="76928" y="458117"/>
                  <a:pt x="89578" y="444699"/>
                </a:cubicBezTo>
                <a:cubicBezTo>
                  <a:pt x="116653" y="415944"/>
                  <a:pt x="143344" y="386780"/>
                  <a:pt x="170515" y="358097"/>
                </a:cubicBezTo>
                <a:cubicBezTo>
                  <a:pt x="174908" y="353441"/>
                  <a:pt x="175292" y="350656"/>
                  <a:pt x="169891" y="347320"/>
                </a:cubicBezTo>
                <a:cubicBezTo>
                  <a:pt x="169339" y="346984"/>
                  <a:pt x="168907" y="346456"/>
                  <a:pt x="168475" y="345976"/>
                </a:cubicBezTo>
                <a:cubicBezTo>
                  <a:pt x="161754" y="338439"/>
                  <a:pt x="156377" y="333830"/>
                  <a:pt x="145672" y="343024"/>
                </a:cubicBezTo>
                <a:cubicBezTo>
                  <a:pt x="133671" y="353321"/>
                  <a:pt x="114853" y="350680"/>
                  <a:pt x="102467" y="340791"/>
                </a:cubicBezTo>
                <a:cubicBezTo>
                  <a:pt x="89890" y="330758"/>
                  <a:pt x="84969" y="314532"/>
                  <a:pt x="89770" y="299026"/>
                </a:cubicBezTo>
                <a:cubicBezTo>
                  <a:pt x="90154" y="297802"/>
                  <a:pt x="90490" y="296554"/>
                  <a:pt x="90946" y="295354"/>
                </a:cubicBezTo>
                <a:cubicBezTo>
                  <a:pt x="96827" y="279464"/>
                  <a:pt x="96827" y="279488"/>
                  <a:pt x="83913" y="267535"/>
                </a:cubicBezTo>
                <a:cubicBezTo>
                  <a:pt x="80120" y="264030"/>
                  <a:pt x="76016" y="260694"/>
                  <a:pt x="72872" y="256661"/>
                </a:cubicBezTo>
                <a:cubicBezTo>
                  <a:pt x="67447" y="249749"/>
                  <a:pt x="67423" y="242236"/>
                  <a:pt x="73448" y="235611"/>
                </a:cubicBezTo>
                <a:cubicBezTo>
                  <a:pt x="79520" y="228914"/>
                  <a:pt x="87129" y="228146"/>
                  <a:pt x="94378" y="233163"/>
                </a:cubicBezTo>
                <a:cubicBezTo>
                  <a:pt x="100715" y="237531"/>
                  <a:pt x="106259" y="243052"/>
                  <a:pt x="112596" y="248476"/>
                </a:cubicBezTo>
                <a:cubicBezTo>
                  <a:pt x="132999" y="204767"/>
                  <a:pt x="154001" y="161634"/>
                  <a:pt x="173131" y="117685"/>
                </a:cubicBezTo>
                <a:cubicBezTo>
                  <a:pt x="179468" y="103116"/>
                  <a:pt x="186885" y="98363"/>
                  <a:pt x="202871" y="98483"/>
                </a:cubicBezTo>
                <a:cubicBezTo>
                  <a:pt x="266670" y="99011"/>
                  <a:pt x="330494" y="97883"/>
                  <a:pt x="394317" y="96995"/>
                </a:cubicBezTo>
                <a:close/>
                <a:moveTo>
                  <a:pt x="614951" y="0"/>
                </a:moveTo>
                <a:cubicBezTo>
                  <a:pt x="675894" y="96"/>
                  <a:pt x="725796" y="50262"/>
                  <a:pt x="725676" y="111277"/>
                </a:cubicBezTo>
                <a:cubicBezTo>
                  <a:pt x="725532" y="172629"/>
                  <a:pt x="676039" y="221810"/>
                  <a:pt x="614495" y="221762"/>
                </a:cubicBezTo>
                <a:cubicBezTo>
                  <a:pt x="553048" y="221714"/>
                  <a:pt x="503818" y="172317"/>
                  <a:pt x="503890" y="110797"/>
                </a:cubicBezTo>
                <a:cubicBezTo>
                  <a:pt x="503962" y="49734"/>
                  <a:pt x="553912" y="-96"/>
                  <a:pt x="614951" y="0"/>
                </a:cubicBezTo>
                <a:close/>
              </a:path>
            </a:pathLst>
          </a:custGeom>
          <a:solidFill>
            <a:schemeClr val="accent5"/>
          </a:solidFill>
          <a:ln w="66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  <p:grpSp>
        <p:nvGrpSpPr>
          <p:cNvPr id="83" name="Graphic 9">
            <a:extLst>
              <a:ext uri="{FF2B5EF4-FFF2-40B4-BE49-F238E27FC236}">
                <a16:creationId xmlns:a16="http://schemas.microsoft.com/office/drawing/2014/main" id="{C5757956-B6B7-4570-9741-BEEC6F3E751D}"/>
              </a:ext>
            </a:extLst>
          </p:cNvPr>
          <p:cNvGrpSpPr/>
          <p:nvPr/>
        </p:nvGrpSpPr>
        <p:grpSpPr>
          <a:xfrm>
            <a:off x="4957654" y="1052918"/>
            <a:ext cx="2961850" cy="1657367"/>
            <a:chOff x="-24359" y="3903"/>
            <a:chExt cx="12241926" cy="6850236"/>
          </a:xfrm>
        </p:grpSpPr>
        <p:grpSp>
          <p:nvGrpSpPr>
            <p:cNvPr id="84" name="Graphic 9">
              <a:extLst>
                <a:ext uri="{FF2B5EF4-FFF2-40B4-BE49-F238E27FC236}">
                  <a16:creationId xmlns:a16="http://schemas.microsoft.com/office/drawing/2014/main" id="{A0C32ED1-FFC3-4B2A-A66E-593E1FABC0A7}"/>
                </a:ext>
              </a:extLst>
            </p:cNvPr>
            <p:cNvGrpSpPr/>
            <p:nvPr/>
          </p:nvGrpSpPr>
          <p:grpSpPr>
            <a:xfrm>
              <a:off x="-24359" y="3903"/>
              <a:ext cx="4189025" cy="6829430"/>
              <a:chOff x="-24359" y="3903"/>
              <a:chExt cx="4189025" cy="6829430"/>
            </a:xfrm>
            <a:solidFill>
              <a:srgbClr val="F28549"/>
            </a:solidFill>
          </p:grpSpPr>
          <p:sp>
            <p:nvSpPr>
              <p:cNvPr id="92" name="Freeform: Shape 153">
                <a:extLst>
                  <a:ext uri="{FF2B5EF4-FFF2-40B4-BE49-F238E27FC236}">
                    <a16:creationId xmlns:a16="http://schemas.microsoft.com/office/drawing/2014/main" id="{5211A9DC-3344-467F-BEAA-398FD1C8C3FF}"/>
                  </a:ext>
                </a:extLst>
              </p:cNvPr>
              <p:cNvSpPr/>
              <p:nvPr/>
            </p:nvSpPr>
            <p:spPr>
              <a:xfrm>
                <a:off x="2251747" y="6668948"/>
                <a:ext cx="397" cy="397"/>
              </a:xfrm>
              <a:custGeom>
                <a:avLst/>
                <a:gdLst>
                  <a:gd name="connsiteX0" fmla="*/ 397 w 397"/>
                  <a:gd name="connsiteY0" fmla="*/ 397 h 397"/>
                  <a:gd name="connsiteX1" fmla="*/ 265 w 397"/>
                  <a:gd name="connsiteY1" fmla="*/ 265 h 397"/>
                  <a:gd name="connsiteX2" fmla="*/ 0 w 397"/>
                  <a:gd name="connsiteY2" fmla="*/ 0 h 397"/>
                  <a:gd name="connsiteX3" fmla="*/ 397 w 397"/>
                  <a:gd name="connsiteY3" fmla="*/ 397 h 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" h="397">
                    <a:moveTo>
                      <a:pt x="397" y="397"/>
                    </a:moveTo>
                    <a:cubicBezTo>
                      <a:pt x="331" y="331"/>
                      <a:pt x="331" y="331"/>
                      <a:pt x="265" y="265"/>
                    </a:cubicBezTo>
                    <a:cubicBezTo>
                      <a:pt x="199" y="199"/>
                      <a:pt x="132" y="133"/>
                      <a:pt x="0" y="0"/>
                    </a:cubicBezTo>
                    <a:lnTo>
                      <a:pt x="397" y="397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154">
                <a:extLst>
                  <a:ext uri="{FF2B5EF4-FFF2-40B4-BE49-F238E27FC236}">
                    <a16:creationId xmlns:a16="http://schemas.microsoft.com/office/drawing/2014/main" id="{9C029213-C688-4013-A223-D065F3CCCEE5}"/>
                  </a:ext>
                </a:extLst>
              </p:cNvPr>
              <p:cNvSpPr/>
              <p:nvPr/>
            </p:nvSpPr>
            <p:spPr>
              <a:xfrm>
                <a:off x="2279745" y="6695953"/>
                <a:ext cx="132" cy="727"/>
              </a:xfrm>
              <a:custGeom>
                <a:avLst/>
                <a:gdLst>
                  <a:gd name="connsiteX0" fmla="*/ 0 w 132"/>
                  <a:gd name="connsiteY0" fmla="*/ 0 h 727"/>
                  <a:gd name="connsiteX1" fmla="*/ 133 w 132"/>
                  <a:gd name="connsiteY1" fmla="*/ 728 h 727"/>
                  <a:gd name="connsiteX2" fmla="*/ 0 w 132"/>
                  <a:gd name="connsiteY2" fmla="*/ 0 h 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2" h="727">
                    <a:moveTo>
                      <a:pt x="0" y="0"/>
                    </a:moveTo>
                    <a:cubicBezTo>
                      <a:pt x="66" y="265"/>
                      <a:pt x="133" y="463"/>
                      <a:pt x="133" y="728"/>
                    </a:cubicBezTo>
                    <a:cubicBezTo>
                      <a:pt x="133" y="728"/>
                      <a:pt x="0" y="198"/>
                      <a:pt x="0" y="0"/>
                    </a:cubicBez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155">
                <a:extLst>
                  <a:ext uri="{FF2B5EF4-FFF2-40B4-BE49-F238E27FC236}">
                    <a16:creationId xmlns:a16="http://schemas.microsoft.com/office/drawing/2014/main" id="{B75C4F54-893D-437E-BEE4-A5B05C04DA9D}"/>
                  </a:ext>
                </a:extLst>
              </p:cNvPr>
              <p:cNvSpPr/>
              <p:nvPr/>
            </p:nvSpPr>
            <p:spPr>
              <a:xfrm>
                <a:off x="2224477" y="6641479"/>
                <a:ext cx="66" cy="66"/>
              </a:xfrm>
              <a:custGeom>
                <a:avLst/>
                <a:gdLst>
                  <a:gd name="connsiteX0" fmla="*/ 66 w 66"/>
                  <a:gd name="connsiteY0" fmla="*/ 66 h 66"/>
                  <a:gd name="connsiteX1" fmla="*/ 0 w 66"/>
                  <a:gd name="connsiteY1" fmla="*/ 0 h 66"/>
                  <a:gd name="connsiteX2" fmla="*/ 0 w 66"/>
                  <a:gd name="connsiteY2" fmla="*/ 0 h 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" h="66">
                    <a:moveTo>
                      <a:pt x="66" y="66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156">
                <a:extLst>
                  <a:ext uri="{FF2B5EF4-FFF2-40B4-BE49-F238E27FC236}">
                    <a16:creationId xmlns:a16="http://schemas.microsoft.com/office/drawing/2014/main" id="{FCF410C6-D41C-46D9-87D7-7D62FA4F3B9A}"/>
                  </a:ext>
                </a:extLst>
              </p:cNvPr>
              <p:cNvSpPr/>
              <p:nvPr/>
            </p:nvSpPr>
            <p:spPr>
              <a:xfrm>
                <a:off x="2279745" y="6695820"/>
                <a:ext cx="6618" cy="132"/>
              </a:xfrm>
              <a:custGeom>
                <a:avLst/>
                <a:gdLst>
                  <a:gd name="connsiteX0" fmla="*/ 0 w 6618"/>
                  <a:gd name="connsiteY0" fmla="*/ 133 h 132"/>
                  <a:gd name="connsiteX1" fmla="*/ 0 w 6618"/>
                  <a:gd name="connsiteY1" fmla="*/ 0 h 132"/>
                  <a:gd name="connsiteX2" fmla="*/ 0 w 6618"/>
                  <a:gd name="connsiteY2" fmla="*/ 0 h 132"/>
                  <a:gd name="connsiteX3" fmla="*/ 0 w 6618"/>
                  <a:gd name="connsiteY3" fmla="*/ 133 h 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8" h="132">
                    <a:moveTo>
                      <a:pt x="0" y="133"/>
                    </a:moveTo>
                    <a:cubicBezTo>
                      <a:pt x="0" y="66"/>
                      <a:pt x="0" y="66"/>
                      <a:pt x="0" y="0"/>
                    </a:cubicBezTo>
                    <a:lnTo>
                      <a:pt x="0" y="0"/>
                    </a:lnTo>
                    <a:cubicBezTo>
                      <a:pt x="0" y="66"/>
                      <a:pt x="0" y="133"/>
                      <a:pt x="0" y="133"/>
                    </a:cubicBez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157">
                <a:extLst>
                  <a:ext uri="{FF2B5EF4-FFF2-40B4-BE49-F238E27FC236}">
                    <a16:creationId xmlns:a16="http://schemas.microsoft.com/office/drawing/2014/main" id="{CD71A618-673B-402E-88D0-C2A0AC5C684B}"/>
                  </a:ext>
                </a:extLst>
              </p:cNvPr>
              <p:cNvSpPr/>
              <p:nvPr/>
            </p:nvSpPr>
            <p:spPr>
              <a:xfrm>
                <a:off x="968542" y="6717332"/>
                <a:ext cx="463" cy="595"/>
              </a:xfrm>
              <a:custGeom>
                <a:avLst/>
                <a:gdLst>
                  <a:gd name="connsiteX0" fmla="*/ 463 w 463"/>
                  <a:gd name="connsiteY0" fmla="*/ 596 h 595"/>
                  <a:gd name="connsiteX1" fmla="*/ 397 w 463"/>
                  <a:gd name="connsiteY1" fmla="*/ 265 h 595"/>
                  <a:gd name="connsiteX2" fmla="*/ 0 w 463"/>
                  <a:gd name="connsiteY2" fmla="*/ 0 h 595"/>
                  <a:gd name="connsiteX3" fmla="*/ 463 w 463"/>
                  <a:gd name="connsiteY3" fmla="*/ 596 h 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3" h="595">
                    <a:moveTo>
                      <a:pt x="463" y="596"/>
                    </a:moveTo>
                    <a:cubicBezTo>
                      <a:pt x="463" y="463"/>
                      <a:pt x="463" y="397"/>
                      <a:pt x="397" y="265"/>
                    </a:cubicBezTo>
                    <a:cubicBezTo>
                      <a:pt x="265" y="199"/>
                      <a:pt x="132" y="66"/>
                      <a:pt x="0" y="0"/>
                    </a:cubicBezTo>
                    <a:lnTo>
                      <a:pt x="463" y="596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158">
                <a:extLst>
                  <a:ext uri="{FF2B5EF4-FFF2-40B4-BE49-F238E27FC236}">
                    <a16:creationId xmlns:a16="http://schemas.microsoft.com/office/drawing/2014/main" id="{55C4E248-E8EE-41B0-A43A-FD8525E8C889}"/>
                  </a:ext>
                </a:extLst>
              </p:cNvPr>
              <p:cNvSpPr/>
              <p:nvPr/>
            </p:nvSpPr>
            <p:spPr>
              <a:xfrm>
                <a:off x="-24359" y="3903"/>
                <a:ext cx="4189025" cy="6829430"/>
              </a:xfrm>
              <a:custGeom>
                <a:avLst/>
                <a:gdLst>
                  <a:gd name="connsiteX0" fmla="*/ 4054181 w 4189025"/>
                  <a:gd name="connsiteY0" fmla="*/ 2982226 h 6829430"/>
                  <a:gd name="connsiteX1" fmla="*/ 3898239 w 4189025"/>
                  <a:gd name="connsiteY1" fmla="*/ 2929805 h 6829430"/>
                  <a:gd name="connsiteX2" fmla="*/ 3779364 w 4189025"/>
                  <a:gd name="connsiteY2" fmla="*/ 2982491 h 6829430"/>
                  <a:gd name="connsiteX3" fmla="*/ 3593903 w 4189025"/>
                  <a:gd name="connsiteY3" fmla="*/ 3081245 h 6829430"/>
                  <a:gd name="connsiteX4" fmla="*/ 3456164 w 4189025"/>
                  <a:gd name="connsiteY4" fmla="*/ 3084885 h 6829430"/>
                  <a:gd name="connsiteX5" fmla="*/ 3368993 w 4189025"/>
                  <a:gd name="connsiteY5" fmla="*/ 2983881 h 6829430"/>
                  <a:gd name="connsiteX6" fmla="*/ 3303135 w 4189025"/>
                  <a:gd name="connsiteY6" fmla="*/ 2592373 h 6829430"/>
                  <a:gd name="connsiteX7" fmla="*/ 3318358 w 4189025"/>
                  <a:gd name="connsiteY7" fmla="*/ 2406449 h 6829430"/>
                  <a:gd name="connsiteX8" fmla="*/ 3353703 w 4189025"/>
                  <a:gd name="connsiteY8" fmla="*/ 2213706 h 6829430"/>
                  <a:gd name="connsiteX9" fmla="*/ 3421017 w 4189025"/>
                  <a:gd name="connsiteY9" fmla="*/ 1971587 h 6829430"/>
                  <a:gd name="connsiteX10" fmla="*/ 3427107 w 4189025"/>
                  <a:gd name="connsiteY10" fmla="*/ 1930087 h 6829430"/>
                  <a:gd name="connsiteX11" fmla="*/ 3414994 w 4189025"/>
                  <a:gd name="connsiteY11" fmla="*/ 1913407 h 6829430"/>
                  <a:gd name="connsiteX12" fmla="*/ 3367735 w 4189025"/>
                  <a:gd name="connsiteY12" fmla="*/ 1894080 h 6829430"/>
                  <a:gd name="connsiteX13" fmla="*/ 3224833 w 4189025"/>
                  <a:gd name="connsiteY13" fmla="*/ 1846556 h 6829430"/>
                  <a:gd name="connsiteX14" fmla="*/ 3075975 w 4189025"/>
                  <a:gd name="connsiteY14" fmla="*/ 1830737 h 6829430"/>
                  <a:gd name="connsiteX15" fmla="*/ 2586706 w 4189025"/>
                  <a:gd name="connsiteY15" fmla="*/ 1888057 h 6829430"/>
                  <a:gd name="connsiteX16" fmla="*/ 2480274 w 4189025"/>
                  <a:gd name="connsiteY16" fmla="*/ 1880776 h 6829430"/>
                  <a:gd name="connsiteX17" fmla="*/ 2406937 w 4189025"/>
                  <a:gd name="connsiteY17" fmla="*/ 1821934 h 6829430"/>
                  <a:gd name="connsiteX18" fmla="*/ 2501256 w 4189025"/>
                  <a:gd name="connsiteY18" fmla="*/ 1739992 h 6829430"/>
                  <a:gd name="connsiteX19" fmla="*/ 2897662 w 4189025"/>
                  <a:gd name="connsiteY19" fmla="*/ 1254099 h 6829430"/>
                  <a:gd name="connsiteX20" fmla="*/ 2189440 w 4189025"/>
                  <a:gd name="connsiteY20" fmla="*/ 18087 h 6829430"/>
                  <a:gd name="connsiteX21" fmla="*/ 1142066 w 4189025"/>
                  <a:gd name="connsiteY21" fmla="*/ 600881 h 6829430"/>
                  <a:gd name="connsiteX22" fmla="*/ 1363601 w 4189025"/>
                  <a:gd name="connsiteY22" fmla="*/ 1622970 h 6829430"/>
                  <a:gd name="connsiteX23" fmla="*/ 1479100 w 4189025"/>
                  <a:gd name="connsiteY23" fmla="*/ 1744692 h 6829430"/>
                  <a:gd name="connsiteX24" fmla="*/ 1620546 w 4189025"/>
                  <a:gd name="connsiteY24" fmla="*/ 1831598 h 6829430"/>
                  <a:gd name="connsiteX25" fmla="*/ 1596983 w 4189025"/>
                  <a:gd name="connsiteY25" fmla="*/ 1864626 h 6829430"/>
                  <a:gd name="connsiteX26" fmla="*/ 1595792 w 4189025"/>
                  <a:gd name="connsiteY26" fmla="*/ 1866215 h 6829430"/>
                  <a:gd name="connsiteX27" fmla="*/ 1575074 w 4189025"/>
                  <a:gd name="connsiteY27" fmla="*/ 1886204 h 6829430"/>
                  <a:gd name="connsiteX28" fmla="*/ 1398482 w 4189025"/>
                  <a:gd name="connsiteY28" fmla="*/ 1949414 h 6829430"/>
                  <a:gd name="connsiteX29" fmla="*/ 917686 w 4189025"/>
                  <a:gd name="connsiteY29" fmla="*/ 1996673 h 6829430"/>
                  <a:gd name="connsiteX30" fmla="*/ 835744 w 4189025"/>
                  <a:gd name="connsiteY30" fmla="*/ 2051411 h 6829430"/>
                  <a:gd name="connsiteX31" fmla="*/ 884261 w 4189025"/>
                  <a:gd name="connsiteY31" fmla="*/ 2288103 h 6829430"/>
                  <a:gd name="connsiteX32" fmla="*/ 919274 w 4189025"/>
                  <a:gd name="connsiteY32" fmla="*/ 2700989 h 6829430"/>
                  <a:gd name="connsiteX33" fmla="*/ 852953 w 4189025"/>
                  <a:gd name="connsiteY33" fmla="*/ 3044179 h 6829430"/>
                  <a:gd name="connsiteX34" fmla="*/ 697674 w 4189025"/>
                  <a:gd name="connsiteY34" fmla="*/ 3107853 h 6829430"/>
                  <a:gd name="connsiteX35" fmla="*/ 607392 w 4189025"/>
                  <a:gd name="connsiteY35" fmla="*/ 3076678 h 6829430"/>
                  <a:gd name="connsiteX36" fmla="*/ 462769 w 4189025"/>
                  <a:gd name="connsiteY36" fmla="*/ 2996126 h 6829430"/>
                  <a:gd name="connsiteX37" fmla="*/ 311925 w 4189025"/>
                  <a:gd name="connsiteY37" fmla="*/ 2960847 h 6829430"/>
                  <a:gd name="connsiteX38" fmla="*/ 2690 w 4189025"/>
                  <a:gd name="connsiteY38" fmla="*/ 3306817 h 6829430"/>
                  <a:gd name="connsiteX39" fmla="*/ 290678 w 4189025"/>
                  <a:gd name="connsiteY39" fmla="*/ 3678931 h 6829430"/>
                  <a:gd name="connsiteX40" fmla="*/ 305835 w 4189025"/>
                  <a:gd name="connsiteY40" fmla="*/ 3672841 h 6829430"/>
                  <a:gd name="connsiteX41" fmla="*/ 541667 w 4189025"/>
                  <a:gd name="connsiteY41" fmla="*/ 3617309 h 6829430"/>
                  <a:gd name="connsiteX42" fmla="*/ 675170 w 4189025"/>
                  <a:gd name="connsiteY42" fmla="*/ 3573028 h 6829430"/>
                  <a:gd name="connsiteX43" fmla="*/ 793449 w 4189025"/>
                  <a:gd name="connsiteY43" fmla="*/ 3588252 h 6829430"/>
                  <a:gd name="connsiteX44" fmla="*/ 911530 w 4189025"/>
                  <a:gd name="connsiteY44" fmla="*/ 3778677 h 6829430"/>
                  <a:gd name="connsiteX45" fmla="*/ 970571 w 4189025"/>
                  <a:gd name="connsiteY45" fmla="*/ 4504175 h 6829430"/>
                  <a:gd name="connsiteX46" fmla="*/ 952965 w 4189025"/>
                  <a:gd name="connsiteY46" fmla="*/ 5244564 h 6829430"/>
                  <a:gd name="connsiteX47" fmla="*/ 955745 w 4189025"/>
                  <a:gd name="connsiteY47" fmla="*/ 6479054 h 6829430"/>
                  <a:gd name="connsiteX48" fmla="*/ 954884 w 4189025"/>
                  <a:gd name="connsiteY48" fmla="*/ 6577807 h 6829430"/>
                  <a:gd name="connsiteX49" fmla="*/ 961966 w 4189025"/>
                  <a:gd name="connsiteY49" fmla="*/ 6706809 h 6829430"/>
                  <a:gd name="connsiteX50" fmla="*/ 969115 w 4189025"/>
                  <a:gd name="connsiteY50" fmla="*/ 6713825 h 6829430"/>
                  <a:gd name="connsiteX51" fmla="*/ 982750 w 4189025"/>
                  <a:gd name="connsiteY51" fmla="*/ 6734543 h 6829430"/>
                  <a:gd name="connsiteX52" fmla="*/ 1112149 w 4189025"/>
                  <a:gd name="connsiteY52" fmla="*/ 6776771 h 6829430"/>
                  <a:gd name="connsiteX53" fmla="*/ 1819378 w 4189025"/>
                  <a:gd name="connsiteY53" fmla="*/ 6772403 h 6829430"/>
                  <a:gd name="connsiteX54" fmla="*/ 1944011 w 4189025"/>
                  <a:gd name="connsiteY54" fmla="*/ 6733616 h 6829430"/>
                  <a:gd name="connsiteX55" fmla="*/ 2075132 w 4189025"/>
                  <a:gd name="connsiteY55" fmla="*/ 6530945 h 6829430"/>
                  <a:gd name="connsiteX56" fmla="*/ 2074470 w 4189025"/>
                  <a:gd name="connsiteY56" fmla="*/ 5362711 h 6829430"/>
                  <a:gd name="connsiteX57" fmla="*/ 2079500 w 4189025"/>
                  <a:gd name="connsiteY57" fmla="*/ 5266472 h 6829430"/>
                  <a:gd name="connsiteX58" fmla="*/ 2111271 w 4189025"/>
                  <a:gd name="connsiteY58" fmla="*/ 5207961 h 6829430"/>
                  <a:gd name="connsiteX59" fmla="*/ 2185138 w 4189025"/>
                  <a:gd name="connsiteY59" fmla="*/ 5229671 h 6829430"/>
                  <a:gd name="connsiteX60" fmla="*/ 2197118 w 4189025"/>
                  <a:gd name="connsiteY60" fmla="*/ 5331271 h 6829430"/>
                  <a:gd name="connsiteX61" fmla="*/ 2197250 w 4189025"/>
                  <a:gd name="connsiteY61" fmla="*/ 6482297 h 6829430"/>
                  <a:gd name="connsiteX62" fmla="*/ 2416534 w 4189025"/>
                  <a:gd name="connsiteY62" fmla="*/ 6753274 h 6829430"/>
                  <a:gd name="connsiteX63" fmla="*/ 3021567 w 4189025"/>
                  <a:gd name="connsiteY63" fmla="*/ 6803776 h 6829430"/>
                  <a:gd name="connsiteX64" fmla="*/ 3229069 w 4189025"/>
                  <a:gd name="connsiteY64" fmla="*/ 6741890 h 6829430"/>
                  <a:gd name="connsiteX65" fmla="*/ 3294133 w 4189025"/>
                  <a:gd name="connsiteY65" fmla="*/ 6642474 h 6829430"/>
                  <a:gd name="connsiteX66" fmla="*/ 3294266 w 4189025"/>
                  <a:gd name="connsiteY66" fmla="*/ 6590781 h 6829430"/>
                  <a:gd name="connsiteX67" fmla="*/ 3294133 w 4189025"/>
                  <a:gd name="connsiteY67" fmla="*/ 4215193 h 6829430"/>
                  <a:gd name="connsiteX68" fmla="*/ 3288838 w 4189025"/>
                  <a:gd name="connsiteY68" fmla="*/ 4036086 h 6829430"/>
                  <a:gd name="connsiteX69" fmla="*/ 3340333 w 4189025"/>
                  <a:gd name="connsiteY69" fmla="*/ 3747833 h 6829430"/>
                  <a:gd name="connsiteX70" fmla="*/ 3528177 w 4189025"/>
                  <a:gd name="connsiteY70" fmla="*/ 3643983 h 6829430"/>
                  <a:gd name="connsiteX71" fmla="*/ 3627527 w 4189025"/>
                  <a:gd name="connsiteY71" fmla="*/ 3670392 h 6829430"/>
                  <a:gd name="connsiteX72" fmla="*/ 3785586 w 4189025"/>
                  <a:gd name="connsiteY72" fmla="*/ 3728969 h 6829430"/>
                  <a:gd name="connsiteX73" fmla="*/ 4025521 w 4189025"/>
                  <a:gd name="connsiteY73" fmla="*/ 3666289 h 6829430"/>
                  <a:gd name="connsiteX74" fmla="*/ 4167562 w 4189025"/>
                  <a:gd name="connsiteY74" fmla="*/ 3429332 h 6829430"/>
                  <a:gd name="connsiteX75" fmla="*/ 4054181 w 4189025"/>
                  <a:gd name="connsiteY75" fmla="*/ 2982226 h 6829430"/>
                  <a:gd name="connsiteX76" fmla="*/ 970703 w 4189025"/>
                  <a:gd name="connsiteY76" fmla="*/ 3992335 h 6829430"/>
                  <a:gd name="connsiteX77" fmla="*/ 974476 w 4189025"/>
                  <a:gd name="connsiteY77" fmla="*/ 3998888 h 6829430"/>
                  <a:gd name="connsiteX78" fmla="*/ 970703 w 4189025"/>
                  <a:gd name="connsiteY78" fmla="*/ 3992335 h 682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4189025" h="6829430">
                    <a:moveTo>
                      <a:pt x="4054181" y="2982226"/>
                    </a:moveTo>
                    <a:cubicBezTo>
                      <a:pt x="4013938" y="2938210"/>
                      <a:pt x="3958802" y="2912860"/>
                      <a:pt x="3898239" y="2929805"/>
                    </a:cubicBezTo>
                    <a:cubicBezTo>
                      <a:pt x="3857202" y="2941321"/>
                      <a:pt x="3816960" y="2959854"/>
                      <a:pt x="3779364" y="2982491"/>
                    </a:cubicBezTo>
                    <a:cubicBezTo>
                      <a:pt x="3719331" y="3018630"/>
                      <a:pt x="3659364" y="3055034"/>
                      <a:pt x="3593903" y="3081245"/>
                    </a:cubicBezTo>
                    <a:cubicBezTo>
                      <a:pt x="3548166" y="3099579"/>
                      <a:pt x="3499782" y="3102756"/>
                      <a:pt x="3456164" y="3084885"/>
                    </a:cubicBezTo>
                    <a:cubicBezTo>
                      <a:pt x="3413339" y="3067345"/>
                      <a:pt x="3387261" y="3026837"/>
                      <a:pt x="3368993" y="2983881"/>
                    </a:cubicBezTo>
                    <a:cubicBezTo>
                      <a:pt x="3315711" y="2858717"/>
                      <a:pt x="3300222" y="2725612"/>
                      <a:pt x="3303135" y="2592373"/>
                    </a:cubicBezTo>
                    <a:cubicBezTo>
                      <a:pt x="3304459" y="2531347"/>
                      <a:pt x="3303863" y="2468401"/>
                      <a:pt x="3318358" y="2406449"/>
                    </a:cubicBezTo>
                    <a:cubicBezTo>
                      <a:pt x="3333185" y="2343172"/>
                      <a:pt x="3339340" y="2277579"/>
                      <a:pt x="3353703" y="2213706"/>
                    </a:cubicBezTo>
                    <a:cubicBezTo>
                      <a:pt x="3372104" y="2131831"/>
                      <a:pt x="3396925" y="2051874"/>
                      <a:pt x="3421017" y="1971587"/>
                    </a:cubicBezTo>
                    <a:cubicBezTo>
                      <a:pt x="3424856" y="1958813"/>
                      <a:pt x="3430747" y="1943523"/>
                      <a:pt x="3427107" y="1930087"/>
                    </a:cubicBezTo>
                    <a:cubicBezTo>
                      <a:pt x="3425187" y="1922872"/>
                      <a:pt x="3421150" y="1917643"/>
                      <a:pt x="3414994" y="1913407"/>
                    </a:cubicBezTo>
                    <a:cubicBezTo>
                      <a:pt x="3401690" y="1904141"/>
                      <a:pt x="3382694" y="1900368"/>
                      <a:pt x="3367735" y="1894080"/>
                    </a:cubicBezTo>
                    <a:cubicBezTo>
                      <a:pt x="3319947" y="1873826"/>
                      <a:pt x="3276725" y="1854830"/>
                      <a:pt x="3224833" y="1846556"/>
                    </a:cubicBezTo>
                    <a:cubicBezTo>
                      <a:pt x="3175457" y="1838746"/>
                      <a:pt x="3125682" y="1835238"/>
                      <a:pt x="3075975" y="1830737"/>
                    </a:cubicBezTo>
                    <a:cubicBezTo>
                      <a:pt x="2906994" y="1815646"/>
                      <a:pt x="2750126" y="1856749"/>
                      <a:pt x="2586706" y="1888057"/>
                    </a:cubicBezTo>
                    <a:cubicBezTo>
                      <a:pt x="2550964" y="1894874"/>
                      <a:pt x="2514428" y="1902155"/>
                      <a:pt x="2480274" y="1880776"/>
                    </a:cubicBezTo>
                    <a:cubicBezTo>
                      <a:pt x="2453004" y="1865553"/>
                      <a:pt x="2442877" y="1831995"/>
                      <a:pt x="2406937" y="1821934"/>
                    </a:cubicBezTo>
                    <a:cubicBezTo>
                      <a:pt x="2448768" y="1799099"/>
                      <a:pt x="2466441" y="1762099"/>
                      <a:pt x="2501256" y="1739992"/>
                    </a:cubicBezTo>
                    <a:cubicBezTo>
                      <a:pt x="2686386" y="1622110"/>
                      <a:pt x="2817970" y="1458491"/>
                      <a:pt x="2897662" y="1254099"/>
                    </a:cubicBezTo>
                    <a:cubicBezTo>
                      <a:pt x="3098810" y="738355"/>
                      <a:pt x="2714914" y="129880"/>
                      <a:pt x="2189440" y="18087"/>
                    </a:cubicBezTo>
                    <a:cubicBezTo>
                      <a:pt x="1747364" y="-75967"/>
                      <a:pt x="1322497" y="208447"/>
                      <a:pt x="1142066" y="600881"/>
                    </a:cubicBezTo>
                    <a:cubicBezTo>
                      <a:pt x="978514" y="956646"/>
                      <a:pt x="1103412" y="1352390"/>
                      <a:pt x="1363601" y="1622970"/>
                    </a:cubicBezTo>
                    <a:cubicBezTo>
                      <a:pt x="1402321" y="1663279"/>
                      <a:pt x="1437600" y="1707163"/>
                      <a:pt x="1479100" y="1744692"/>
                    </a:cubicBezTo>
                    <a:cubicBezTo>
                      <a:pt x="1522851" y="1784273"/>
                      <a:pt x="1575273" y="1801085"/>
                      <a:pt x="1620546" y="1831598"/>
                    </a:cubicBezTo>
                    <a:cubicBezTo>
                      <a:pt x="1613663" y="1843048"/>
                      <a:pt x="1603469" y="1852778"/>
                      <a:pt x="1596983" y="1864626"/>
                    </a:cubicBezTo>
                    <a:cubicBezTo>
                      <a:pt x="1596983" y="1864626"/>
                      <a:pt x="1595792" y="1866215"/>
                      <a:pt x="1595792" y="1866215"/>
                    </a:cubicBezTo>
                    <a:cubicBezTo>
                      <a:pt x="1593144" y="1877334"/>
                      <a:pt x="1590827" y="1888719"/>
                      <a:pt x="1575074" y="1886204"/>
                    </a:cubicBezTo>
                    <a:cubicBezTo>
                      <a:pt x="1525764" y="1933860"/>
                      <a:pt x="1466723" y="1952988"/>
                      <a:pt x="1398482" y="1949414"/>
                    </a:cubicBezTo>
                    <a:cubicBezTo>
                      <a:pt x="1235922" y="1940942"/>
                      <a:pt x="1075811" y="1958349"/>
                      <a:pt x="917686" y="1996673"/>
                    </a:cubicBezTo>
                    <a:cubicBezTo>
                      <a:pt x="883400" y="2004946"/>
                      <a:pt x="851298" y="2015603"/>
                      <a:pt x="835744" y="2051411"/>
                    </a:cubicBezTo>
                    <a:cubicBezTo>
                      <a:pt x="852026" y="2130308"/>
                      <a:pt x="869368" y="2209007"/>
                      <a:pt x="884261" y="2288103"/>
                    </a:cubicBezTo>
                    <a:cubicBezTo>
                      <a:pt x="909942" y="2424055"/>
                      <a:pt x="921326" y="2562655"/>
                      <a:pt x="919274" y="2700989"/>
                    </a:cubicBezTo>
                    <a:cubicBezTo>
                      <a:pt x="917554" y="2816158"/>
                      <a:pt x="924702" y="2949132"/>
                      <a:pt x="852953" y="3044179"/>
                    </a:cubicBezTo>
                    <a:cubicBezTo>
                      <a:pt x="813769" y="3096071"/>
                      <a:pt x="762671" y="3117649"/>
                      <a:pt x="697674" y="3107853"/>
                    </a:cubicBezTo>
                    <a:cubicBezTo>
                      <a:pt x="665308" y="3102955"/>
                      <a:pt x="637111" y="3088525"/>
                      <a:pt x="607392" y="3076678"/>
                    </a:cubicBezTo>
                    <a:cubicBezTo>
                      <a:pt x="555500" y="3055961"/>
                      <a:pt x="512808" y="3019424"/>
                      <a:pt x="462769" y="2996126"/>
                    </a:cubicBezTo>
                    <a:cubicBezTo>
                      <a:pt x="415047" y="2973952"/>
                      <a:pt x="366266" y="2948801"/>
                      <a:pt x="311925" y="2960847"/>
                    </a:cubicBezTo>
                    <a:cubicBezTo>
                      <a:pt x="161676" y="2994074"/>
                      <a:pt x="25856" y="3156303"/>
                      <a:pt x="2690" y="3306817"/>
                    </a:cubicBezTo>
                    <a:cubicBezTo>
                      <a:pt x="-22991" y="3473613"/>
                      <a:pt x="139900" y="3638555"/>
                      <a:pt x="290678" y="3678931"/>
                    </a:cubicBezTo>
                    <a:cubicBezTo>
                      <a:pt x="294451" y="3673702"/>
                      <a:pt x="300011" y="3672643"/>
                      <a:pt x="305835" y="3672841"/>
                    </a:cubicBezTo>
                    <a:cubicBezTo>
                      <a:pt x="389697" y="3676548"/>
                      <a:pt x="465947" y="3648285"/>
                      <a:pt x="541667" y="3617309"/>
                    </a:cubicBezTo>
                    <a:cubicBezTo>
                      <a:pt x="585153" y="3599504"/>
                      <a:pt x="628176" y="3580309"/>
                      <a:pt x="675170" y="3573028"/>
                    </a:cubicBezTo>
                    <a:cubicBezTo>
                      <a:pt x="713890" y="3567005"/>
                      <a:pt x="751552" y="3569256"/>
                      <a:pt x="793449" y="3588252"/>
                    </a:cubicBezTo>
                    <a:cubicBezTo>
                      <a:pt x="852291" y="3614860"/>
                      <a:pt x="895777" y="3720762"/>
                      <a:pt x="911530" y="3778677"/>
                    </a:cubicBezTo>
                    <a:cubicBezTo>
                      <a:pt x="975403" y="4013913"/>
                      <a:pt x="986059" y="4261857"/>
                      <a:pt x="970571" y="4504175"/>
                    </a:cubicBezTo>
                    <a:cubicBezTo>
                      <a:pt x="954884" y="4749206"/>
                      <a:pt x="953163" y="4998738"/>
                      <a:pt x="952965" y="5244564"/>
                    </a:cubicBezTo>
                    <a:cubicBezTo>
                      <a:pt x="952634" y="5656060"/>
                      <a:pt x="958657" y="6067557"/>
                      <a:pt x="955745" y="6479054"/>
                    </a:cubicBezTo>
                    <a:cubicBezTo>
                      <a:pt x="955480" y="6511949"/>
                      <a:pt x="955215" y="6544911"/>
                      <a:pt x="954884" y="6577807"/>
                    </a:cubicBezTo>
                    <a:cubicBezTo>
                      <a:pt x="954421" y="6621028"/>
                      <a:pt x="955480" y="6664051"/>
                      <a:pt x="961966" y="6706809"/>
                    </a:cubicBezTo>
                    <a:cubicBezTo>
                      <a:pt x="969777" y="6703633"/>
                      <a:pt x="968453" y="6709722"/>
                      <a:pt x="969115" y="6713825"/>
                    </a:cubicBezTo>
                    <a:cubicBezTo>
                      <a:pt x="976263" y="6718988"/>
                      <a:pt x="986986" y="6721901"/>
                      <a:pt x="982750" y="6734543"/>
                    </a:cubicBezTo>
                    <a:cubicBezTo>
                      <a:pt x="1026699" y="6746059"/>
                      <a:pt x="1067273" y="6767108"/>
                      <a:pt x="1112149" y="6776771"/>
                    </a:cubicBezTo>
                    <a:cubicBezTo>
                      <a:pt x="1348377" y="6827670"/>
                      <a:pt x="1583944" y="6821117"/>
                      <a:pt x="1819378" y="6772403"/>
                    </a:cubicBezTo>
                    <a:cubicBezTo>
                      <a:pt x="1862136" y="6763533"/>
                      <a:pt x="1904232" y="6752215"/>
                      <a:pt x="1944011" y="6733616"/>
                    </a:cubicBezTo>
                    <a:cubicBezTo>
                      <a:pt x="2029925" y="6693505"/>
                      <a:pt x="2075529" y="6629765"/>
                      <a:pt x="2075132" y="6530945"/>
                    </a:cubicBezTo>
                    <a:cubicBezTo>
                      <a:pt x="2073411" y="6141556"/>
                      <a:pt x="2074205" y="5752100"/>
                      <a:pt x="2074470" y="5362711"/>
                    </a:cubicBezTo>
                    <a:cubicBezTo>
                      <a:pt x="2074470" y="5330609"/>
                      <a:pt x="2076985" y="5298508"/>
                      <a:pt x="2079500" y="5266472"/>
                    </a:cubicBezTo>
                    <a:cubicBezTo>
                      <a:pt x="2081353" y="5242710"/>
                      <a:pt x="2090752" y="5222059"/>
                      <a:pt x="2111271" y="5207961"/>
                    </a:cubicBezTo>
                    <a:cubicBezTo>
                      <a:pt x="2141387" y="5187244"/>
                      <a:pt x="2169981" y="5196511"/>
                      <a:pt x="2185138" y="5229671"/>
                    </a:cubicBezTo>
                    <a:cubicBezTo>
                      <a:pt x="2200295" y="5262633"/>
                      <a:pt x="2197118" y="5297118"/>
                      <a:pt x="2197118" y="5331271"/>
                    </a:cubicBezTo>
                    <a:cubicBezTo>
                      <a:pt x="2197449" y="5714969"/>
                      <a:pt x="2197449" y="6098599"/>
                      <a:pt x="2197250" y="6482297"/>
                    </a:cubicBezTo>
                    <a:cubicBezTo>
                      <a:pt x="2197184" y="6632016"/>
                      <a:pt x="2274824" y="6711774"/>
                      <a:pt x="2416534" y="6753274"/>
                    </a:cubicBezTo>
                    <a:cubicBezTo>
                      <a:pt x="2614770" y="6811388"/>
                      <a:pt x="2813403" y="6861691"/>
                      <a:pt x="3021567" y="6803776"/>
                    </a:cubicBezTo>
                    <a:cubicBezTo>
                      <a:pt x="3091132" y="6784449"/>
                      <a:pt x="3162285" y="6770814"/>
                      <a:pt x="3229069" y="6741890"/>
                    </a:cubicBezTo>
                    <a:cubicBezTo>
                      <a:pt x="3273019" y="6722893"/>
                      <a:pt x="3295126" y="6690593"/>
                      <a:pt x="3294133" y="6642474"/>
                    </a:cubicBezTo>
                    <a:cubicBezTo>
                      <a:pt x="3293736" y="6625265"/>
                      <a:pt x="3294266" y="6607989"/>
                      <a:pt x="3294266" y="6590781"/>
                    </a:cubicBezTo>
                    <a:cubicBezTo>
                      <a:pt x="3294199" y="5798896"/>
                      <a:pt x="3294067" y="5007078"/>
                      <a:pt x="3294133" y="4215193"/>
                    </a:cubicBezTo>
                    <a:cubicBezTo>
                      <a:pt x="3294133" y="4155425"/>
                      <a:pt x="3291419" y="4095789"/>
                      <a:pt x="3288838" y="4036086"/>
                    </a:cubicBezTo>
                    <a:cubicBezTo>
                      <a:pt x="3284536" y="3936538"/>
                      <a:pt x="3293538" y="3838512"/>
                      <a:pt x="3340333" y="3747833"/>
                    </a:cubicBezTo>
                    <a:cubicBezTo>
                      <a:pt x="3382032" y="3667083"/>
                      <a:pt x="3438293" y="3636636"/>
                      <a:pt x="3528177" y="3643983"/>
                    </a:cubicBezTo>
                    <a:cubicBezTo>
                      <a:pt x="3563059" y="3646829"/>
                      <a:pt x="3595359" y="3658081"/>
                      <a:pt x="3627527" y="3670392"/>
                    </a:cubicBezTo>
                    <a:cubicBezTo>
                      <a:pt x="3680015" y="3690448"/>
                      <a:pt x="3731443" y="3712952"/>
                      <a:pt x="3785586" y="3728969"/>
                    </a:cubicBezTo>
                    <a:cubicBezTo>
                      <a:pt x="3878846" y="3756504"/>
                      <a:pt x="3957479" y="3732808"/>
                      <a:pt x="4025521" y="3666289"/>
                    </a:cubicBezTo>
                    <a:cubicBezTo>
                      <a:pt x="4093629" y="3599769"/>
                      <a:pt x="4139498" y="3519217"/>
                      <a:pt x="4167562" y="3429332"/>
                    </a:cubicBezTo>
                    <a:cubicBezTo>
                      <a:pt x="4221109" y="3257704"/>
                      <a:pt x="4171203" y="3110037"/>
                      <a:pt x="4054181" y="2982226"/>
                    </a:cubicBezTo>
                    <a:close/>
                    <a:moveTo>
                      <a:pt x="970703" y="3992335"/>
                    </a:moveTo>
                    <a:cubicBezTo>
                      <a:pt x="972093" y="3994453"/>
                      <a:pt x="973351" y="3996637"/>
                      <a:pt x="974476" y="3998888"/>
                    </a:cubicBezTo>
                    <a:cubicBezTo>
                      <a:pt x="973417" y="3996637"/>
                      <a:pt x="972093" y="3994520"/>
                      <a:pt x="970703" y="39923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159">
                <a:extLst>
                  <a:ext uri="{FF2B5EF4-FFF2-40B4-BE49-F238E27FC236}">
                    <a16:creationId xmlns:a16="http://schemas.microsoft.com/office/drawing/2014/main" id="{0A796F17-4322-4102-A8CF-2EBA425445C6}"/>
                  </a:ext>
                </a:extLst>
              </p:cNvPr>
              <p:cNvSpPr/>
              <p:nvPr/>
            </p:nvSpPr>
            <p:spPr>
              <a:xfrm>
                <a:off x="961526" y="6710580"/>
                <a:ext cx="330" cy="463"/>
              </a:xfrm>
              <a:custGeom>
                <a:avLst/>
                <a:gdLst>
                  <a:gd name="connsiteX0" fmla="*/ 331 w 330"/>
                  <a:gd name="connsiteY0" fmla="*/ 463 h 463"/>
                  <a:gd name="connsiteX1" fmla="*/ 265 w 330"/>
                  <a:gd name="connsiteY1" fmla="*/ 0 h 463"/>
                  <a:gd name="connsiteX2" fmla="*/ 0 w 330"/>
                  <a:gd name="connsiteY2" fmla="*/ 66 h 463"/>
                  <a:gd name="connsiteX3" fmla="*/ 331 w 330"/>
                  <a:gd name="connsiteY3" fmla="*/ 463 h 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" h="463">
                    <a:moveTo>
                      <a:pt x="331" y="463"/>
                    </a:moveTo>
                    <a:cubicBezTo>
                      <a:pt x="331" y="331"/>
                      <a:pt x="265" y="133"/>
                      <a:pt x="265" y="0"/>
                    </a:cubicBezTo>
                    <a:cubicBezTo>
                      <a:pt x="199" y="66"/>
                      <a:pt x="132" y="66"/>
                      <a:pt x="0" y="66"/>
                    </a:cubicBezTo>
                    <a:lnTo>
                      <a:pt x="331" y="463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160">
                <a:extLst>
                  <a:ext uri="{FF2B5EF4-FFF2-40B4-BE49-F238E27FC236}">
                    <a16:creationId xmlns:a16="http://schemas.microsoft.com/office/drawing/2014/main" id="{7BA27AEF-28FA-425E-AAED-6C61AB514041}"/>
                  </a:ext>
                </a:extLst>
              </p:cNvPr>
              <p:cNvSpPr/>
              <p:nvPr/>
            </p:nvSpPr>
            <p:spPr>
              <a:xfrm>
                <a:off x="982045" y="6738176"/>
                <a:ext cx="529" cy="469"/>
              </a:xfrm>
              <a:custGeom>
                <a:avLst/>
                <a:gdLst>
                  <a:gd name="connsiteX0" fmla="*/ 463 w 529"/>
                  <a:gd name="connsiteY0" fmla="*/ 469 h 469"/>
                  <a:gd name="connsiteX1" fmla="*/ 530 w 529"/>
                  <a:gd name="connsiteY1" fmla="*/ 138 h 469"/>
                  <a:gd name="connsiteX2" fmla="*/ 0 w 529"/>
                  <a:gd name="connsiteY2" fmla="*/ 6 h 469"/>
                  <a:gd name="connsiteX3" fmla="*/ 463 w 529"/>
                  <a:gd name="connsiteY3" fmla="*/ 469 h 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" h="469">
                    <a:moveTo>
                      <a:pt x="463" y="469"/>
                    </a:moveTo>
                    <a:cubicBezTo>
                      <a:pt x="530" y="337"/>
                      <a:pt x="530" y="270"/>
                      <a:pt x="530" y="138"/>
                    </a:cubicBezTo>
                    <a:cubicBezTo>
                      <a:pt x="331" y="72"/>
                      <a:pt x="199" y="6"/>
                      <a:pt x="0" y="6"/>
                    </a:cubicBezTo>
                    <a:cubicBezTo>
                      <a:pt x="0" y="-61"/>
                      <a:pt x="463" y="469"/>
                      <a:pt x="463" y="469"/>
                    </a:cubicBez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146">
              <a:extLst>
                <a:ext uri="{FF2B5EF4-FFF2-40B4-BE49-F238E27FC236}">
                  <a16:creationId xmlns:a16="http://schemas.microsoft.com/office/drawing/2014/main" id="{321DAEF0-DCBA-4154-AAC1-82E979D6C836}"/>
                </a:ext>
              </a:extLst>
            </p:cNvPr>
            <p:cNvSpPr/>
            <p:nvPr/>
          </p:nvSpPr>
          <p:spPr>
            <a:xfrm>
              <a:off x="8569304" y="52160"/>
              <a:ext cx="3648263" cy="6801979"/>
            </a:xfrm>
            <a:custGeom>
              <a:avLst/>
              <a:gdLst>
                <a:gd name="connsiteX0" fmla="*/ 3531980 w 3649260"/>
                <a:gd name="connsiteY0" fmla="*/ 2838259 h 6801978"/>
                <a:gd name="connsiteX1" fmla="*/ 3416083 w 3649260"/>
                <a:gd name="connsiteY1" fmla="*/ 2762009 h 6801978"/>
                <a:gd name="connsiteX2" fmla="*/ 3197329 w 3649260"/>
                <a:gd name="connsiteY2" fmla="*/ 2823300 h 6801978"/>
                <a:gd name="connsiteX3" fmla="*/ 2983075 w 3649260"/>
                <a:gd name="connsiteY3" fmla="*/ 2937873 h 6801978"/>
                <a:gd name="connsiteX4" fmla="*/ 2846792 w 3649260"/>
                <a:gd name="connsiteY4" fmla="*/ 2932578 h 6801978"/>
                <a:gd name="connsiteX5" fmla="*/ 2766372 w 3649260"/>
                <a:gd name="connsiteY5" fmla="*/ 2845341 h 6801978"/>
                <a:gd name="connsiteX6" fmla="*/ 2692836 w 3649260"/>
                <a:gd name="connsiteY6" fmla="*/ 2507116 h 6801978"/>
                <a:gd name="connsiteX7" fmla="*/ 2794966 w 3649260"/>
                <a:gd name="connsiteY7" fmla="*/ 1947091 h 6801978"/>
                <a:gd name="connsiteX8" fmla="*/ 2807476 w 3649260"/>
                <a:gd name="connsiteY8" fmla="*/ 1893809 h 6801978"/>
                <a:gd name="connsiteX9" fmla="*/ 2714281 w 3649260"/>
                <a:gd name="connsiteY9" fmla="*/ 1918829 h 6801978"/>
                <a:gd name="connsiteX10" fmla="*/ 1902210 w 3649260"/>
                <a:gd name="connsiteY10" fmla="*/ 1968801 h 6801978"/>
                <a:gd name="connsiteX11" fmla="*/ 1728132 w 3649260"/>
                <a:gd name="connsiteY11" fmla="*/ 1887918 h 6801978"/>
                <a:gd name="connsiteX12" fmla="*/ 1753483 w 3649260"/>
                <a:gd name="connsiteY12" fmla="*/ 1879314 h 6801978"/>
                <a:gd name="connsiteX13" fmla="*/ 2350772 w 3649260"/>
                <a:gd name="connsiteY13" fmla="*/ 1408975 h 6801978"/>
                <a:gd name="connsiteX14" fmla="*/ 1416118 w 3649260"/>
                <a:gd name="connsiteY14" fmla="*/ 2328 h 6801978"/>
                <a:gd name="connsiteX15" fmla="*/ 561090 w 3649260"/>
                <a:gd name="connsiteY15" fmla="*/ 764295 h 6801978"/>
                <a:gd name="connsiteX16" fmla="*/ 549374 w 3649260"/>
                <a:gd name="connsiteY16" fmla="*/ 1048378 h 6801978"/>
                <a:gd name="connsiteX17" fmla="*/ 1097948 w 3649260"/>
                <a:gd name="connsiteY17" fmla="*/ 1823318 h 6801978"/>
                <a:gd name="connsiteX18" fmla="*/ 1100132 w 3649260"/>
                <a:gd name="connsiteY18" fmla="*/ 1857736 h 6801978"/>
                <a:gd name="connsiteX19" fmla="*/ 983177 w 3649260"/>
                <a:gd name="connsiteY19" fmla="*/ 1912805 h 6801978"/>
                <a:gd name="connsiteX20" fmla="*/ 522038 w 3649260"/>
                <a:gd name="connsiteY20" fmla="*/ 1922866 h 6801978"/>
                <a:gd name="connsiteX21" fmla="*/ 285611 w 3649260"/>
                <a:gd name="connsiteY21" fmla="*/ 1876997 h 6801978"/>
                <a:gd name="connsiteX22" fmla="*/ 245964 w 3649260"/>
                <a:gd name="connsiteY22" fmla="*/ 1890103 h 6801978"/>
                <a:gd name="connsiteX23" fmla="*/ 227232 w 3649260"/>
                <a:gd name="connsiteY23" fmla="*/ 1920086 h 6801978"/>
                <a:gd name="connsiteX24" fmla="*/ 222666 w 3649260"/>
                <a:gd name="connsiteY24" fmla="*/ 1936567 h 6801978"/>
                <a:gd name="connsiteX25" fmla="*/ 85522 w 3649260"/>
                <a:gd name="connsiteY25" fmla="*/ 2458666 h 6801978"/>
                <a:gd name="connsiteX26" fmla="*/ 129604 w 3649260"/>
                <a:gd name="connsiteY26" fmla="*/ 2816483 h 6801978"/>
                <a:gd name="connsiteX27" fmla="*/ 352330 w 3649260"/>
                <a:gd name="connsiteY27" fmla="*/ 2890681 h 6801978"/>
                <a:gd name="connsiteX28" fmla="*/ 489539 w 3649260"/>
                <a:gd name="connsiteY28" fmla="*/ 2811784 h 6801978"/>
                <a:gd name="connsiteX29" fmla="*/ 780572 w 3649260"/>
                <a:gd name="connsiteY29" fmla="*/ 2842363 h 6801978"/>
                <a:gd name="connsiteX30" fmla="*/ 962989 w 3649260"/>
                <a:gd name="connsiteY30" fmla="*/ 3064228 h 6801978"/>
                <a:gd name="connsiteX31" fmla="*/ 1006276 w 3649260"/>
                <a:gd name="connsiteY31" fmla="*/ 3210903 h 6801978"/>
                <a:gd name="connsiteX32" fmla="*/ 909045 w 3649260"/>
                <a:gd name="connsiteY32" fmla="*/ 3446072 h 6801978"/>
                <a:gd name="connsiteX33" fmla="*/ 499004 w 3649260"/>
                <a:gd name="connsiteY33" fmla="*/ 3570772 h 6801978"/>
                <a:gd name="connsiteX34" fmla="*/ 296003 w 3649260"/>
                <a:gd name="connsiteY34" fmla="*/ 3479034 h 6801978"/>
                <a:gd name="connsiteX35" fmla="*/ 88368 w 3649260"/>
                <a:gd name="connsiteY35" fmla="*/ 3550320 h 6801978"/>
                <a:gd name="connsiteX36" fmla="*/ 9736 w 3649260"/>
                <a:gd name="connsiteY36" fmla="*/ 3966847 h 6801978"/>
                <a:gd name="connsiteX37" fmla="*/ 3977 w 3649260"/>
                <a:gd name="connsiteY37" fmla="*/ 4039919 h 6801978"/>
                <a:gd name="connsiteX38" fmla="*/ 999 w 3649260"/>
                <a:gd name="connsiteY38" fmla="*/ 4072616 h 6801978"/>
                <a:gd name="connsiteX39" fmla="*/ 999 w 3649260"/>
                <a:gd name="connsiteY39" fmla="*/ 6596069 h 6801978"/>
                <a:gd name="connsiteX40" fmla="*/ 278727 w 3649260"/>
                <a:gd name="connsiteY40" fmla="*/ 6781730 h 6801978"/>
                <a:gd name="connsiteX41" fmla="*/ 883363 w 3649260"/>
                <a:gd name="connsiteY41" fmla="*/ 6766969 h 6801978"/>
                <a:gd name="connsiteX42" fmla="*/ 1139117 w 3649260"/>
                <a:gd name="connsiteY42" fmla="*/ 6689396 h 6801978"/>
                <a:gd name="connsiteX43" fmla="*/ 1242769 w 3649260"/>
                <a:gd name="connsiteY43" fmla="*/ 6520746 h 6801978"/>
                <a:gd name="connsiteX44" fmla="*/ 1242041 w 3649260"/>
                <a:gd name="connsiteY44" fmla="*/ 5300752 h 6801978"/>
                <a:gd name="connsiteX45" fmla="*/ 1242571 w 3649260"/>
                <a:gd name="connsiteY45" fmla="*/ 5235357 h 6801978"/>
                <a:gd name="connsiteX46" fmla="*/ 1282284 w 3649260"/>
                <a:gd name="connsiteY46" fmla="*/ 5163278 h 6801978"/>
                <a:gd name="connsiteX47" fmla="*/ 1376669 w 3649260"/>
                <a:gd name="connsiteY47" fmla="*/ 5185451 h 6801978"/>
                <a:gd name="connsiteX48" fmla="*/ 1386333 w 3649260"/>
                <a:gd name="connsiteY48" fmla="*/ 5211993 h 6801978"/>
                <a:gd name="connsiteX49" fmla="*/ 1387657 w 3649260"/>
                <a:gd name="connsiteY49" fmla="*/ 5347813 h 6801978"/>
                <a:gd name="connsiteX50" fmla="*/ 1387591 w 3649260"/>
                <a:gd name="connsiteY50" fmla="*/ 5495281 h 6801978"/>
                <a:gd name="connsiteX51" fmla="*/ 1384678 w 3649260"/>
                <a:gd name="connsiteY51" fmla="*/ 5802861 h 6801978"/>
                <a:gd name="connsiteX52" fmla="*/ 1384678 w 3649260"/>
                <a:gd name="connsiteY52" fmla="*/ 5815173 h 6801978"/>
                <a:gd name="connsiteX53" fmla="*/ 1383421 w 3649260"/>
                <a:gd name="connsiteY53" fmla="*/ 6434701 h 6801978"/>
                <a:gd name="connsiteX54" fmla="*/ 1383222 w 3649260"/>
                <a:gd name="connsiteY54" fmla="*/ 6518364 h 6801978"/>
                <a:gd name="connsiteX55" fmla="*/ 1392952 w 3649260"/>
                <a:gd name="connsiteY55" fmla="*/ 6610300 h 6801978"/>
                <a:gd name="connsiteX56" fmla="*/ 1453780 w 3649260"/>
                <a:gd name="connsiteY56" fmla="*/ 6683306 h 6801978"/>
                <a:gd name="connsiteX57" fmla="*/ 2621154 w 3649260"/>
                <a:gd name="connsiteY57" fmla="*/ 6681718 h 6801978"/>
                <a:gd name="connsiteX58" fmla="*/ 2660205 w 3649260"/>
                <a:gd name="connsiteY58" fmla="*/ 6617448 h 6801978"/>
                <a:gd name="connsiteX59" fmla="*/ 2659675 w 3649260"/>
                <a:gd name="connsiteY59" fmla="*/ 5052146 h 6801978"/>
                <a:gd name="connsiteX60" fmla="*/ 2648556 w 3649260"/>
                <a:gd name="connsiteY60" fmla="*/ 3999478 h 6801978"/>
                <a:gd name="connsiteX61" fmla="*/ 2646371 w 3649260"/>
                <a:gd name="connsiteY61" fmla="*/ 3844993 h 6801978"/>
                <a:gd name="connsiteX62" fmla="*/ 2704485 w 3649260"/>
                <a:gd name="connsiteY62" fmla="*/ 3650331 h 6801978"/>
                <a:gd name="connsiteX63" fmla="*/ 3015044 w 3649260"/>
                <a:gd name="connsiteY63" fmla="*/ 3499818 h 6801978"/>
                <a:gd name="connsiteX64" fmla="*/ 3214934 w 3649260"/>
                <a:gd name="connsiteY64" fmla="*/ 3552107 h 6801978"/>
                <a:gd name="connsiteX65" fmla="*/ 3561368 w 3649260"/>
                <a:gd name="connsiteY65" fmla="*/ 3411323 h 6801978"/>
                <a:gd name="connsiteX66" fmla="*/ 3531980 w 3649260"/>
                <a:gd name="connsiteY66" fmla="*/ 2838259 h 6801978"/>
                <a:gd name="connsiteX0" fmla="*/ 3531544 w 3648824"/>
                <a:gd name="connsiteY0" fmla="*/ 2838259 h 6801978"/>
                <a:gd name="connsiteX1" fmla="*/ 3415647 w 3648824"/>
                <a:gd name="connsiteY1" fmla="*/ 2762009 h 6801978"/>
                <a:gd name="connsiteX2" fmla="*/ 3196893 w 3648824"/>
                <a:gd name="connsiteY2" fmla="*/ 2823300 h 6801978"/>
                <a:gd name="connsiteX3" fmla="*/ 2982639 w 3648824"/>
                <a:gd name="connsiteY3" fmla="*/ 2937873 h 6801978"/>
                <a:gd name="connsiteX4" fmla="*/ 2846356 w 3648824"/>
                <a:gd name="connsiteY4" fmla="*/ 2932578 h 6801978"/>
                <a:gd name="connsiteX5" fmla="*/ 2765936 w 3648824"/>
                <a:gd name="connsiteY5" fmla="*/ 2845341 h 6801978"/>
                <a:gd name="connsiteX6" fmla="*/ 2692400 w 3648824"/>
                <a:gd name="connsiteY6" fmla="*/ 2507116 h 6801978"/>
                <a:gd name="connsiteX7" fmla="*/ 2794530 w 3648824"/>
                <a:gd name="connsiteY7" fmla="*/ 1947091 h 6801978"/>
                <a:gd name="connsiteX8" fmla="*/ 2807040 w 3648824"/>
                <a:gd name="connsiteY8" fmla="*/ 1893809 h 6801978"/>
                <a:gd name="connsiteX9" fmla="*/ 2713845 w 3648824"/>
                <a:gd name="connsiteY9" fmla="*/ 1918829 h 6801978"/>
                <a:gd name="connsiteX10" fmla="*/ 1901774 w 3648824"/>
                <a:gd name="connsiteY10" fmla="*/ 1968801 h 6801978"/>
                <a:gd name="connsiteX11" fmla="*/ 1727696 w 3648824"/>
                <a:gd name="connsiteY11" fmla="*/ 1887918 h 6801978"/>
                <a:gd name="connsiteX12" fmla="*/ 1753047 w 3648824"/>
                <a:gd name="connsiteY12" fmla="*/ 1879314 h 6801978"/>
                <a:gd name="connsiteX13" fmla="*/ 2350336 w 3648824"/>
                <a:gd name="connsiteY13" fmla="*/ 1408975 h 6801978"/>
                <a:gd name="connsiteX14" fmla="*/ 1415682 w 3648824"/>
                <a:gd name="connsiteY14" fmla="*/ 2328 h 6801978"/>
                <a:gd name="connsiteX15" fmla="*/ 560654 w 3648824"/>
                <a:gd name="connsiteY15" fmla="*/ 764295 h 6801978"/>
                <a:gd name="connsiteX16" fmla="*/ 548938 w 3648824"/>
                <a:gd name="connsiteY16" fmla="*/ 1048378 h 6801978"/>
                <a:gd name="connsiteX17" fmla="*/ 1097512 w 3648824"/>
                <a:gd name="connsiteY17" fmla="*/ 1823318 h 6801978"/>
                <a:gd name="connsiteX18" fmla="*/ 1099696 w 3648824"/>
                <a:gd name="connsiteY18" fmla="*/ 1857736 h 6801978"/>
                <a:gd name="connsiteX19" fmla="*/ 982741 w 3648824"/>
                <a:gd name="connsiteY19" fmla="*/ 1912805 h 6801978"/>
                <a:gd name="connsiteX20" fmla="*/ 521602 w 3648824"/>
                <a:gd name="connsiteY20" fmla="*/ 1922866 h 6801978"/>
                <a:gd name="connsiteX21" fmla="*/ 285175 w 3648824"/>
                <a:gd name="connsiteY21" fmla="*/ 1876997 h 6801978"/>
                <a:gd name="connsiteX22" fmla="*/ 245528 w 3648824"/>
                <a:gd name="connsiteY22" fmla="*/ 1890103 h 6801978"/>
                <a:gd name="connsiteX23" fmla="*/ 226796 w 3648824"/>
                <a:gd name="connsiteY23" fmla="*/ 1920086 h 6801978"/>
                <a:gd name="connsiteX24" fmla="*/ 222230 w 3648824"/>
                <a:gd name="connsiteY24" fmla="*/ 1936567 h 6801978"/>
                <a:gd name="connsiteX25" fmla="*/ 85086 w 3648824"/>
                <a:gd name="connsiteY25" fmla="*/ 2458666 h 6801978"/>
                <a:gd name="connsiteX26" fmla="*/ 129168 w 3648824"/>
                <a:gd name="connsiteY26" fmla="*/ 2816483 h 6801978"/>
                <a:gd name="connsiteX27" fmla="*/ 351894 w 3648824"/>
                <a:gd name="connsiteY27" fmla="*/ 2890681 h 6801978"/>
                <a:gd name="connsiteX28" fmla="*/ 489103 w 3648824"/>
                <a:gd name="connsiteY28" fmla="*/ 2811784 h 6801978"/>
                <a:gd name="connsiteX29" fmla="*/ 780136 w 3648824"/>
                <a:gd name="connsiteY29" fmla="*/ 2842363 h 6801978"/>
                <a:gd name="connsiteX30" fmla="*/ 962553 w 3648824"/>
                <a:gd name="connsiteY30" fmla="*/ 3064228 h 6801978"/>
                <a:gd name="connsiteX31" fmla="*/ 1005840 w 3648824"/>
                <a:gd name="connsiteY31" fmla="*/ 3210903 h 6801978"/>
                <a:gd name="connsiteX32" fmla="*/ 908609 w 3648824"/>
                <a:gd name="connsiteY32" fmla="*/ 3446072 h 6801978"/>
                <a:gd name="connsiteX33" fmla="*/ 498568 w 3648824"/>
                <a:gd name="connsiteY33" fmla="*/ 3570772 h 6801978"/>
                <a:gd name="connsiteX34" fmla="*/ 295567 w 3648824"/>
                <a:gd name="connsiteY34" fmla="*/ 3479034 h 6801978"/>
                <a:gd name="connsiteX35" fmla="*/ 87932 w 3648824"/>
                <a:gd name="connsiteY35" fmla="*/ 3550320 h 6801978"/>
                <a:gd name="connsiteX36" fmla="*/ 9300 w 3648824"/>
                <a:gd name="connsiteY36" fmla="*/ 3966847 h 6801978"/>
                <a:gd name="connsiteX37" fmla="*/ 563 w 3648824"/>
                <a:gd name="connsiteY37" fmla="*/ 4072616 h 6801978"/>
                <a:gd name="connsiteX38" fmla="*/ 563 w 3648824"/>
                <a:gd name="connsiteY38" fmla="*/ 6596069 h 6801978"/>
                <a:gd name="connsiteX39" fmla="*/ 278291 w 3648824"/>
                <a:gd name="connsiteY39" fmla="*/ 6781730 h 6801978"/>
                <a:gd name="connsiteX40" fmla="*/ 882927 w 3648824"/>
                <a:gd name="connsiteY40" fmla="*/ 6766969 h 6801978"/>
                <a:gd name="connsiteX41" fmla="*/ 1138681 w 3648824"/>
                <a:gd name="connsiteY41" fmla="*/ 6689396 h 6801978"/>
                <a:gd name="connsiteX42" fmla="*/ 1242333 w 3648824"/>
                <a:gd name="connsiteY42" fmla="*/ 6520746 h 6801978"/>
                <a:gd name="connsiteX43" fmla="*/ 1241605 w 3648824"/>
                <a:gd name="connsiteY43" fmla="*/ 5300752 h 6801978"/>
                <a:gd name="connsiteX44" fmla="*/ 1242135 w 3648824"/>
                <a:gd name="connsiteY44" fmla="*/ 5235357 h 6801978"/>
                <a:gd name="connsiteX45" fmla="*/ 1281848 w 3648824"/>
                <a:gd name="connsiteY45" fmla="*/ 5163278 h 6801978"/>
                <a:gd name="connsiteX46" fmla="*/ 1376233 w 3648824"/>
                <a:gd name="connsiteY46" fmla="*/ 5185451 h 6801978"/>
                <a:gd name="connsiteX47" fmla="*/ 1385897 w 3648824"/>
                <a:gd name="connsiteY47" fmla="*/ 5211993 h 6801978"/>
                <a:gd name="connsiteX48" fmla="*/ 1387221 w 3648824"/>
                <a:gd name="connsiteY48" fmla="*/ 5347813 h 6801978"/>
                <a:gd name="connsiteX49" fmla="*/ 1387155 w 3648824"/>
                <a:gd name="connsiteY49" fmla="*/ 5495281 h 6801978"/>
                <a:gd name="connsiteX50" fmla="*/ 1384242 w 3648824"/>
                <a:gd name="connsiteY50" fmla="*/ 5802861 h 6801978"/>
                <a:gd name="connsiteX51" fmla="*/ 1384242 w 3648824"/>
                <a:gd name="connsiteY51" fmla="*/ 5815173 h 6801978"/>
                <a:gd name="connsiteX52" fmla="*/ 1382985 w 3648824"/>
                <a:gd name="connsiteY52" fmla="*/ 6434701 h 6801978"/>
                <a:gd name="connsiteX53" fmla="*/ 1382786 w 3648824"/>
                <a:gd name="connsiteY53" fmla="*/ 6518364 h 6801978"/>
                <a:gd name="connsiteX54" fmla="*/ 1392516 w 3648824"/>
                <a:gd name="connsiteY54" fmla="*/ 6610300 h 6801978"/>
                <a:gd name="connsiteX55" fmla="*/ 1453344 w 3648824"/>
                <a:gd name="connsiteY55" fmla="*/ 6683306 h 6801978"/>
                <a:gd name="connsiteX56" fmla="*/ 2620718 w 3648824"/>
                <a:gd name="connsiteY56" fmla="*/ 6681718 h 6801978"/>
                <a:gd name="connsiteX57" fmla="*/ 2659769 w 3648824"/>
                <a:gd name="connsiteY57" fmla="*/ 6617448 h 6801978"/>
                <a:gd name="connsiteX58" fmla="*/ 2659239 w 3648824"/>
                <a:gd name="connsiteY58" fmla="*/ 5052146 h 6801978"/>
                <a:gd name="connsiteX59" fmla="*/ 2648120 w 3648824"/>
                <a:gd name="connsiteY59" fmla="*/ 3999478 h 6801978"/>
                <a:gd name="connsiteX60" fmla="*/ 2645935 w 3648824"/>
                <a:gd name="connsiteY60" fmla="*/ 3844993 h 6801978"/>
                <a:gd name="connsiteX61" fmla="*/ 2704049 w 3648824"/>
                <a:gd name="connsiteY61" fmla="*/ 3650331 h 6801978"/>
                <a:gd name="connsiteX62" fmla="*/ 3014608 w 3648824"/>
                <a:gd name="connsiteY62" fmla="*/ 3499818 h 6801978"/>
                <a:gd name="connsiteX63" fmla="*/ 3214498 w 3648824"/>
                <a:gd name="connsiteY63" fmla="*/ 3552107 h 6801978"/>
                <a:gd name="connsiteX64" fmla="*/ 3560932 w 3648824"/>
                <a:gd name="connsiteY64" fmla="*/ 3411323 h 6801978"/>
                <a:gd name="connsiteX65" fmla="*/ 3531544 w 3648824"/>
                <a:gd name="connsiteY65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6595 w 3648264"/>
                <a:gd name="connsiteY48" fmla="*/ 5495281 h 6801978"/>
                <a:gd name="connsiteX49" fmla="*/ 1383682 w 3648264"/>
                <a:gd name="connsiteY49" fmla="*/ 5802861 h 6801978"/>
                <a:gd name="connsiteX50" fmla="*/ 1383682 w 3648264"/>
                <a:gd name="connsiteY50" fmla="*/ 5815173 h 6801978"/>
                <a:gd name="connsiteX51" fmla="*/ 1382425 w 3648264"/>
                <a:gd name="connsiteY51" fmla="*/ 6434701 h 6801978"/>
                <a:gd name="connsiteX52" fmla="*/ 1382226 w 3648264"/>
                <a:gd name="connsiteY52" fmla="*/ 6518364 h 6801978"/>
                <a:gd name="connsiteX53" fmla="*/ 1391956 w 3648264"/>
                <a:gd name="connsiteY53" fmla="*/ 6610300 h 6801978"/>
                <a:gd name="connsiteX54" fmla="*/ 1452784 w 3648264"/>
                <a:gd name="connsiteY54" fmla="*/ 6683306 h 6801978"/>
                <a:gd name="connsiteX55" fmla="*/ 2620158 w 3648264"/>
                <a:gd name="connsiteY55" fmla="*/ 6681718 h 6801978"/>
                <a:gd name="connsiteX56" fmla="*/ 2659209 w 3648264"/>
                <a:gd name="connsiteY56" fmla="*/ 6617448 h 6801978"/>
                <a:gd name="connsiteX57" fmla="*/ 2658679 w 3648264"/>
                <a:gd name="connsiteY57" fmla="*/ 5052146 h 6801978"/>
                <a:gd name="connsiteX58" fmla="*/ 2647560 w 3648264"/>
                <a:gd name="connsiteY58" fmla="*/ 3999478 h 6801978"/>
                <a:gd name="connsiteX59" fmla="*/ 2645375 w 3648264"/>
                <a:gd name="connsiteY59" fmla="*/ 3844993 h 6801978"/>
                <a:gd name="connsiteX60" fmla="*/ 2703489 w 3648264"/>
                <a:gd name="connsiteY60" fmla="*/ 3650331 h 6801978"/>
                <a:gd name="connsiteX61" fmla="*/ 3014048 w 3648264"/>
                <a:gd name="connsiteY61" fmla="*/ 3499818 h 6801978"/>
                <a:gd name="connsiteX62" fmla="*/ 3213938 w 3648264"/>
                <a:gd name="connsiteY62" fmla="*/ 3552107 h 6801978"/>
                <a:gd name="connsiteX63" fmla="*/ 3560372 w 3648264"/>
                <a:gd name="connsiteY63" fmla="*/ 3411323 h 6801978"/>
                <a:gd name="connsiteX64" fmla="*/ 3530984 w 3648264"/>
                <a:gd name="connsiteY64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6595 w 3648264"/>
                <a:gd name="connsiteY48" fmla="*/ 5495281 h 6801978"/>
                <a:gd name="connsiteX49" fmla="*/ 1383682 w 3648264"/>
                <a:gd name="connsiteY49" fmla="*/ 5802861 h 6801978"/>
                <a:gd name="connsiteX50" fmla="*/ 1382425 w 3648264"/>
                <a:gd name="connsiteY50" fmla="*/ 6434701 h 6801978"/>
                <a:gd name="connsiteX51" fmla="*/ 1382226 w 3648264"/>
                <a:gd name="connsiteY51" fmla="*/ 6518364 h 6801978"/>
                <a:gd name="connsiteX52" fmla="*/ 1391956 w 3648264"/>
                <a:gd name="connsiteY52" fmla="*/ 6610300 h 6801978"/>
                <a:gd name="connsiteX53" fmla="*/ 1452784 w 3648264"/>
                <a:gd name="connsiteY53" fmla="*/ 6683306 h 6801978"/>
                <a:gd name="connsiteX54" fmla="*/ 2620158 w 3648264"/>
                <a:gd name="connsiteY54" fmla="*/ 6681718 h 6801978"/>
                <a:gd name="connsiteX55" fmla="*/ 2659209 w 3648264"/>
                <a:gd name="connsiteY55" fmla="*/ 6617448 h 6801978"/>
                <a:gd name="connsiteX56" fmla="*/ 2658679 w 3648264"/>
                <a:gd name="connsiteY56" fmla="*/ 5052146 h 6801978"/>
                <a:gd name="connsiteX57" fmla="*/ 2647560 w 3648264"/>
                <a:gd name="connsiteY57" fmla="*/ 3999478 h 6801978"/>
                <a:gd name="connsiteX58" fmla="*/ 2645375 w 3648264"/>
                <a:gd name="connsiteY58" fmla="*/ 3844993 h 6801978"/>
                <a:gd name="connsiteX59" fmla="*/ 2703489 w 3648264"/>
                <a:gd name="connsiteY59" fmla="*/ 3650331 h 6801978"/>
                <a:gd name="connsiteX60" fmla="*/ 3014048 w 3648264"/>
                <a:gd name="connsiteY60" fmla="*/ 3499818 h 6801978"/>
                <a:gd name="connsiteX61" fmla="*/ 3213938 w 3648264"/>
                <a:gd name="connsiteY61" fmla="*/ 3552107 h 6801978"/>
                <a:gd name="connsiteX62" fmla="*/ 3560372 w 3648264"/>
                <a:gd name="connsiteY62" fmla="*/ 3411323 h 6801978"/>
                <a:gd name="connsiteX63" fmla="*/ 3530984 w 3648264"/>
                <a:gd name="connsiteY63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6595 w 3648264"/>
                <a:gd name="connsiteY48" fmla="*/ 5495281 h 6801978"/>
                <a:gd name="connsiteX49" fmla="*/ 1382425 w 3648264"/>
                <a:gd name="connsiteY49" fmla="*/ 6434701 h 6801978"/>
                <a:gd name="connsiteX50" fmla="*/ 1382226 w 3648264"/>
                <a:gd name="connsiteY50" fmla="*/ 6518364 h 6801978"/>
                <a:gd name="connsiteX51" fmla="*/ 1391956 w 3648264"/>
                <a:gd name="connsiteY51" fmla="*/ 6610300 h 6801978"/>
                <a:gd name="connsiteX52" fmla="*/ 1452784 w 3648264"/>
                <a:gd name="connsiteY52" fmla="*/ 6683306 h 6801978"/>
                <a:gd name="connsiteX53" fmla="*/ 2620158 w 3648264"/>
                <a:gd name="connsiteY53" fmla="*/ 6681718 h 6801978"/>
                <a:gd name="connsiteX54" fmla="*/ 2659209 w 3648264"/>
                <a:gd name="connsiteY54" fmla="*/ 6617448 h 6801978"/>
                <a:gd name="connsiteX55" fmla="*/ 2658679 w 3648264"/>
                <a:gd name="connsiteY55" fmla="*/ 5052146 h 6801978"/>
                <a:gd name="connsiteX56" fmla="*/ 2647560 w 3648264"/>
                <a:gd name="connsiteY56" fmla="*/ 3999478 h 6801978"/>
                <a:gd name="connsiteX57" fmla="*/ 2645375 w 3648264"/>
                <a:gd name="connsiteY57" fmla="*/ 3844993 h 6801978"/>
                <a:gd name="connsiteX58" fmla="*/ 2703489 w 3648264"/>
                <a:gd name="connsiteY58" fmla="*/ 3650331 h 6801978"/>
                <a:gd name="connsiteX59" fmla="*/ 3014048 w 3648264"/>
                <a:gd name="connsiteY59" fmla="*/ 3499818 h 6801978"/>
                <a:gd name="connsiteX60" fmla="*/ 3213938 w 3648264"/>
                <a:gd name="connsiteY60" fmla="*/ 3552107 h 6801978"/>
                <a:gd name="connsiteX61" fmla="*/ 3560372 w 3648264"/>
                <a:gd name="connsiteY61" fmla="*/ 3411323 h 6801978"/>
                <a:gd name="connsiteX62" fmla="*/ 3530984 w 3648264"/>
                <a:gd name="connsiteY62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2425 w 3648264"/>
                <a:gd name="connsiteY48" fmla="*/ 6434701 h 6801978"/>
                <a:gd name="connsiteX49" fmla="*/ 1382226 w 3648264"/>
                <a:gd name="connsiteY49" fmla="*/ 6518364 h 6801978"/>
                <a:gd name="connsiteX50" fmla="*/ 1391956 w 3648264"/>
                <a:gd name="connsiteY50" fmla="*/ 6610300 h 6801978"/>
                <a:gd name="connsiteX51" fmla="*/ 1452784 w 3648264"/>
                <a:gd name="connsiteY51" fmla="*/ 6683306 h 6801978"/>
                <a:gd name="connsiteX52" fmla="*/ 2620158 w 3648264"/>
                <a:gd name="connsiteY52" fmla="*/ 6681718 h 6801978"/>
                <a:gd name="connsiteX53" fmla="*/ 2659209 w 3648264"/>
                <a:gd name="connsiteY53" fmla="*/ 6617448 h 6801978"/>
                <a:gd name="connsiteX54" fmla="*/ 2658679 w 3648264"/>
                <a:gd name="connsiteY54" fmla="*/ 5052146 h 6801978"/>
                <a:gd name="connsiteX55" fmla="*/ 2647560 w 3648264"/>
                <a:gd name="connsiteY55" fmla="*/ 3999478 h 6801978"/>
                <a:gd name="connsiteX56" fmla="*/ 2645375 w 3648264"/>
                <a:gd name="connsiteY56" fmla="*/ 3844993 h 6801978"/>
                <a:gd name="connsiteX57" fmla="*/ 2703489 w 3648264"/>
                <a:gd name="connsiteY57" fmla="*/ 3650331 h 6801978"/>
                <a:gd name="connsiteX58" fmla="*/ 3014048 w 3648264"/>
                <a:gd name="connsiteY58" fmla="*/ 3499818 h 6801978"/>
                <a:gd name="connsiteX59" fmla="*/ 3213938 w 3648264"/>
                <a:gd name="connsiteY59" fmla="*/ 3552107 h 6801978"/>
                <a:gd name="connsiteX60" fmla="*/ 3560372 w 3648264"/>
                <a:gd name="connsiteY60" fmla="*/ 3411323 h 6801978"/>
                <a:gd name="connsiteX61" fmla="*/ 3530984 w 3648264"/>
                <a:gd name="connsiteY61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2226 w 3648264"/>
                <a:gd name="connsiteY48" fmla="*/ 6518364 h 6801978"/>
                <a:gd name="connsiteX49" fmla="*/ 1391956 w 3648264"/>
                <a:gd name="connsiteY49" fmla="*/ 6610300 h 6801978"/>
                <a:gd name="connsiteX50" fmla="*/ 1452784 w 3648264"/>
                <a:gd name="connsiteY50" fmla="*/ 6683306 h 6801978"/>
                <a:gd name="connsiteX51" fmla="*/ 2620158 w 3648264"/>
                <a:gd name="connsiteY51" fmla="*/ 6681718 h 6801978"/>
                <a:gd name="connsiteX52" fmla="*/ 2659209 w 3648264"/>
                <a:gd name="connsiteY52" fmla="*/ 6617448 h 6801978"/>
                <a:gd name="connsiteX53" fmla="*/ 2658679 w 3648264"/>
                <a:gd name="connsiteY53" fmla="*/ 5052146 h 6801978"/>
                <a:gd name="connsiteX54" fmla="*/ 2647560 w 3648264"/>
                <a:gd name="connsiteY54" fmla="*/ 3999478 h 6801978"/>
                <a:gd name="connsiteX55" fmla="*/ 2645375 w 3648264"/>
                <a:gd name="connsiteY55" fmla="*/ 3844993 h 6801978"/>
                <a:gd name="connsiteX56" fmla="*/ 2703489 w 3648264"/>
                <a:gd name="connsiteY56" fmla="*/ 3650331 h 6801978"/>
                <a:gd name="connsiteX57" fmla="*/ 3014048 w 3648264"/>
                <a:gd name="connsiteY57" fmla="*/ 3499818 h 6801978"/>
                <a:gd name="connsiteX58" fmla="*/ 3213938 w 3648264"/>
                <a:gd name="connsiteY58" fmla="*/ 3552107 h 6801978"/>
                <a:gd name="connsiteX59" fmla="*/ 3560372 w 3648264"/>
                <a:gd name="connsiteY59" fmla="*/ 3411323 h 6801978"/>
                <a:gd name="connsiteX60" fmla="*/ 3530984 w 3648264"/>
                <a:gd name="connsiteY60" fmla="*/ 2838259 h 6801978"/>
                <a:gd name="connsiteX0" fmla="*/ 3530984 w 3648264"/>
                <a:gd name="connsiteY0" fmla="*/ 2838259 h 6801978"/>
                <a:gd name="connsiteX1" fmla="*/ 3415087 w 3648264"/>
                <a:gd name="connsiteY1" fmla="*/ 2762009 h 6801978"/>
                <a:gd name="connsiteX2" fmla="*/ 3196333 w 3648264"/>
                <a:gd name="connsiteY2" fmla="*/ 2823300 h 6801978"/>
                <a:gd name="connsiteX3" fmla="*/ 2982079 w 3648264"/>
                <a:gd name="connsiteY3" fmla="*/ 2937873 h 6801978"/>
                <a:gd name="connsiteX4" fmla="*/ 2845796 w 3648264"/>
                <a:gd name="connsiteY4" fmla="*/ 2932578 h 6801978"/>
                <a:gd name="connsiteX5" fmla="*/ 2765376 w 3648264"/>
                <a:gd name="connsiteY5" fmla="*/ 2845341 h 6801978"/>
                <a:gd name="connsiteX6" fmla="*/ 2691840 w 3648264"/>
                <a:gd name="connsiteY6" fmla="*/ 2507116 h 6801978"/>
                <a:gd name="connsiteX7" fmla="*/ 2793970 w 3648264"/>
                <a:gd name="connsiteY7" fmla="*/ 1947091 h 6801978"/>
                <a:gd name="connsiteX8" fmla="*/ 2806480 w 3648264"/>
                <a:gd name="connsiteY8" fmla="*/ 1893809 h 6801978"/>
                <a:gd name="connsiteX9" fmla="*/ 2713285 w 3648264"/>
                <a:gd name="connsiteY9" fmla="*/ 1918829 h 6801978"/>
                <a:gd name="connsiteX10" fmla="*/ 1901214 w 3648264"/>
                <a:gd name="connsiteY10" fmla="*/ 1968801 h 6801978"/>
                <a:gd name="connsiteX11" fmla="*/ 1727136 w 3648264"/>
                <a:gd name="connsiteY11" fmla="*/ 1887918 h 6801978"/>
                <a:gd name="connsiteX12" fmla="*/ 1752487 w 3648264"/>
                <a:gd name="connsiteY12" fmla="*/ 1879314 h 6801978"/>
                <a:gd name="connsiteX13" fmla="*/ 2349776 w 3648264"/>
                <a:gd name="connsiteY13" fmla="*/ 1408975 h 6801978"/>
                <a:gd name="connsiteX14" fmla="*/ 1415122 w 3648264"/>
                <a:gd name="connsiteY14" fmla="*/ 2328 h 6801978"/>
                <a:gd name="connsiteX15" fmla="*/ 560094 w 3648264"/>
                <a:gd name="connsiteY15" fmla="*/ 764295 h 6801978"/>
                <a:gd name="connsiteX16" fmla="*/ 548378 w 3648264"/>
                <a:gd name="connsiteY16" fmla="*/ 1048378 h 6801978"/>
                <a:gd name="connsiteX17" fmla="*/ 1096952 w 3648264"/>
                <a:gd name="connsiteY17" fmla="*/ 1823318 h 6801978"/>
                <a:gd name="connsiteX18" fmla="*/ 1099136 w 3648264"/>
                <a:gd name="connsiteY18" fmla="*/ 1857736 h 6801978"/>
                <a:gd name="connsiteX19" fmla="*/ 982181 w 3648264"/>
                <a:gd name="connsiteY19" fmla="*/ 1912805 h 6801978"/>
                <a:gd name="connsiteX20" fmla="*/ 521042 w 3648264"/>
                <a:gd name="connsiteY20" fmla="*/ 1922866 h 6801978"/>
                <a:gd name="connsiteX21" fmla="*/ 284615 w 3648264"/>
                <a:gd name="connsiteY21" fmla="*/ 1876997 h 6801978"/>
                <a:gd name="connsiteX22" fmla="*/ 244968 w 3648264"/>
                <a:gd name="connsiteY22" fmla="*/ 1890103 h 6801978"/>
                <a:gd name="connsiteX23" fmla="*/ 226236 w 3648264"/>
                <a:gd name="connsiteY23" fmla="*/ 1920086 h 6801978"/>
                <a:gd name="connsiteX24" fmla="*/ 221670 w 3648264"/>
                <a:gd name="connsiteY24" fmla="*/ 1936567 h 6801978"/>
                <a:gd name="connsiteX25" fmla="*/ 84526 w 3648264"/>
                <a:gd name="connsiteY25" fmla="*/ 2458666 h 6801978"/>
                <a:gd name="connsiteX26" fmla="*/ 128608 w 3648264"/>
                <a:gd name="connsiteY26" fmla="*/ 2816483 h 6801978"/>
                <a:gd name="connsiteX27" fmla="*/ 351334 w 3648264"/>
                <a:gd name="connsiteY27" fmla="*/ 2890681 h 6801978"/>
                <a:gd name="connsiteX28" fmla="*/ 488543 w 3648264"/>
                <a:gd name="connsiteY28" fmla="*/ 2811784 h 6801978"/>
                <a:gd name="connsiteX29" fmla="*/ 779576 w 3648264"/>
                <a:gd name="connsiteY29" fmla="*/ 2842363 h 6801978"/>
                <a:gd name="connsiteX30" fmla="*/ 961993 w 3648264"/>
                <a:gd name="connsiteY30" fmla="*/ 3064228 h 6801978"/>
                <a:gd name="connsiteX31" fmla="*/ 1005280 w 3648264"/>
                <a:gd name="connsiteY31" fmla="*/ 3210903 h 6801978"/>
                <a:gd name="connsiteX32" fmla="*/ 908049 w 3648264"/>
                <a:gd name="connsiteY32" fmla="*/ 3446072 h 6801978"/>
                <a:gd name="connsiteX33" fmla="*/ 498008 w 3648264"/>
                <a:gd name="connsiteY33" fmla="*/ 3570772 h 6801978"/>
                <a:gd name="connsiteX34" fmla="*/ 295007 w 3648264"/>
                <a:gd name="connsiteY34" fmla="*/ 3479034 h 6801978"/>
                <a:gd name="connsiteX35" fmla="*/ 87372 w 3648264"/>
                <a:gd name="connsiteY35" fmla="*/ 3550320 h 6801978"/>
                <a:gd name="connsiteX36" fmla="*/ 3 w 3648264"/>
                <a:gd name="connsiteY36" fmla="*/ 4072616 h 6801978"/>
                <a:gd name="connsiteX37" fmla="*/ 3 w 3648264"/>
                <a:gd name="connsiteY37" fmla="*/ 6596069 h 6801978"/>
                <a:gd name="connsiteX38" fmla="*/ 277731 w 3648264"/>
                <a:gd name="connsiteY38" fmla="*/ 6781730 h 6801978"/>
                <a:gd name="connsiteX39" fmla="*/ 882367 w 3648264"/>
                <a:gd name="connsiteY39" fmla="*/ 6766969 h 6801978"/>
                <a:gd name="connsiteX40" fmla="*/ 1138121 w 3648264"/>
                <a:gd name="connsiteY40" fmla="*/ 6689396 h 6801978"/>
                <a:gd name="connsiteX41" fmla="*/ 1241773 w 3648264"/>
                <a:gd name="connsiteY41" fmla="*/ 6520746 h 6801978"/>
                <a:gd name="connsiteX42" fmla="*/ 1241045 w 3648264"/>
                <a:gd name="connsiteY42" fmla="*/ 5300752 h 6801978"/>
                <a:gd name="connsiteX43" fmla="*/ 1241575 w 3648264"/>
                <a:gd name="connsiteY43" fmla="*/ 5235357 h 6801978"/>
                <a:gd name="connsiteX44" fmla="*/ 1281288 w 3648264"/>
                <a:gd name="connsiteY44" fmla="*/ 5163278 h 6801978"/>
                <a:gd name="connsiteX45" fmla="*/ 1375673 w 3648264"/>
                <a:gd name="connsiteY45" fmla="*/ 5185451 h 6801978"/>
                <a:gd name="connsiteX46" fmla="*/ 1385337 w 3648264"/>
                <a:gd name="connsiteY46" fmla="*/ 5211993 h 6801978"/>
                <a:gd name="connsiteX47" fmla="*/ 1386661 w 3648264"/>
                <a:gd name="connsiteY47" fmla="*/ 5347813 h 6801978"/>
                <a:gd name="connsiteX48" fmla="*/ 1382226 w 3648264"/>
                <a:gd name="connsiteY48" fmla="*/ 6518364 h 6801978"/>
                <a:gd name="connsiteX49" fmla="*/ 1391956 w 3648264"/>
                <a:gd name="connsiteY49" fmla="*/ 6610300 h 6801978"/>
                <a:gd name="connsiteX50" fmla="*/ 1452784 w 3648264"/>
                <a:gd name="connsiteY50" fmla="*/ 6683306 h 6801978"/>
                <a:gd name="connsiteX51" fmla="*/ 2620158 w 3648264"/>
                <a:gd name="connsiteY51" fmla="*/ 6681718 h 6801978"/>
                <a:gd name="connsiteX52" fmla="*/ 2659209 w 3648264"/>
                <a:gd name="connsiteY52" fmla="*/ 6617448 h 6801978"/>
                <a:gd name="connsiteX53" fmla="*/ 2647560 w 3648264"/>
                <a:gd name="connsiteY53" fmla="*/ 3999478 h 6801978"/>
                <a:gd name="connsiteX54" fmla="*/ 2645375 w 3648264"/>
                <a:gd name="connsiteY54" fmla="*/ 3844993 h 6801978"/>
                <a:gd name="connsiteX55" fmla="*/ 2703489 w 3648264"/>
                <a:gd name="connsiteY55" fmla="*/ 3650331 h 6801978"/>
                <a:gd name="connsiteX56" fmla="*/ 3014048 w 3648264"/>
                <a:gd name="connsiteY56" fmla="*/ 3499818 h 6801978"/>
                <a:gd name="connsiteX57" fmla="*/ 3213938 w 3648264"/>
                <a:gd name="connsiteY57" fmla="*/ 3552107 h 6801978"/>
                <a:gd name="connsiteX58" fmla="*/ 3560372 w 3648264"/>
                <a:gd name="connsiteY58" fmla="*/ 3411323 h 6801978"/>
                <a:gd name="connsiteX59" fmla="*/ 3530984 w 3648264"/>
                <a:gd name="connsiteY59" fmla="*/ 2838259 h 68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648264" h="6801978">
                  <a:moveTo>
                    <a:pt x="3530984" y="2838259"/>
                  </a:moveTo>
                  <a:cubicBezTo>
                    <a:pt x="3501265" y="2801524"/>
                    <a:pt x="3463471" y="2772798"/>
                    <a:pt x="3415087" y="2762009"/>
                  </a:cubicBezTo>
                  <a:cubicBezTo>
                    <a:pt x="3331226" y="2743344"/>
                    <a:pt x="3262058" y="2781204"/>
                    <a:pt x="3196333" y="2823300"/>
                  </a:cubicBezTo>
                  <a:cubicBezTo>
                    <a:pt x="3127760" y="2867316"/>
                    <a:pt x="3060314" y="2912126"/>
                    <a:pt x="2982079" y="2937873"/>
                  </a:cubicBezTo>
                  <a:cubicBezTo>
                    <a:pt x="2935614" y="2953163"/>
                    <a:pt x="2887362" y="2956340"/>
                    <a:pt x="2845796" y="2932578"/>
                  </a:cubicBezTo>
                  <a:cubicBezTo>
                    <a:pt x="2811973" y="2913251"/>
                    <a:pt x="2786292" y="2880289"/>
                    <a:pt x="2765376" y="2845341"/>
                  </a:cubicBezTo>
                  <a:cubicBezTo>
                    <a:pt x="2702695" y="2740697"/>
                    <a:pt x="2687207" y="2624998"/>
                    <a:pt x="2691840" y="2507116"/>
                  </a:cubicBezTo>
                  <a:cubicBezTo>
                    <a:pt x="2699320" y="2316029"/>
                    <a:pt x="2732216" y="2128714"/>
                    <a:pt x="2793970" y="1947091"/>
                  </a:cubicBezTo>
                  <a:cubicBezTo>
                    <a:pt x="2799662" y="1930412"/>
                    <a:pt x="2809458" y="1914195"/>
                    <a:pt x="2806480" y="1893809"/>
                  </a:cubicBezTo>
                  <a:cubicBezTo>
                    <a:pt x="2776364" y="1910754"/>
                    <a:pt x="2743468" y="1908503"/>
                    <a:pt x="2713285" y="1918829"/>
                  </a:cubicBezTo>
                  <a:cubicBezTo>
                    <a:pt x="2447339" y="2009706"/>
                    <a:pt x="2175898" y="2019634"/>
                    <a:pt x="1901214" y="1968801"/>
                  </a:cubicBezTo>
                  <a:cubicBezTo>
                    <a:pt x="1837870" y="1957086"/>
                    <a:pt x="1779293" y="1932530"/>
                    <a:pt x="1727136" y="1887918"/>
                  </a:cubicBezTo>
                  <a:cubicBezTo>
                    <a:pt x="1737595" y="1884344"/>
                    <a:pt x="1744875" y="1881498"/>
                    <a:pt x="1752487" y="1879314"/>
                  </a:cubicBezTo>
                  <a:cubicBezTo>
                    <a:pt x="2016449" y="1804851"/>
                    <a:pt x="2216802" y="1649440"/>
                    <a:pt x="2349776" y="1408975"/>
                  </a:cubicBezTo>
                  <a:cubicBezTo>
                    <a:pt x="2719242" y="740864"/>
                    <a:pt x="2147304" y="-48439"/>
                    <a:pt x="1415122" y="2328"/>
                  </a:cubicBezTo>
                  <a:cubicBezTo>
                    <a:pt x="1000184" y="31054"/>
                    <a:pt x="645874" y="362793"/>
                    <a:pt x="560094" y="764295"/>
                  </a:cubicBezTo>
                  <a:cubicBezTo>
                    <a:pt x="540436" y="856165"/>
                    <a:pt x="536861" y="952603"/>
                    <a:pt x="548378" y="1048378"/>
                  </a:cubicBezTo>
                  <a:cubicBezTo>
                    <a:pt x="591401" y="1406129"/>
                    <a:pt x="775075" y="1663803"/>
                    <a:pt x="1096952" y="1823318"/>
                  </a:cubicBezTo>
                  <a:cubicBezTo>
                    <a:pt x="1126274" y="1837880"/>
                    <a:pt x="1112242" y="1846087"/>
                    <a:pt x="1099136" y="1857736"/>
                  </a:cubicBezTo>
                  <a:cubicBezTo>
                    <a:pt x="1065645" y="1887521"/>
                    <a:pt x="1023747" y="1902811"/>
                    <a:pt x="982181" y="1912805"/>
                  </a:cubicBezTo>
                  <a:cubicBezTo>
                    <a:pt x="829615" y="1949739"/>
                    <a:pt x="675395" y="1945503"/>
                    <a:pt x="521042" y="1922866"/>
                  </a:cubicBezTo>
                  <a:cubicBezTo>
                    <a:pt x="441483" y="1911217"/>
                    <a:pt x="362983" y="1894537"/>
                    <a:pt x="284615" y="1876997"/>
                  </a:cubicBezTo>
                  <a:cubicBezTo>
                    <a:pt x="266215" y="1865811"/>
                    <a:pt x="254102" y="1870974"/>
                    <a:pt x="244968" y="1890103"/>
                  </a:cubicBezTo>
                  <a:cubicBezTo>
                    <a:pt x="239938" y="1900560"/>
                    <a:pt x="239739" y="1914725"/>
                    <a:pt x="226236" y="1920086"/>
                  </a:cubicBezTo>
                  <a:cubicBezTo>
                    <a:pt x="224714" y="1925580"/>
                    <a:pt x="223523" y="1931206"/>
                    <a:pt x="221670" y="1936567"/>
                  </a:cubicBezTo>
                  <a:cubicBezTo>
                    <a:pt x="163225" y="2107269"/>
                    <a:pt x="101868" y="2277374"/>
                    <a:pt x="84526" y="2458666"/>
                  </a:cubicBezTo>
                  <a:cubicBezTo>
                    <a:pt x="72877" y="2580784"/>
                    <a:pt x="79562" y="2701778"/>
                    <a:pt x="128608" y="2816483"/>
                  </a:cubicBezTo>
                  <a:cubicBezTo>
                    <a:pt x="178382" y="2932843"/>
                    <a:pt x="242188" y="2953296"/>
                    <a:pt x="351334" y="2890681"/>
                  </a:cubicBezTo>
                  <a:cubicBezTo>
                    <a:pt x="397070" y="2864404"/>
                    <a:pt x="441947" y="2836406"/>
                    <a:pt x="488543" y="2811784"/>
                  </a:cubicBezTo>
                  <a:cubicBezTo>
                    <a:pt x="591864" y="2757178"/>
                    <a:pt x="688765" y="2767437"/>
                    <a:pt x="779576" y="2842363"/>
                  </a:cubicBezTo>
                  <a:cubicBezTo>
                    <a:pt x="855031" y="2904580"/>
                    <a:pt x="916322" y="2978116"/>
                    <a:pt x="961993" y="3064228"/>
                  </a:cubicBezTo>
                  <a:cubicBezTo>
                    <a:pt x="986152" y="3109766"/>
                    <a:pt x="1003956" y="3157687"/>
                    <a:pt x="1005280" y="3210903"/>
                  </a:cubicBezTo>
                  <a:cubicBezTo>
                    <a:pt x="1007597" y="3304097"/>
                    <a:pt x="964375" y="3378758"/>
                    <a:pt x="908049" y="3446072"/>
                  </a:cubicBezTo>
                  <a:cubicBezTo>
                    <a:pt x="809163" y="3564219"/>
                    <a:pt x="669107" y="3632394"/>
                    <a:pt x="498008" y="3570772"/>
                  </a:cubicBezTo>
                  <a:cubicBezTo>
                    <a:pt x="427650" y="3545421"/>
                    <a:pt x="363049" y="3508885"/>
                    <a:pt x="295007" y="3479034"/>
                  </a:cubicBezTo>
                  <a:cubicBezTo>
                    <a:pt x="197444" y="3436276"/>
                    <a:pt x="136539" y="3451390"/>
                    <a:pt x="87372" y="3550320"/>
                  </a:cubicBezTo>
                  <a:cubicBezTo>
                    <a:pt x="38205" y="3649250"/>
                    <a:pt x="14564" y="3564991"/>
                    <a:pt x="3" y="4072616"/>
                  </a:cubicBezTo>
                  <a:cubicBezTo>
                    <a:pt x="-129" y="4913746"/>
                    <a:pt x="6754" y="5754940"/>
                    <a:pt x="3" y="6596069"/>
                  </a:cubicBezTo>
                  <a:cubicBezTo>
                    <a:pt x="-990" y="6720174"/>
                    <a:pt x="193341" y="6774912"/>
                    <a:pt x="277731" y="6781730"/>
                  </a:cubicBezTo>
                  <a:cubicBezTo>
                    <a:pt x="479541" y="6798144"/>
                    <a:pt x="681550" y="6797946"/>
                    <a:pt x="882367" y="6766969"/>
                  </a:cubicBezTo>
                  <a:cubicBezTo>
                    <a:pt x="971127" y="6753268"/>
                    <a:pt x="1058298" y="6732882"/>
                    <a:pt x="1138121" y="6689396"/>
                  </a:cubicBezTo>
                  <a:cubicBezTo>
                    <a:pt x="1204774" y="6653058"/>
                    <a:pt x="1242435" y="6604409"/>
                    <a:pt x="1241773" y="6520746"/>
                  </a:cubicBezTo>
                  <a:cubicBezTo>
                    <a:pt x="1238663" y="6114082"/>
                    <a:pt x="1240780" y="5707417"/>
                    <a:pt x="1241045" y="5300752"/>
                  </a:cubicBezTo>
                  <a:cubicBezTo>
                    <a:pt x="1241045" y="5278910"/>
                    <a:pt x="1239324" y="5256935"/>
                    <a:pt x="1241575" y="5235357"/>
                  </a:cubicBezTo>
                  <a:cubicBezTo>
                    <a:pt x="1244355" y="5208485"/>
                    <a:pt x="1258122" y="5178501"/>
                    <a:pt x="1281288" y="5163278"/>
                  </a:cubicBezTo>
                  <a:cubicBezTo>
                    <a:pt x="1306573" y="5146664"/>
                    <a:pt x="1358199" y="5161689"/>
                    <a:pt x="1375673" y="5185451"/>
                  </a:cubicBezTo>
                  <a:cubicBezTo>
                    <a:pt x="1381299" y="5193129"/>
                    <a:pt x="1383881" y="5202594"/>
                    <a:pt x="1385337" y="5211993"/>
                  </a:cubicBezTo>
                  <a:cubicBezTo>
                    <a:pt x="1392154" y="5255545"/>
                    <a:pt x="1386727" y="5303731"/>
                    <a:pt x="1386661" y="5347813"/>
                  </a:cubicBezTo>
                  <a:cubicBezTo>
                    <a:pt x="1386143" y="5565541"/>
                    <a:pt x="1381344" y="6307950"/>
                    <a:pt x="1382226" y="6518364"/>
                  </a:cubicBezTo>
                  <a:cubicBezTo>
                    <a:pt x="1382160" y="6549605"/>
                    <a:pt x="1385271" y="6580052"/>
                    <a:pt x="1391956" y="6610300"/>
                  </a:cubicBezTo>
                  <a:cubicBezTo>
                    <a:pt x="1399171" y="6636444"/>
                    <a:pt x="1411945" y="6664376"/>
                    <a:pt x="1452784" y="6683306"/>
                  </a:cubicBezTo>
                  <a:cubicBezTo>
                    <a:pt x="1825030" y="6823892"/>
                    <a:pt x="2252280" y="6858839"/>
                    <a:pt x="2620158" y="6681718"/>
                  </a:cubicBezTo>
                  <a:cubicBezTo>
                    <a:pt x="2648884" y="6667884"/>
                    <a:pt x="2659209" y="6649682"/>
                    <a:pt x="2659209" y="6617448"/>
                  </a:cubicBezTo>
                  <a:cubicBezTo>
                    <a:pt x="2663776" y="6170408"/>
                    <a:pt x="2649866" y="4461554"/>
                    <a:pt x="2647560" y="3999478"/>
                  </a:cubicBezTo>
                  <a:cubicBezTo>
                    <a:pt x="2643324" y="3947850"/>
                    <a:pt x="2646368" y="3896488"/>
                    <a:pt x="2645375" y="3844993"/>
                  </a:cubicBezTo>
                  <a:cubicBezTo>
                    <a:pt x="2650142" y="3775759"/>
                    <a:pt x="2671322" y="3711291"/>
                    <a:pt x="2703489" y="3650331"/>
                  </a:cubicBezTo>
                  <a:cubicBezTo>
                    <a:pt x="2771532" y="3521329"/>
                    <a:pt x="2874786" y="3470099"/>
                    <a:pt x="3014048" y="3499818"/>
                  </a:cubicBezTo>
                  <a:cubicBezTo>
                    <a:pt x="3081363" y="3514180"/>
                    <a:pt x="3146955" y="3536155"/>
                    <a:pt x="3213938" y="3552107"/>
                  </a:cubicBezTo>
                  <a:cubicBezTo>
                    <a:pt x="3372659" y="3589834"/>
                    <a:pt x="3476643" y="3549591"/>
                    <a:pt x="3560372" y="3411323"/>
                  </a:cubicBezTo>
                  <a:cubicBezTo>
                    <a:pt x="3682689" y="3208785"/>
                    <a:pt x="3681365" y="3024118"/>
                    <a:pt x="3530984" y="2838259"/>
                  </a:cubicBezTo>
                  <a:close/>
                </a:path>
              </a:pathLst>
            </a:custGeom>
            <a:solidFill>
              <a:schemeClr val="accent4"/>
            </a:solidFill>
            <a:ln w="66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6" name="Graphic 9">
              <a:extLst>
                <a:ext uri="{FF2B5EF4-FFF2-40B4-BE49-F238E27FC236}">
                  <a16:creationId xmlns:a16="http://schemas.microsoft.com/office/drawing/2014/main" id="{B23ADCD2-BD84-4A2A-AF5F-4550016A5A66}"/>
                </a:ext>
              </a:extLst>
            </p:cNvPr>
            <p:cNvGrpSpPr/>
            <p:nvPr/>
          </p:nvGrpSpPr>
          <p:grpSpPr>
            <a:xfrm>
              <a:off x="3305172" y="18085"/>
              <a:ext cx="2979984" cy="6834885"/>
              <a:chOff x="3305172" y="18085"/>
              <a:chExt cx="2979984" cy="6834885"/>
            </a:xfrm>
            <a:solidFill>
              <a:srgbClr val="F28549"/>
            </a:solidFill>
          </p:grpSpPr>
          <p:sp>
            <p:nvSpPr>
              <p:cNvPr id="88" name="Freeform: Shape 149">
                <a:extLst>
                  <a:ext uri="{FF2B5EF4-FFF2-40B4-BE49-F238E27FC236}">
                    <a16:creationId xmlns:a16="http://schemas.microsoft.com/office/drawing/2014/main" id="{390F075F-ACD8-4A27-A8F4-8A7309A33938}"/>
                  </a:ext>
                </a:extLst>
              </p:cNvPr>
              <p:cNvSpPr/>
              <p:nvPr/>
            </p:nvSpPr>
            <p:spPr>
              <a:xfrm>
                <a:off x="4956094" y="6703162"/>
                <a:ext cx="198" cy="534"/>
              </a:xfrm>
              <a:custGeom>
                <a:avLst/>
                <a:gdLst>
                  <a:gd name="connsiteX0" fmla="*/ 198 w 198"/>
                  <a:gd name="connsiteY0" fmla="*/ 535 h 534"/>
                  <a:gd name="connsiteX1" fmla="*/ 66 w 198"/>
                  <a:gd name="connsiteY1" fmla="*/ 5 h 534"/>
                  <a:gd name="connsiteX2" fmla="*/ 0 w 198"/>
                  <a:gd name="connsiteY2" fmla="*/ 5 h 534"/>
                  <a:gd name="connsiteX3" fmla="*/ 198 w 198"/>
                  <a:gd name="connsiteY3" fmla="*/ 535 h 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" h="534">
                    <a:moveTo>
                      <a:pt x="198" y="535"/>
                    </a:moveTo>
                    <a:cubicBezTo>
                      <a:pt x="198" y="336"/>
                      <a:pt x="132" y="204"/>
                      <a:pt x="66" y="5"/>
                    </a:cubicBezTo>
                    <a:cubicBezTo>
                      <a:pt x="66" y="5"/>
                      <a:pt x="0" y="5"/>
                      <a:pt x="0" y="5"/>
                    </a:cubicBezTo>
                    <a:cubicBezTo>
                      <a:pt x="0" y="-61"/>
                      <a:pt x="198" y="535"/>
                      <a:pt x="198" y="535"/>
                    </a:cubicBez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150">
                <a:extLst>
                  <a:ext uri="{FF2B5EF4-FFF2-40B4-BE49-F238E27FC236}">
                    <a16:creationId xmlns:a16="http://schemas.microsoft.com/office/drawing/2014/main" id="{956FE977-DB6F-4416-BCEC-08C188850C17}"/>
                  </a:ext>
                </a:extLst>
              </p:cNvPr>
              <p:cNvSpPr/>
              <p:nvPr/>
            </p:nvSpPr>
            <p:spPr>
              <a:xfrm>
                <a:off x="4935311" y="6682847"/>
                <a:ext cx="264" cy="265"/>
              </a:xfrm>
              <a:custGeom>
                <a:avLst/>
                <a:gdLst>
                  <a:gd name="connsiteX0" fmla="*/ 265 w 264"/>
                  <a:gd name="connsiteY0" fmla="*/ 265 h 265"/>
                  <a:gd name="connsiteX1" fmla="*/ 132 w 264"/>
                  <a:gd name="connsiteY1" fmla="*/ 66 h 265"/>
                  <a:gd name="connsiteX2" fmla="*/ 0 w 264"/>
                  <a:gd name="connsiteY2" fmla="*/ 0 h 265"/>
                  <a:gd name="connsiteX3" fmla="*/ 265 w 264"/>
                  <a:gd name="connsiteY3" fmla="*/ 265 h 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" h="265">
                    <a:moveTo>
                      <a:pt x="265" y="265"/>
                    </a:moveTo>
                    <a:cubicBezTo>
                      <a:pt x="198" y="199"/>
                      <a:pt x="132" y="133"/>
                      <a:pt x="132" y="66"/>
                    </a:cubicBezTo>
                    <a:cubicBezTo>
                      <a:pt x="66" y="66"/>
                      <a:pt x="66" y="0"/>
                      <a:pt x="0" y="0"/>
                    </a:cubicBezTo>
                    <a:lnTo>
                      <a:pt x="265" y="265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151">
                <a:extLst>
                  <a:ext uri="{FF2B5EF4-FFF2-40B4-BE49-F238E27FC236}">
                    <a16:creationId xmlns:a16="http://schemas.microsoft.com/office/drawing/2014/main" id="{66C98BDB-E2B2-4D68-B2A4-9A1657EF5437}"/>
                  </a:ext>
                </a:extLst>
              </p:cNvPr>
              <p:cNvSpPr/>
              <p:nvPr/>
            </p:nvSpPr>
            <p:spPr>
              <a:xfrm>
                <a:off x="3305172" y="18085"/>
                <a:ext cx="2979984" cy="6834885"/>
              </a:xfrm>
              <a:custGeom>
                <a:avLst/>
                <a:gdLst>
                  <a:gd name="connsiteX0" fmla="*/ 966595 w 2979984"/>
                  <a:gd name="connsiteY0" fmla="*/ 1772474 h 6834885"/>
                  <a:gd name="connsiteX1" fmla="*/ 1086066 w 2979984"/>
                  <a:gd name="connsiteY1" fmla="*/ 1844488 h 6834885"/>
                  <a:gd name="connsiteX2" fmla="*/ 1095465 w 2979984"/>
                  <a:gd name="connsiteY2" fmla="*/ 1945161 h 6834885"/>
                  <a:gd name="connsiteX3" fmla="*/ 972684 w 2979984"/>
                  <a:gd name="connsiteY3" fmla="*/ 2029883 h 6834885"/>
                  <a:gd name="connsiteX4" fmla="*/ 469516 w 2979984"/>
                  <a:gd name="connsiteY4" fmla="*/ 2012674 h 6834885"/>
                  <a:gd name="connsiteX5" fmla="*/ 265853 w 2979984"/>
                  <a:gd name="connsiteY5" fmla="*/ 1945955 h 6834885"/>
                  <a:gd name="connsiteX6" fmla="*/ 129437 w 2979984"/>
                  <a:gd name="connsiteY6" fmla="*/ 2010556 h 6834885"/>
                  <a:gd name="connsiteX7" fmla="*/ 54445 w 2979984"/>
                  <a:gd name="connsiteY7" fmla="*/ 2309001 h 6834885"/>
                  <a:gd name="connsiteX8" fmla="*/ 44120 w 2979984"/>
                  <a:gd name="connsiteY8" fmla="*/ 2788011 h 6834885"/>
                  <a:gd name="connsiteX9" fmla="*/ 119178 w 2979984"/>
                  <a:gd name="connsiteY9" fmla="*/ 2988563 h 6834885"/>
                  <a:gd name="connsiteX10" fmla="*/ 259234 w 2979984"/>
                  <a:gd name="connsiteY10" fmla="*/ 3019143 h 6834885"/>
                  <a:gd name="connsiteX11" fmla="*/ 478849 w 2979984"/>
                  <a:gd name="connsiteY11" fmla="*/ 2894773 h 6834885"/>
                  <a:gd name="connsiteX12" fmla="*/ 787686 w 2979984"/>
                  <a:gd name="connsiteY12" fmla="*/ 2944481 h 6834885"/>
                  <a:gd name="connsiteX13" fmla="*/ 912320 w 2979984"/>
                  <a:gd name="connsiteY13" fmla="*/ 3250407 h 6834885"/>
                  <a:gd name="connsiteX14" fmla="*/ 822634 w 2979984"/>
                  <a:gd name="connsiteY14" fmla="*/ 3589162 h 6834885"/>
                  <a:gd name="connsiteX15" fmla="*/ 623140 w 2979984"/>
                  <a:gd name="connsiteY15" fmla="*/ 3751987 h 6834885"/>
                  <a:gd name="connsiteX16" fmla="*/ 315362 w 2979984"/>
                  <a:gd name="connsiteY16" fmla="*/ 3701352 h 6834885"/>
                  <a:gd name="connsiteX17" fmla="*/ 209724 w 2979984"/>
                  <a:gd name="connsiteY17" fmla="*/ 3672361 h 6834885"/>
                  <a:gd name="connsiteX18" fmla="*/ 100447 w 2979984"/>
                  <a:gd name="connsiteY18" fmla="*/ 3714590 h 6834885"/>
                  <a:gd name="connsiteX19" fmla="*/ 30352 w 2979984"/>
                  <a:gd name="connsiteY19" fmla="*/ 3857293 h 6834885"/>
                  <a:gd name="connsiteX20" fmla="*/ 10496 w 2979984"/>
                  <a:gd name="connsiteY20" fmla="*/ 4113179 h 6834885"/>
                  <a:gd name="connsiteX21" fmla="*/ 11488 w 2979984"/>
                  <a:gd name="connsiteY21" fmla="*/ 5402540 h 6834885"/>
                  <a:gd name="connsiteX22" fmla="*/ 11820 w 2979984"/>
                  <a:gd name="connsiteY22" fmla="*/ 6626373 h 6834885"/>
                  <a:gd name="connsiteX23" fmla="*/ 898 w 2979984"/>
                  <a:gd name="connsiteY23" fmla="*/ 6715133 h 6834885"/>
                  <a:gd name="connsiteX24" fmla="*/ 15857 w 2979984"/>
                  <a:gd name="connsiteY24" fmla="*/ 6730290 h 6834885"/>
                  <a:gd name="connsiteX25" fmla="*/ 23403 w 2979984"/>
                  <a:gd name="connsiteY25" fmla="*/ 6740218 h 6834885"/>
                  <a:gd name="connsiteX26" fmla="*/ 36839 w 2979984"/>
                  <a:gd name="connsiteY26" fmla="*/ 6747234 h 6834885"/>
                  <a:gd name="connsiteX27" fmla="*/ 37302 w 2979984"/>
                  <a:gd name="connsiteY27" fmla="*/ 6746241 h 6834885"/>
                  <a:gd name="connsiteX28" fmla="*/ 532925 w 2979984"/>
                  <a:gd name="connsiteY28" fmla="*/ 6817395 h 6834885"/>
                  <a:gd name="connsiteX29" fmla="*/ 948724 w 2979984"/>
                  <a:gd name="connsiteY29" fmla="*/ 6793831 h 6834885"/>
                  <a:gd name="connsiteX30" fmla="*/ 1227710 w 2979984"/>
                  <a:gd name="connsiteY30" fmla="*/ 6735717 h 6834885"/>
                  <a:gd name="connsiteX31" fmla="*/ 1389277 w 2979984"/>
                  <a:gd name="connsiteY31" fmla="*/ 6504983 h 6834885"/>
                  <a:gd name="connsiteX32" fmla="*/ 1388483 w 2979984"/>
                  <a:gd name="connsiteY32" fmla="*/ 5363753 h 6834885"/>
                  <a:gd name="connsiteX33" fmla="*/ 1395962 w 2979984"/>
                  <a:gd name="connsiteY33" fmla="*/ 5257321 h 6834885"/>
                  <a:gd name="connsiteX34" fmla="*/ 1528141 w 2979984"/>
                  <a:gd name="connsiteY34" fmla="*/ 5209069 h 6834885"/>
                  <a:gd name="connsiteX35" fmla="*/ 1560177 w 2979984"/>
                  <a:gd name="connsiteY35" fmla="*/ 5294056 h 6834885"/>
                  <a:gd name="connsiteX36" fmla="*/ 1562096 w 2979984"/>
                  <a:gd name="connsiteY36" fmla="*/ 5772668 h 6834885"/>
                  <a:gd name="connsiteX37" fmla="*/ 1573150 w 2979984"/>
                  <a:gd name="connsiteY37" fmla="*/ 6553499 h 6834885"/>
                  <a:gd name="connsiteX38" fmla="*/ 2066787 w 2979984"/>
                  <a:gd name="connsiteY38" fmla="*/ 6806539 h 6834885"/>
                  <a:gd name="connsiteX39" fmla="*/ 2546128 w 2979984"/>
                  <a:gd name="connsiteY39" fmla="*/ 6816667 h 6834885"/>
                  <a:gd name="connsiteX40" fmla="*/ 2910299 w 2979984"/>
                  <a:gd name="connsiteY40" fmla="*/ 6716456 h 6834885"/>
                  <a:gd name="connsiteX41" fmla="*/ 2977745 w 2979984"/>
                  <a:gd name="connsiteY41" fmla="*/ 6613863 h 6834885"/>
                  <a:gd name="connsiteX42" fmla="*/ 2973112 w 2979984"/>
                  <a:gd name="connsiteY42" fmla="*/ 5379771 h 6834885"/>
                  <a:gd name="connsiteX43" fmla="*/ 2976024 w 2979984"/>
                  <a:gd name="connsiteY43" fmla="*/ 4172021 h 6834885"/>
                  <a:gd name="connsiteX44" fmla="*/ 2972980 w 2979984"/>
                  <a:gd name="connsiteY44" fmla="*/ 4101199 h 6834885"/>
                  <a:gd name="connsiteX45" fmla="*/ 2946901 w 2979984"/>
                  <a:gd name="connsiteY45" fmla="*/ 3904817 h 6834885"/>
                  <a:gd name="connsiteX46" fmla="*/ 2803404 w 2979984"/>
                  <a:gd name="connsiteY46" fmla="*/ 3625367 h 6834885"/>
                  <a:gd name="connsiteX47" fmla="*/ 2621450 w 2979984"/>
                  <a:gd name="connsiteY47" fmla="*/ 3615505 h 6834885"/>
                  <a:gd name="connsiteX48" fmla="*/ 2535140 w 2979984"/>
                  <a:gd name="connsiteY48" fmla="*/ 3680171 h 6834885"/>
                  <a:gd name="connsiteX49" fmla="*/ 2286799 w 2979984"/>
                  <a:gd name="connsiteY49" fmla="*/ 3740734 h 6834885"/>
                  <a:gd name="connsiteX50" fmla="*/ 2097763 w 2979984"/>
                  <a:gd name="connsiteY50" fmla="*/ 3598560 h 6834885"/>
                  <a:gd name="connsiteX51" fmla="*/ 2095844 w 2979984"/>
                  <a:gd name="connsiteY51" fmla="*/ 2961360 h 6834885"/>
                  <a:gd name="connsiteX52" fmla="*/ 2318504 w 2979984"/>
                  <a:gd name="connsiteY52" fmla="*/ 2864658 h 6834885"/>
                  <a:gd name="connsiteX53" fmla="*/ 2432944 w 2979984"/>
                  <a:gd name="connsiteY53" fmla="*/ 2900466 h 6834885"/>
                  <a:gd name="connsiteX54" fmla="*/ 2571147 w 2979984"/>
                  <a:gd name="connsiteY54" fmla="*/ 2970229 h 6834885"/>
                  <a:gd name="connsiteX55" fmla="*/ 2737877 w 2979984"/>
                  <a:gd name="connsiteY55" fmla="*/ 2922771 h 6834885"/>
                  <a:gd name="connsiteX56" fmla="*/ 2768059 w 2979984"/>
                  <a:gd name="connsiteY56" fmla="*/ 2868828 h 6834885"/>
                  <a:gd name="connsiteX57" fmla="*/ 2821606 w 2979984"/>
                  <a:gd name="connsiteY57" fmla="*/ 2552312 h 6834885"/>
                  <a:gd name="connsiteX58" fmla="*/ 2787187 w 2979984"/>
                  <a:gd name="connsiteY58" fmla="*/ 2182382 h 6834885"/>
                  <a:gd name="connsiteX59" fmla="*/ 2753299 w 2979984"/>
                  <a:gd name="connsiteY59" fmla="*/ 2025382 h 6834885"/>
                  <a:gd name="connsiteX60" fmla="*/ 2698759 w 2979984"/>
                  <a:gd name="connsiteY60" fmla="*/ 1993479 h 6834885"/>
                  <a:gd name="connsiteX61" fmla="*/ 2528852 w 2979984"/>
                  <a:gd name="connsiteY61" fmla="*/ 2053380 h 6834885"/>
                  <a:gd name="connsiteX62" fmla="*/ 2365630 w 2979984"/>
                  <a:gd name="connsiteY62" fmla="*/ 2098388 h 6834885"/>
                  <a:gd name="connsiteX63" fmla="*/ 2204990 w 2979984"/>
                  <a:gd name="connsiteY63" fmla="*/ 2115796 h 6834885"/>
                  <a:gd name="connsiteX64" fmla="*/ 1793626 w 2979984"/>
                  <a:gd name="connsiteY64" fmla="*/ 2065095 h 6834885"/>
                  <a:gd name="connsiteX65" fmla="*/ 1670779 w 2979984"/>
                  <a:gd name="connsiteY65" fmla="*/ 1970908 h 6834885"/>
                  <a:gd name="connsiteX66" fmla="*/ 1709830 w 2979984"/>
                  <a:gd name="connsiteY66" fmla="*/ 1813445 h 6834885"/>
                  <a:gd name="connsiteX67" fmla="*/ 1756427 w 2979984"/>
                  <a:gd name="connsiteY67" fmla="*/ 1791139 h 6834885"/>
                  <a:gd name="connsiteX68" fmla="*/ 2039120 w 2979984"/>
                  <a:gd name="connsiteY68" fmla="*/ 1598000 h 6834885"/>
                  <a:gd name="connsiteX69" fmla="*/ 2284416 w 2979984"/>
                  <a:gd name="connsiteY69" fmla="*/ 667781 h 6834885"/>
                  <a:gd name="connsiteX70" fmla="*/ 1150004 w 2979984"/>
                  <a:gd name="connsiteY70" fmla="*/ 35213 h 6834885"/>
                  <a:gd name="connsiteX71" fmla="*/ 550796 w 2979984"/>
                  <a:gd name="connsiteY71" fmla="*/ 509854 h 6834885"/>
                  <a:gd name="connsiteX72" fmla="*/ 491623 w 2979984"/>
                  <a:gd name="connsiteY72" fmla="*/ 1239322 h 6834885"/>
                  <a:gd name="connsiteX73" fmla="*/ 724012 w 2979984"/>
                  <a:gd name="connsiteY73" fmla="*/ 1631690 h 6834885"/>
                  <a:gd name="connsiteX74" fmla="*/ 885712 w 2979984"/>
                  <a:gd name="connsiteY74" fmla="*/ 1737460 h 6834885"/>
                  <a:gd name="connsiteX75" fmla="*/ 966595 w 2979984"/>
                  <a:gd name="connsiteY75" fmla="*/ 1772474 h 6834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2979984" h="6834885">
                    <a:moveTo>
                      <a:pt x="966595" y="1772474"/>
                    </a:moveTo>
                    <a:cubicBezTo>
                      <a:pt x="1008426" y="1791801"/>
                      <a:pt x="1048404" y="1813577"/>
                      <a:pt x="1086066" y="1844488"/>
                    </a:cubicBezTo>
                    <a:cubicBezTo>
                      <a:pt x="1109298" y="1863550"/>
                      <a:pt x="1105459" y="1921068"/>
                      <a:pt x="1095465" y="1945161"/>
                    </a:cubicBezTo>
                    <a:cubicBezTo>
                      <a:pt x="1072431" y="2000627"/>
                      <a:pt x="1026694" y="2015189"/>
                      <a:pt x="972684" y="2029883"/>
                    </a:cubicBezTo>
                    <a:cubicBezTo>
                      <a:pt x="803704" y="2075685"/>
                      <a:pt x="636312" y="2044180"/>
                      <a:pt x="469516" y="2012674"/>
                    </a:cubicBezTo>
                    <a:cubicBezTo>
                      <a:pt x="398892" y="1999304"/>
                      <a:pt x="333630" y="1968592"/>
                      <a:pt x="265853" y="1945955"/>
                    </a:cubicBezTo>
                    <a:cubicBezTo>
                      <a:pt x="183580" y="1918487"/>
                      <a:pt x="150551" y="1933975"/>
                      <a:pt x="129437" y="2010556"/>
                    </a:cubicBezTo>
                    <a:cubicBezTo>
                      <a:pt x="102167" y="2109376"/>
                      <a:pt x="72051" y="2207335"/>
                      <a:pt x="54445" y="2309001"/>
                    </a:cubicBezTo>
                    <a:cubicBezTo>
                      <a:pt x="26844" y="2468583"/>
                      <a:pt x="16784" y="2627900"/>
                      <a:pt x="44120" y="2788011"/>
                    </a:cubicBezTo>
                    <a:cubicBezTo>
                      <a:pt x="56298" y="2859164"/>
                      <a:pt x="72978" y="2929854"/>
                      <a:pt x="119178" y="2988563"/>
                    </a:cubicBezTo>
                    <a:cubicBezTo>
                      <a:pt x="161671" y="3042507"/>
                      <a:pt x="196685" y="3048530"/>
                      <a:pt x="259234" y="3019143"/>
                    </a:cubicBezTo>
                    <a:cubicBezTo>
                      <a:pt x="335682" y="2983268"/>
                      <a:pt x="402466" y="2930780"/>
                      <a:pt x="478849" y="2894773"/>
                    </a:cubicBezTo>
                    <a:cubicBezTo>
                      <a:pt x="598253" y="2838447"/>
                      <a:pt x="706141" y="2853538"/>
                      <a:pt x="787686" y="2944481"/>
                    </a:cubicBezTo>
                    <a:cubicBezTo>
                      <a:pt x="865260" y="3031056"/>
                      <a:pt x="903782" y="3135238"/>
                      <a:pt x="912320" y="3250407"/>
                    </a:cubicBezTo>
                    <a:cubicBezTo>
                      <a:pt x="921454" y="3373386"/>
                      <a:pt x="887565" y="3486172"/>
                      <a:pt x="822634" y="3589162"/>
                    </a:cubicBezTo>
                    <a:cubicBezTo>
                      <a:pt x="774845" y="3665014"/>
                      <a:pt x="716798" y="3731799"/>
                      <a:pt x="623140" y="3751987"/>
                    </a:cubicBezTo>
                    <a:cubicBezTo>
                      <a:pt x="514326" y="3775417"/>
                      <a:pt x="412858" y="3742124"/>
                      <a:pt x="315362" y="3701352"/>
                    </a:cubicBezTo>
                    <a:cubicBezTo>
                      <a:pt x="280216" y="3686658"/>
                      <a:pt x="246194" y="3676928"/>
                      <a:pt x="209724" y="3672361"/>
                    </a:cubicBezTo>
                    <a:cubicBezTo>
                      <a:pt x="166172" y="3666934"/>
                      <a:pt x="131290" y="3682951"/>
                      <a:pt x="100447" y="3714590"/>
                    </a:cubicBezTo>
                    <a:cubicBezTo>
                      <a:pt x="60998" y="3754965"/>
                      <a:pt x="43524" y="3805467"/>
                      <a:pt x="30352" y="3857293"/>
                    </a:cubicBezTo>
                    <a:cubicBezTo>
                      <a:pt x="9106" y="3941154"/>
                      <a:pt x="10099" y="4026935"/>
                      <a:pt x="10496" y="4113179"/>
                    </a:cubicBezTo>
                    <a:cubicBezTo>
                      <a:pt x="12415" y="4542944"/>
                      <a:pt x="11555" y="4972709"/>
                      <a:pt x="11488" y="5402540"/>
                    </a:cubicBezTo>
                    <a:cubicBezTo>
                      <a:pt x="11422" y="5810462"/>
                      <a:pt x="10628" y="6218451"/>
                      <a:pt x="11820" y="6626373"/>
                    </a:cubicBezTo>
                    <a:cubicBezTo>
                      <a:pt x="11886" y="6657151"/>
                      <a:pt x="-3867" y="6684619"/>
                      <a:pt x="898" y="6715133"/>
                    </a:cubicBezTo>
                    <a:cubicBezTo>
                      <a:pt x="5862" y="6720163"/>
                      <a:pt x="10827" y="6725259"/>
                      <a:pt x="15857" y="6730290"/>
                    </a:cubicBezTo>
                    <a:cubicBezTo>
                      <a:pt x="19034" y="6733136"/>
                      <a:pt x="24925" y="6734062"/>
                      <a:pt x="23403" y="6740218"/>
                    </a:cubicBezTo>
                    <a:cubicBezTo>
                      <a:pt x="30617" y="6737041"/>
                      <a:pt x="35383" y="6738828"/>
                      <a:pt x="36839" y="6747234"/>
                    </a:cubicBezTo>
                    <a:cubicBezTo>
                      <a:pt x="36839" y="6747234"/>
                      <a:pt x="37302" y="6746241"/>
                      <a:pt x="37302" y="6746241"/>
                    </a:cubicBezTo>
                    <a:cubicBezTo>
                      <a:pt x="199200" y="6793103"/>
                      <a:pt x="365401" y="6810577"/>
                      <a:pt x="532925" y="6817395"/>
                    </a:cubicBezTo>
                    <a:cubicBezTo>
                      <a:pt x="672186" y="6823020"/>
                      <a:pt x="810852" y="6811900"/>
                      <a:pt x="948724" y="6793831"/>
                    </a:cubicBezTo>
                    <a:cubicBezTo>
                      <a:pt x="1043043" y="6781454"/>
                      <a:pt x="1138752" y="6772055"/>
                      <a:pt x="1227710" y="6735717"/>
                    </a:cubicBezTo>
                    <a:cubicBezTo>
                      <a:pt x="1371737" y="6676875"/>
                      <a:pt x="1389807" y="6607774"/>
                      <a:pt x="1389277" y="6504983"/>
                    </a:cubicBezTo>
                    <a:cubicBezTo>
                      <a:pt x="1387424" y="6124595"/>
                      <a:pt x="1388549" y="5744141"/>
                      <a:pt x="1388483" y="5363753"/>
                    </a:cubicBezTo>
                    <a:cubicBezTo>
                      <a:pt x="1388483" y="5328077"/>
                      <a:pt x="1388351" y="5292335"/>
                      <a:pt x="1395962" y="5257321"/>
                    </a:cubicBezTo>
                    <a:cubicBezTo>
                      <a:pt x="1409928" y="5193118"/>
                      <a:pt x="1476647" y="5169025"/>
                      <a:pt x="1528141" y="5209069"/>
                    </a:cubicBezTo>
                    <a:cubicBezTo>
                      <a:pt x="1562096" y="5228595"/>
                      <a:pt x="1560045" y="5262484"/>
                      <a:pt x="1560177" y="5294056"/>
                    </a:cubicBezTo>
                    <a:cubicBezTo>
                      <a:pt x="1560773" y="5453638"/>
                      <a:pt x="1552168" y="5613749"/>
                      <a:pt x="1562096" y="5772668"/>
                    </a:cubicBezTo>
                    <a:cubicBezTo>
                      <a:pt x="1578379" y="6032989"/>
                      <a:pt x="1569046" y="6293244"/>
                      <a:pt x="1573150" y="6553499"/>
                    </a:cubicBezTo>
                    <a:cubicBezTo>
                      <a:pt x="1576393" y="6756765"/>
                      <a:pt x="1927459" y="6780858"/>
                      <a:pt x="2066787" y="6806539"/>
                    </a:cubicBezTo>
                    <a:cubicBezTo>
                      <a:pt x="2225773" y="6835861"/>
                      <a:pt x="2385818" y="6847510"/>
                      <a:pt x="2546128" y="6816667"/>
                    </a:cubicBezTo>
                    <a:cubicBezTo>
                      <a:pt x="2670033" y="6792838"/>
                      <a:pt x="2794071" y="6769408"/>
                      <a:pt x="2910299" y="6716456"/>
                    </a:cubicBezTo>
                    <a:cubicBezTo>
                      <a:pt x="2956035" y="6695607"/>
                      <a:pt x="2977812" y="6667543"/>
                      <a:pt x="2977745" y="6613863"/>
                    </a:cubicBezTo>
                    <a:cubicBezTo>
                      <a:pt x="2977745" y="6202499"/>
                      <a:pt x="2974635" y="5791135"/>
                      <a:pt x="2973112" y="5379771"/>
                    </a:cubicBezTo>
                    <a:cubicBezTo>
                      <a:pt x="2971656" y="4977739"/>
                      <a:pt x="2986946" y="4573788"/>
                      <a:pt x="2976024" y="4172021"/>
                    </a:cubicBezTo>
                    <a:cubicBezTo>
                      <a:pt x="2975363" y="4148061"/>
                      <a:pt x="2974370" y="4124498"/>
                      <a:pt x="2972980" y="4101199"/>
                    </a:cubicBezTo>
                    <a:cubicBezTo>
                      <a:pt x="2968942" y="4035143"/>
                      <a:pt x="2961198" y="3971072"/>
                      <a:pt x="2946901" y="3904817"/>
                    </a:cubicBezTo>
                    <a:cubicBezTo>
                      <a:pt x="2924397" y="3798981"/>
                      <a:pt x="2887133" y="3696586"/>
                      <a:pt x="2803404" y="3625367"/>
                    </a:cubicBezTo>
                    <a:cubicBezTo>
                      <a:pt x="2731125" y="3563877"/>
                      <a:pt x="2701804" y="3555273"/>
                      <a:pt x="2621450" y="3615505"/>
                    </a:cubicBezTo>
                    <a:cubicBezTo>
                      <a:pt x="2592658" y="3637082"/>
                      <a:pt x="2565190" y="3660579"/>
                      <a:pt x="2535140" y="3680171"/>
                    </a:cubicBezTo>
                    <a:cubicBezTo>
                      <a:pt x="2459751" y="3729283"/>
                      <a:pt x="2380059" y="3765356"/>
                      <a:pt x="2286799" y="3740734"/>
                    </a:cubicBezTo>
                    <a:cubicBezTo>
                      <a:pt x="2204857" y="3719157"/>
                      <a:pt x="2149060" y="3661771"/>
                      <a:pt x="2097763" y="3598560"/>
                    </a:cubicBezTo>
                    <a:cubicBezTo>
                      <a:pt x="1942352" y="3406877"/>
                      <a:pt x="1942087" y="3152116"/>
                      <a:pt x="2095844" y="2961360"/>
                    </a:cubicBezTo>
                    <a:cubicBezTo>
                      <a:pt x="2153826" y="2889478"/>
                      <a:pt x="2225508" y="2854200"/>
                      <a:pt x="2318504" y="2864658"/>
                    </a:cubicBezTo>
                    <a:cubicBezTo>
                      <a:pt x="2359144" y="2869225"/>
                      <a:pt x="2396739" y="2882860"/>
                      <a:pt x="2432944" y="2900466"/>
                    </a:cubicBezTo>
                    <a:cubicBezTo>
                      <a:pt x="2479343" y="2922970"/>
                      <a:pt x="2524020" y="2949313"/>
                      <a:pt x="2571147" y="2970229"/>
                    </a:cubicBezTo>
                    <a:cubicBezTo>
                      <a:pt x="2643624" y="3002330"/>
                      <a:pt x="2691942" y="2987769"/>
                      <a:pt x="2737877" y="2922771"/>
                    </a:cubicBezTo>
                    <a:cubicBezTo>
                      <a:pt x="2749724" y="2906026"/>
                      <a:pt x="2759587" y="2887559"/>
                      <a:pt x="2768059" y="2868828"/>
                    </a:cubicBezTo>
                    <a:cubicBezTo>
                      <a:pt x="2813332" y="2768088"/>
                      <a:pt x="2823062" y="2660730"/>
                      <a:pt x="2821606" y="2552312"/>
                    </a:cubicBezTo>
                    <a:cubicBezTo>
                      <a:pt x="2819951" y="2428208"/>
                      <a:pt x="2807309" y="2304832"/>
                      <a:pt x="2787187" y="2182382"/>
                    </a:cubicBezTo>
                    <a:cubicBezTo>
                      <a:pt x="2778517" y="2129630"/>
                      <a:pt x="2766404" y="2077274"/>
                      <a:pt x="2753299" y="2025382"/>
                    </a:cubicBezTo>
                    <a:cubicBezTo>
                      <a:pt x="2744760" y="1991559"/>
                      <a:pt x="2726029" y="1981962"/>
                      <a:pt x="2698759" y="1993479"/>
                    </a:cubicBezTo>
                    <a:cubicBezTo>
                      <a:pt x="2643293" y="2016844"/>
                      <a:pt x="2586833" y="2037164"/>
                      <a:pt x="2528852" y="2053380"/>
                    </a:cubicBezTo>
                    <a:cubicBezTo>
                      <a:pt x="2474445" y="2068537"/>
                      <a:pt x="2421030" y="2089585"/>
                      <a:pt x="2365630" y="2098388"/>
                    </a:cubicBezTo>
                    <a:cubicBezTo>
                      <a:pt x="2312745" y="2106728"/>
                      <a:pt x="2259000" y="2112884"/>
                      <a:pt x="2204990" y="2115796"/>
                    </a:cubicBezTo>
                    <a:cubicBezTo>
                      <a:pt x="2064537" y="2123342"/>
                      <a:pt x="1927062" y="2109574"/>
                      <a:pt x="1793626" y="2065095"/>
                    </a:cubicBezTo>
                    <a:cubicBezTo>
                      <a:pt x="1742991" y="2048217"/>
                      <a:pt x="1701159" y="2015189"/>
                      <a:pt x="1670779" y="1970908"/>
                    </a:cubicBezTo>
                    <a:cubicBezTo>
                      <a:pt x="1630734" y="1912662"/>
                      <a:pt x="1648076" y="1846076"/>
                      <a:pt x="1709830" y="1813445"/>
                    </a:cubicBezTo>
                    <a:cubicBezTo>
                      <a:pt x="1725054" y="1805436"/>
                      <a:pt x="1740674" y="1798089"/>
                      <a:pt x="1756427" y="1791139"/>
                    </a:cubicBezTo>
                    <a:cubicBezTo>
                      <a:pt x="1862661" y="1744278"/>
                      <a:pt x="1959627" y="1682590"/>
                      <a:pt x="2039120" y="1598000"/>
                    </a:cubicBezTo>
                    <a:cubicBezTo>
                      <a:pt x="2288520" y="1332715"/>
                      <a:pt x="2398460" y="1029172"/>
                      <a:pt x="2284416" y="667781"/>
                    </a:cubicBezTo>
                    <a:cubicBezTo>
                      <a:pt x="2139330" y="207106"/>
                      <a:pt x="1625439" y="-109012"/>
                      <a:pt x="1150004" y="35213"/>
                    </a:cubicBezTo>
                    <a:cubicBezTo>
                      <a:pt x="899678" y="111132"/>
                      <a:pt x="679533" y="281105"/>
                      <a:pt x="550796" y="509854"/>
                    </a:cubicBezTo>
                    <a:cubicBezTo>
                      <a:pt x="426758" y="730197"/>
                      <a:pt x="416565" y="1001108"/>
                      <a:pt x="491623" y="1239322"/>
                    </a:cubicBezTo>
                    <a:cubicBezTo>
                      <a:pt x="537426" y="1384739"/>
                      <a:pt x="610896" y="1527112"/>
                      <a:pt x="724012" y="1631690"/>
                    </a:cubicBezTo>
                    <a:cubicBezTo>
                      <a:pt x="771536" y="1675640"/>
                      <a:pt x="826075" y="1712110"/>
                      <a:pt x="885712" y="1737460"/>
                    </a:cubicBezTo>
                    <a:cubicBezTo>
                      <a:pt x="913313" y="1749242"/>
                      <a:pt x="940318" y="1760361"/>
                      <a:pt x="966595" y="17724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152">
                <a:extLst>
                  <a:ext uri="{FF2B5EF4-FFF2-40B4-BE49-F238E27FC236}">
                    <a16:creationId xmlns:a16="http://schemas.microsoft.com/office/drawing/2014/main" id="{B4BECA01-217D-4C99-9A55-C418A5F3D309}"/>
                  </a:ext>
                </a:extLst>
              </p:cNvPr>
              <p:cNvSpPr/>
              <p:nvPr/>
            </p:nvSpPr>
            <p:spPr>
              <a:xfrm>
                <a:off x="3328045" y="6758303"/>
                <a:ext cx="463" cy="529"/>
              </a:xfrm>
              <a:custGeom>
                <a:avLst/>
                <a:gdLst>
                  <a:gd name="connsiteX0" fmla="*/ 397 w 463"/>
                  <a:gd name="connsiteY0" fmla="*/ 530 h 529"/>
                  <a:gd name="connsiteX1" fmla="*/ 463 w 463"/>
                  <a:gd name="connsiteY1" fmla="*/ 0 h 529"/>
                  <a:gd name="connsiteX2" fmla="*/ 0 w 463"/>
                  <a:gd name="connsiteY2" fmla="*/ 199 h 529"/>
                  <a:gd name="connsiteX3" fmla="*/ 397 w 463"/>
                  <a:gd name="connsiteY3" fmla="*/ 530 h 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3" h="529">
                    <a:moveTo>
                      <a:pt x="397" y="530"/>
                    </a:moveTo>
                    <a:cubicBezTo>
                      <a:pt x="463" y="331"/>
                      <a:pt x="463" y="199"/>
                      <a:pt x="463" y="0"/>
                    </a:cubicBezTo>
                    <a:cubicBezTo>
                      <a:pt x="331" y="66"/>
                      <a:pt x="199" y="133"/>
                      <a:pt x="0" y="199"/>
                    </a:cubicBezTo>
                    <a:lnTo>
                      <a:pt x="397" y="530"/>
                    </a:lnTo>
                    <a:close/>
                  </a:path>
                </a:pathLst>
              </a:custGeom>
              <a:solidFill>
                <a:srgbClr val="F28549"/>
              </a:solidFill>
              <a:ln w="66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7" name="Freeform: Shape 148">
              <a:extLst>
                <a:ext uri="{FF2B5EF4-FFF2-40B4-BE49-F238E27FC236}">
                  <a16:creationId xmlns:a16="http://schemas.microsoft.com/office/drawing/2014/main" id="{9E2EAA15-39E7-4B16-9E7C-56DC8D28BC4B}"/>
                </a:ext>
              </a:extLst>
            </p:cNvPr>
            <p:cNvSpPr/>
            <p:nvPr/>
          </p:nvSpPr>
          <p:spPr>
            <a:xfrm>
              <a:off x="5328210" y="100132"/>
              <a:ext cx="4185855" cy="6748480"/>
            </a:xfrm>
            <a:custGeom>
              <a:avLst/>
              <a:gdLst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95301 w 4185856"/>
                <a:gd name="connsiteY65" fmla="*/ 3397506 h 6748481"/>
                <a:gd name="connsiteX66" fmla="*/ 3567646 w 4185856"/>
                <a:gd name="connsiteY66" fmla="*/ 3429409 h 6748481"/>
                <a:gd name="connsiteX67" fmla="*/ 3721668 w 4185856"/>
                <a:gd name="connsiteY67" fmla="*/ 3497783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95303 w 4185856"/>
                <a:gd name="connsiteY65" fmla="*/ 3373694 h 6748481"/>
                <a:gd name="connsiteX66" fmla="*/ 3567646 w 4185856"/>
                <a:gd name="connsiteY66" fmla="*/ 3429409 h 6748481"/>
                <a:gd name="connsiteX67" fmla="*/ 3721668 w 4185856"/>
                <a:gd name="connsiteY67" fmla="*/ 3497783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95303 w 4185856"/>
                <a:gd name="connsiteY65" fmla="*/ 3373694 h 6748481"/>
                <a:gd name="connsiteX66" fmla="*/ 3567645 w 4185856"/>
                <a:gd name="connsiteY66" fmla="*/ 3397660 h 6748481"/>
                <a:gd name="connsiteX67" fmla="*/ 3721668 w 4185856"/>
                <a:gd name="connsiteY67" fmla="*/ 3497783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95303 w 4185856"/>
                <a:gd name="connsiteY65" fmla="*/ 3373694 h 6748481"/>
                <a:gd name="connsiteX66" fmla="*/ 3567645 w 4185856"/>
                <a:gd name="connsiteY66" fmla="*/ 3397660 h 6748481"/>
                <a:gd name="connsiteX67" fmla="*/ 3753416 w 4185856"/>
                <a:gd name="connsiteY67" fmla="*/ 3473970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95303 w 4185856"/>
                <a:gd name="connsiteY65" fmla="*/ 3373694 h 6748481"/>
                <a:gd name="connsiteX66" fmla="*/ 3567645 w 4185856"/>
                <a:gd name="connsiteY66" fmla="*/ 3397660 h 6748481"/>
                <a:gd name="connsiteX67" fmla="*/ 3777229 w 4185856"/>
                <a:gd name="connsiteY67" fmla="*/ 3481908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1999630 w 4185856"/>
                <a:gd name="connsiteY48" fmla="*/ 5415408 h 6748481"/>
                <a:gd name="connsiteX49" fmla="*/ 2000557 w 4185856"/>
                <a:gd name="connsiteY49" fmla="*/ 5229351 h 6748481"/>
                <a:gd name="connsiteX50" fmla="*/ 2014126 w 4185856"/>
                <a:gd name="connsiteY50" fmla="*/ 5158926 h 6748481"/>
                <a:gd name="connsiteX51" fmla="*/ 2063966 w 4185856"/>
                <a:gd name="connsiteY51" fmla="*/ 5126560 h 6748481"/>
                <a:gd name="connsiteX52" fmla="*/ 2104738 w 4185856"/>
                <a:gd name="connsiteY52" fmla="*/ 5158595 h 6748481"/>
                <a:gd name="connsiteX53" fmla="*/ 2118108 w 4185856"/>
                <a:gd name="connsiteY53" fmla="*/ 5253113 h 6748481"/>
                <a:gd name="connsiteX54" fmla="*/ 2118241 w 4185856"/>
                <a:gd name="connsiteY54" fmla="*/ 6431474 h 6748481"/>
                <a:gd name="connsiteX55" fmla="*/ 2120094 w 4185856"/>
                <a:gd name="connsiteY55" fmla="*/ 6489919 h 6748481"/>
                <a:gd name="connsiteX56" fmla="*/ 2300856 w 4185856"/>
                <a:gd name="connsiteY56" fmla="*/ 6671674 h 6748481"/>
                <a:gd name="connsiteX57" fmla="*/ 2379753 w 4185856"/>
                <a:gd name="connsiteY57" fmla="*/ 6697356 h 6748481"/>
                <a:gd name="connsiteX58" fmla="*/ 2712816 w 4185856"/>
                <a:gd name="connsiteY58" fmla="*/ 6747129 h 6748481"/>
                <a:gd name="connsiteX59" fmla="*/ 3104058 w 4185856"/>
                <a:gd name="connsiteY59" fmla="*/ 6662805 h 6748481"/>
                <a:gd name="connsiteX60" fmla="*/ 3171968 w 4185856"/>
                <a:gd name="connsiteY60" fmla="*/ 6560874 h 6748481"/>
                <a:gd name="connsiteX61" fmla="*/ 3171572 w 4185856"/>
                <a:gd name="connsiteY61" fmla="*/ 4750937 h 6748481"/>
                <a:gd name="connsiteX62" fmla="*/ 3171307 w 4185856"/>
                <a:gd name="connsiteY62" fmla="*/ 4147096 h 6748481"/>
                <a:gd name="connsiteX63" fmla="*/ 3172498 w 4185856"/>
                <a:gd name="connsiteY63" fmla="*/ 3786432 h 6748481"/>
                <a:gd name="connsiteX64" fmla="*/ 3273767 w 4185856"/>
                <a:gd name="connsiteY64" fmla="*/ 3471704 h 6748481"/>
                <a:gd name="connsiteX65" fmla="*/ 3461608 w 4185856"/>
                <a:gd name="connsiteY65" fmla="*/ 3353481 h 6748481"/>
                <a:gd name="connsiteX66" fmla="*/ 3567645 w 4185856"/>
                <a:gd name="connsiteY66" fmla="*/ 3397660 h 6748481"/>
                <a:gd name="connsiteX67" fmla="*/ 3777229 w 4185856"/>
                <a:gd name="connsiteY67" fmla="*/ 3481908 h 6748481"/>
                <a:gd name="connsiteX68" fmla="*/ 4060092 w 4185856"/>
                <a:gd name="connsiteY68" fmla="*/ 3426629 h 6748481"/>
                <a:gd name="connsiteX69" fmla="*/ 4161559 w 4185856"/>
                <a:gd name="connsiteY69" fmla="*/ 3288890 h 6748481"/>
                <a:gd name="connsiteX70" fmla="*/ 4164405 w 4185856"/>
                <a:gd name="connsiteY70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2000557 w 4185856"/>
                <a:gd name="connsiteY48" fmla="*/ 5229351 h 6748481"/>
                <a:gd name="connsiteX49" fmla="*/ 2014126 w 4185856"/>
                <a:gd name="connsiteY49" fmla="*/ 5158926 h 6748481"/>
                <a:gd name="connsiteX50" fmla="*/ 2063966 w 4185856"/>
                <a:gd name="connsiteY50" fmla="*/ 5126560 h 6748481"/>
                <a:gd name="connsiteX51" fmla="*/ 2104738 w 4185856"/>
                <a:gd name="connsiteY51" fmla="*/ 5158595 h 6748481"/>
                <a:gd name="connsiteX52" fmla="*/ 2118108 w 4185856"/>
                <a:gd name="connsiteY52" fmla="*/ 5253113 h 6748481"/>
                <a:gd name="connsiteX53" fmla="*/ 2118241 w 4185856"/>
                <a:gd name="connsiteY53" fmla="*/ 6431474 h 6748481"/>
                <a:gd name="connsiteX54" fmla="*/ 2120094 w 4185856"/>
                <a:gd name="connsiteY54" fmla="*/ 6489919 h 6748481"/>
                <a:gd name="connsiteX55" fmla="*/ 2300856 w 4185856"/>
                <a:gd name="connsiteY55" fmla="*/ 6671674 h 6748481"/>
                <a:gd name="connsiteX56" fmla="*/ 2379753 w 4185856"/>
                <a:gd name="connsiteY56" fmla="*/ 6697356 h 6748481"/>
                <a:gd name="connsiteX57" fmla="*/ 2712816 w 4185856"/>
                <a:gd name="connsiteY57" fmla="*/ 6747129 h 6748481"/>
                <a:gd name="connsiteX58" fmla="*/ 3104058 w 4185856"/>
                <a:gd name="connsiteY58" fmla="*/ 6662805 h 6748481"/>
                <a:gd name="connsiteX59" fmla="*/ 3171968 w 4185856"/>
                <a:gd name="connsiteY59" fmla="*/ 6560874 h 6748481"/>
                <a:gd name="connsiteX60" fmla="*/ 3171572 w 4185856"/>
                <a:gd name="connsiteY60" fmla="*/ 4750937 h 6748481"/>
                <a:gd name="connsiteX61" fmla="*/ 3171307 w 4185856"/>
                <a:gd name="connsiteY61" fmla="*/ 4147096 h 6748481"/>
                <a:gd name="connsiteX62" fmla="*/ 3172498 w 4185856"/>
                <a:gd name="connsiteY62" fmla="*/ 3786432 h 6748481"/>
                <a:gd name="connsiteX63" fmla="*/ 3273767 w 4185856"/>
                <a:gd name="connsiteY63" fmla="*/ 3471704 h 6748481"/>
                <a:gd name="connsiteX64" fmla="*/ 3461608 w 4185856"/>
                <a:gd name="connsiteY64" fmla="*/ 3353481 h 6748481"/>
                <a:gd name="connsiteX65" fmla="*/ 3567645 w 4185856"/>
                <a:gd name="connsiteY65" fmla="*/ 3397660 h 6748481"/>
                <a:gd name="connsiteX66" fmla="*/ 3777229 w 4185856"/>
                <a:gd name="connsiteY66" fmla="*/ 3481908 h 6748481"/>
                <a:gd name="connsiteX67" fmla="*/ 4060092 w 4185856"/>
                <a:gd name="connsiteY67" fmla="*/ 3426629 h 6748481"/>
                <a:gd name="connsiteX68" fmla="*/ 4161559 w 4185856"/>
                <a:gd name="connsiteY68" fmla="*/ 3288890 h 6748481"/>
                <a:gd name="connsiteX69" fmla="*/ 4164405 w 4185856"/>
                <a:gd name="connsiteY69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9582 w 4185856"/>
                <a:gd name="connsiteY40" fmla="*/ 5280846 h 6748481"/>
                <a:gd name="connsiteX41" fmla="*/ 996339 w 4185856"/>
                <a:gd name="connsiteY41" fmla="*/ 5894484 h 6748481"/>
                <a:gd name="connsiteX42" fmla="*/ 989984 w 4185856"/>
                <a:gd name="connsiteY42" fmla="*/ 6260310 h 6748481"/>
                <a:gd name="connsiteX43" fmla="*/ 989058 w 4185856"/>
                <a:gd name="connsiteY43" fmla="*/ 6621966 h 6748481"/>
                <a:gd name="connsiteX44" fmla="*/ 1120178 w 4185856"/>
                <a:gd name="connsiteY44" fmla="*/ 6712248 h 6748481"/>
                <a:gd name="connsiteX45" fmla="*/ 1279098 w 4185856"/>
                <a:gd name="connsiteY45" fmla="*/ 6733296 h 6748481"/>
                <a:gd name="connsiteX46" fmla="*/ 1796165 w 4185856"/>
                <a:gd name="connsiteY46" fmla="*/ 6686897 h 6748481"/>
                <a:gd name="connsiteX47" fmla="*/ 1999961 w 4185856"/>
                <a:gd name="connsiteY47" fmla="*/ 6424922 h 6748481"/>
                <a:gd name="connsiteX48" fmla="*/ 2000557 w 4185856"/>
                <a:gd name="connsiteY48" fmla="*/ 5229351 h 6748481"/>
                <a:gd name="connsiteX49" fmla="*/ 2014126 w 4185856"/>
                <a:gd name="connsiteY49" fmla="*/ 5158926 h 6748481"/>
                <a:gd name="connsiteX50" fmla="*/ 2063966 w 4185856"/>
                <a:gd name="connsiteY50" fmla="*/ 5126560 h 6748481"/>
                <a:gd name="connsiteX51" fmla="*/ 2104738 w 4185856"/>
                <a:gd name="connsiteY51" fmla="*/ 5158595 h 6748481"/>
                <a:gd name="connsiteX52" fmla="*/ 2118108 w 4185856"/>
                <a:gd name="connsiteY52" fmla="*/ 5253113 h 6748481"/>
                <a:gd name="connsiteX53" fmla="*/ 2118241 w 4185856"/>
                <a:gd name="connsiteY53" fmla="*/ 6431474 h 6748481"/>
                <a:gd name="connsiteX54" fmla="*/ 2120094 w 4185856"/>
                <a:gd name="connsiteY54" fmla="*/ 6489919 h 6748481"/>
                <a:gd name="connsiteX55" fmla="*/ 2300856 w 4185856"/>
                <a:gd name="connsiteY55" fmla="*/ 6671674 h 6748481"/>
                <a:gd name="connsiteX56" fmla="*/ 2379753 w 4185856"/>
                <a:gd name="connsiteY56" fmla="*/ 6697356 h 6748481"/>
                <a:gd name="connsiteX57" fmla="*/ 2712816 w 4185856"/>
                <a:gd name="connsiteY57" fmla="*/ 6747129 h 6748481"/>
                <a:gd name="connsiteX58" fmla="*/ 3104058 w 4185856"/>
                <a:gd name="connsiteY58" fmla="*/ 6662805 h 6748481"/>
                <a:gd name="connsiteX59" fmla="*/ 3171968 w 4185856"/>
                <a:gd name="connsiteY59" fmla="*/ 6560874 h 6748481"/>
                <a:gd name="connsiteX60" fmla="*/ 3171572 w 4185856"/>
                <a:gd name="connsiteY60" fmla="*/ 4750937 h 6748481"/>
                <a:gd name="connsiteX61" fmla="*/ 3171307 w 4185856"/>
                <a:gd name="connsiteY61" fmla="*/ 4147096 h 6748481"/>
                <a:gd name="connsiteX62" fmla="*/ 3172498 w 4185856"/>
                <a:gd name="connsiteY62" fmla="*/ 3786432 h 6748481"/>
                <a:gd name="connsiteX63" fmla="*/ 3273767 w 4185856"/>
                <a:gd name="connsiteY63" fmla="*/ 3471704 h 6748481"/>
                <a:gd name="connsiteX64" fmla="*/ 3461608 w 4185856"/>
                <a:gd name="connsiteY64" fmla="*/ 3353481 h 6748481"/>
                <a:gd name="connsiteX65" fmla="*/ 3567645 w 4185856"/>
                <a:gd name="connsiteY65" fmla="*/ 3397660 h 6748481"/>
                <a:gd name="connsiteX66" fmla="*/ 3777229 w 4185856"/>
                <a:gd name="connsiteY66" fmla="*/ 3481908 h 6748481"/>
                <a:gd name="connsiteX67" fmla="*/ 4060092 w 4185856"/>
                <a:gd name="connsiteY67" fmla="*/ 3426629 h 6748481"/>
                <a:gd name="connsiteX68" fmla="*/ 4161559 w 4185856"/>
                <a:gd name="connsiteY68" fmla="*/ 3288890 h 6748481"/>
                <a:gd name="connsiteX69" fmla="*/ 4164405 w 4185856"/>
                <a:gd name="connsiteY69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96339 w 4185856"/>
                <a:gd name="connsiteY40" fmla="*/ 5894484 h 6748481"/>
                <a:gd name="connsiteX41" fmla="*/ 989984 w 4185856"/>
                <a:gd name="connsiteY41" fmla="*/ 6260310 h 6748481"/>
                <a:gd name="connsiteX42" fmla="*/ 989058 w 4185856"/>
                <a:gd name="connsiteY42" fmla="*/ 6621966 h 6748481"/>
                <a:gd name="connsiteX43" fmla="*/ 1120178 w 4185856"/>
                <a:gd name="connsiteY43" fmla="*/ 6712248 h 6748481"/>
                <a:gd name="connsiteX44" fmla="*/ 1279098 w 4185856"/>
                <a:gd name="connsiteY44" fmla="*/ 6733296 h 6748481"/>
                <a:gd name="connsiteX45" fmla="*/ 1796165 w 4185856"/>
                <a:gd name="connsiteY45" fmla="*/ 6686897 h 6748481"/>
                <a:gd name="connsiteX46" fmla="*/ 1999961 w 4185856"/>
                <a:gd name="connsiteY46" fmla="*/ 6424922 h 6748481"/>
                <a:gd name="connsiteX47" fmla="*/ 2000557 w 4185856"/>
                <a:gd name="connsiteY47" fmla="*/ 5229351 h 6748481"/>
                <a:gd name="connsiteX48" fmla="*/ 2014126 w 4185856"/>
                <a:gd name="connsiteY48" fmla="*/ 5158926 h 6748481"/>
                <a:gd name="connsiteX49" fmla="*/ 2063966 w 4185856"/>
                <a:gd name="connsiteY49" fmla="*/ 5126560 h 6748481"/>
                <a:gd name="connsiteX50" fmla="*/ 2104738 w 4185856"/>
                <a:gd name="connsiteY50" fmla="*/ 5158595 h 6748481"/>
                <a:gd name="connsiteX51" fmla="*/ 2118108 w 4185856"/>
                <a:gd name="connsiteY51" fmla="*/ 5253113 h 6748481"/>
                <a:gd name="connsiteX52" fmla="*/ 2118241 w 4185856"/>
                <a:gd name="connsiteY52" fmla="*/ 6431474 h 6748481"/>
                <a:gd name="connsiteX53" fmla="*/ 2120094 w 4185856"/>
                <a:gd name="connsiteY53" fmla="*/ 6489919 h 6748481"/>
                <a:gd name="connsiteX54" fmla="*/ 2300856 w 4185856"/>
                <a:gd name="connsiteY54" fmla="*/ 6671674 h 6748481"/>
                <a:gd name="connsiteX55" fmla="*/ 2379753 w 4185856"/>
                <a:gd name="connsiteY55" fmla="*/ 6697356 h 6748481"/>
                <a:gd name="connsiteX56" fmla="*/ 2712816 w 4185856"/>
                <a:gd name="connsiteY56" fmla="*/ 6747129 h 6748481"/>
                <a:gd name="connsiteX57" fmla="*/ 3104058 w 4185856"/>
                <a:gd name="connsiteY57" fmla="*/ 6662805 h 6748481"/>
                <a:gd name="connsiteX58" fmla="*/ 3171968 w 4185856"/>
                <a:gd name="connsiteY58" fmla="*/ 6560874 h 6748481"/>
                <a:gd name="connsiteX59" fmla="*/ 3171572 w 4185856"/>
                <a:gd name="connsiteY59" fmla="*/ 4750937 h 6748481"/>
                <a:gd name="connsiteX60" fmla="*/ 3171307 w 4185856"/>
                <a:gd name="connsiteY60" fmla="*/ 4147096 h 6748481"/>
                <a:gd name="connsiteX61" fmla="*/ 3172498 w 4185856"/>
                <a:gd name="connsiteY61" fmla="*/ 3786432 h 6748481"/>
                <a:gd name="connsiteX62" fmla="*/ 3273767 w 4185856"/>
                <a:gd name="connsiteY62" fmla="*/ 3471704 h 6748481"/>
                <a:gd name="connsiteX63" fmla="*/ 3461608 w 4185856"/>
                <a:gd name="connsiteY63" fmla="*/ 3353481 h 6748481"/>
                <a:gd name="connsiteX64" fmla="*/ 3567645 w 4185856"/>
                <a:gd name="connsiteY64" fmla="*/ 3397660 h 6748481"/>
                <a:gd name="connsiteX65" fmla="*/ 3777229 w 4185856"/>
                <a:gd name="connsiteY65" fmla="*/ 3481908 h 6748481"/>
                <a:gd name="connsiteX66" fmla="*/ 4060092 w 4185856"/>
                <a:gd name="connsiteY66" fmla="*/ 3426629 h 6748481"/>
                <a:gd name="connsiteX67" fmla="*/ 4161559 w 4185856"/>
                <a:gd name="connsiteY67" fmla="*/ 3288890 h 6748481"/>
                <a:gd name="connsiteX68" fmla="*/ 4164405 w 4185856"/>
                <a:gd name="connsiteY68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89984 w 4185856"/>
                <a:gd name="connsiteY40" fmla="*/ 6260310 h 6748481"/>
                <a:gd name="connsiteX41" fmla="*/ 989058 w 4185856"/>
                <a:gd name="connsiteY41" fmla="*/ 6621966 h 6748481"/>
                <a:gd name="connsiteX42" fmla="*/ 1120178 w 4185856"/>
                <a:gd name="connsiteY42" fmla="*/ 6712248 h 6748481"/>
                <a:gd name="connsiteX43" fmla="*/ 1279098 w 4185856"/>
                <a:gd name="connsiteY43" fmla="*/ 6733296 h 6748481"/>
                <a:gd name="connsiteX44" fmla="*/ 1796165 w 4185856"/>
                <a:gd name="connsiteY44" fmla="*/ 6686897 h 6748481"/>
                <a:gd name="connsiteX45" fmla="*/ 1999961 w 4185856"/>
                <a:gd name="connsiteY45" fmla="*/ 6424922 h 6748481"/>
                <a:gd name="connsiteX46" fmla="*/ 2000557 w 4185856"/>
                <a:gd name="connsiteY46" fmla="*/ 5229351 h 6748481"/>
                <a:gd name="connsiteX47" fmla="*/ 2014126 w 4185856"/>
                <a:gd name="connsiteY47" fmla="*/ 5158926 h 6748481"/>
                <a:gd name="connsiteX48" fmla="*/ 2063966 w 4185856"/>
                <a:gd name="connsiteY48" fmla="*/ 5126560 h 6748481"/>
                <a:gd name="connsiteX49" fmla="*/ 2104738 w 4185856"/>
                <a:gd name="connsiteY49" fmla="*/ 5158595 h 6748481"/>
                <a:gd name="connsiteX50" fmla="*/ 2118108 w 4185856"/>
                <a:gd name="connsiteY50" fmla="*/ 5253113 h 6748481"/>
                <a:gd name="connsiteX51" fmla="*/ 2118241 w 4185856"/>
                <a:gd name="connsiteY51" fmla="*/ 6431474 h 6748481"/>
                <a:gd name="connsiteX52" fmla="*/ 2120094 w 4185856"/>
                <a:gd name="connsiteY52" fmla="*/ 6489919 h 6748481"/>
                <a:gd name="connsiteX53" fmla="*/ 2300856 w 4185856"/>
                <a:gd name="connsiteY53" fmla="*/ 6671674 h 6748481"/>
                <a:gd name="connsiteX54" fmla="*/ 2379753 w 4185856"/>
                <a:gd name="connsiteY54" fmla="*/ 6697356 h 6748481"/>
                <a:gd name="connsiteX55" fmla="*/ 2712816 w 4185856"/>
                <a:gd name="connsiteY55" fmla="*/ 6747129 h 6748481"/>
                <a:gd name="connsiteX56" fmla="*/ 3104058 w 4185856"/>
                <a:gd name="connsiteY56" fmla="*/ 6662805 h 6748481"/>
                <a:gd name="connsiteX57" fmla="*/ 3171968 w 4185856"/>
                <a:gd name="connsiteY57" fmla="*/ 6560874 h 6748481"/>
                <a:gd name="connsiteX58" fmla="*/ 3171572 w 4185856"/>
                <a:gd name="connsiteY58" fmla="*/ 4750937 h 6748481"/>
                <a:gd name="connsiteX59" fmla="*/ 3171307 w 4185856"/>
                <a:gd name="connsiteY59" fmla="*/ 4147096 h 6748481"/>
                <a:gd name="connsiteX60" fmla="*/ 3172498 w 4185856"/>
                <a:gd name="connsiteY60" fmla="*/ 3786432 h 6748481"/>
                <a:gd name="connsiteX61" fmla="*/ 3273767 w 4185856"/>
                <a:gd name="connsiteY61" fmla="*/ 3471704 h 6748481"/>
                <a:gd name="connsiteX62" fmla="*/ 3461608 w 4185856"/>
                <a:gd name="connsiteY62" fmla="*/ 3353481 h 6748481"/>
                <a:gd name="connsiteX63" fmla="*/ 3567645 w 4185856"/>
                <a:gd name="connsiteY63" fmla="*/ 3397660 h 6748481"/>
                <a:gd name="connsiteX64" fmla="*/ 3777229 w 4185856"/>
                <a:gd name="connsiteY64" fmla="*/ 3481908 h 6748481"/>
                <a:gd name="connsiteX65" fmla="*/ 4060092 w 4185856"/>
                <a:gd name="connsiteY65" fmla="*/ 3426629 h 6748481"/>
                <a:gd name="connsiteX66" fmla="*/ 4161559 w 4185856"/>
                <a:gd name="connsiteY66" fmla="*/ 3288890 h 6748481"/>
                <a:gd name="connsiteX67" fmla="*/ 4164405 w 4185856"/>
                <a:gd name="connsiteY67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89984 w 4185856"/>
                <a:gd name="connsiteY40" fmla="*/ 6260310 h 6748481"/>
                <a:gd name="connsiteX41" fmla="*/ 989058 w 4185856"/>
                <a:gd name="connsiteY41" fmla="*/ 6621966 h 6748481"/>
                <a:gd name="connsiteX42" fmla="*/ 1120178 w 4185856"/>
                <a:gd name="connsiteY42" fmla="*/ 6712248 h 6748481"/>
                <a:gd name="connsiteX43" fmla="*/ 1279098 w 4185856"/>
                <a:gd name="connsiteY43" fmla="*/ 6733296 h 6748481"/>
                <a:gd name="connsiteX44" fmla="*/ 1796165 w 4185856"/>
                <a:gd name="connsiteY44" fmla="*/ 6686897 h 6748481"/>
                <a:gd name="connsiteX45" fmla="*/ 1999961 w 4185856"/>
                <a:gd name="connsiteY45" fmla="*/ 6424922 h 6748481"/>
                <a:gd name="connsiteX46" fmla="*/ 2000557 w 4185856"/>
                <a:gd name="connsiteY46" fmla="*/ 5229351 h 6748481"/>
                <a:gd name="connsiteX47" fmla="*/ 2014126 w 4185856"/>
                <a:gd name="connsiteY47" fmla="*/ 5158926 h 6748481"/>
                <a:gd name="connsiteX48" fmla="*/ 2063966 w 4185856"/>
                <a:gd name="connsiteY48" fmla="*/ 5126560 h 6748481"/>
                <a:gd name="connsiteX49" fmla="*/ 2104738 w 4185856"/>
                <a:gd name="connsiteY49" fmla="*/ 5158595 h 6748481"/>
                <a:gd name="connsiteX50" fmla="*/ 2118108 w 4185856"/>
                <a:gd name="connsiteY50" fmla="*/ 5253113 h 6748481"/>
                <a:gd name="connsiteX51" fmla="*/ 2118241 w 4185856"/>
                <a:gd name="connsiteY51" fmla="*/ 6431474 h 6748481"/>
                <a:gd name="connsiteX52" fmla="*/ 2120094 w 4185856"/>
                <a:gd name="connsiteY52" fmla="*/ 6489919 h 6748481"/>
                <a:gd name="connsiteX53" fmla="*/ 2300856 w 4185856"/>
                <a:gd name="connsiteY53" fmla="*/ 6671674 h 6748481"/>
                <a:gd name="connsiteX54" fmla="*/ 2379753 w 4185856"/>
                <a:gd name="connsiteY54" fmla="*/ 6697356 h 6748481"/>
                <a:gd name="connsiteX55" fmla="*/ 2712816 w 4185856"/>
                <a:gd name="connsiteY55" fmla="*/ 6747129 h 6748481"/>
                <a:gd name="connsiteX56" fmla="*/ 3104058 w 4185856"/>
                <a:gd name="connsiteY56" fmla="*/ 6662805 h 6748481"/>
                <a:gd name="connsiteX57" fmla="*/ 3171968 w 4185856"/>
                <a:gd name="connsiteY57" fmla="*/ 6560874 h 6748481"/>
                <a:gd name="connsiteX58" fmla="*/ 3171572 w 4185856"/>
                <a:gd name="connsiteY58" fmla="*/ 4750937 h 6748481"/>
                <a:gd name="connsiteX59" fmla="*/ 3171307 w 4185856"/>
                <a:gd name="connsiteY59" fmla="*/ 4147096 h 6748481"/>
                <a:gd name="connsiteX60" fmla="*/ 3172498 w 4185856"/>
                <a:gd name="connsiteY60" fmla="*/ 3786432 h 6748481"/>
                <a:gd name="connsiteX61" fmla="*/ 3273767 w 4185856"/>
                <a:gd name="connsiteY61" fmla="*/ 3471704 h 6748481"/>
                <a:gd name="connsiteX62" fmla="*/ 3421178 w 4185856"/>
                <a:gd name="connsiteY62" fmla="*/ 3326526 h 6748481"/>
                <a:gd name="connsiteX63" fmla="*/ 3567645 w 4185856"/>
                <a:gd name="connsiteY63" fmla="*/ 3397660 h 6748481"/>
                <a:gd name="connsiteX64" fmla="*/ 3777229 w 4185856"/>
                <a:gd name="connsiteY64" fmla="*/ 3481908 h 6748481"/>
                <a:gd name="connsiteX65" fmla="*/ 4060092 w 4185856"/>
                <a:gd name="connsiteY65" fmla="*/ 3426629 h 6748481"/>
                <a:gd name="connsiteX66" fmla="*/ 4161559 w 4185856"/>
                <a:gd name="connsiteY66" fmla="*/ 3288890 h 6748481"/>
                <a:gd name="connsiteX67" fmla="*/ 4164405 w 4185856"/>
                <a:gd name="connsiteY67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89984 w 4185856"/>
                <a:gd name="connsiteY40" fmla="*/ 6260310 h 6748481"/>
                <a:gd name="connsiteX41" fmla="*/ 989058 w 4185856"/>
                <a:gd name="connsiteY41" fmla="*/ 6621966 h 6748481"/>
                <a:gd name="connsiteX42" fmla="*/ 1120178 w 4185856"/>
                <a:gd name="connsiteY42" fmla="*/ 6712248 h 6748481"/>
                <a:gd name="connsiteX43" fmla="*/ 1279098 w 4185856"/>
                <a:gd name="connsiteY43" fmla="*/ 6733296 h 6748481"/>
                <a:gd name="connsiteX44" fmla="*/ 1796165 w 4185856"/>
                <a:gd name="connsiteY44" fmla="*/ 6686897 h 6748481"/>
                <a:gd name="connsiteX45" fmla="*/ 1999961 w 4185856"/>
                <a:gd name="connsiteY45" fmla="*/ 6424922 h 6748481"/>
                <a:gd name="connsiteX46" fmla="*/ 2000557 w 4185856"/>
                <a:gd name="connsiteY46" fmla="*/ 5229351 h 6748481"/>
                <a:gd name="connsiteX47" fmla="*/ 2014126 w 4185856"/>
                <a:gd name="connsiteY47" fmla="*/ 5158926 h 6748481"/>
                <a:gd name="connsiteX48" fmla="*/ 2063966 w 4185856"/>
                <a:gd name="connsiteY48" fmla="*/ 5126560 h 6748481"/>
                <a:gd name="connsiteX49" fmla="*/ 2104738 w 4185856"/>
                <a:gd name="connsiteY49" fmla="*/ 5158595 h 6748481"/>
                <a:gd name="connsiteX50" fmla="*/ 2118108 w 4185856"/>
                <a:gd name="connsiteY50" fmla="*/ 5253113 h 6748481"/>
                <a:gd name="connsiteX51" fmla="*/ 2118241 w 4185856"/>
                <a:gd name="connsiteY51" fmla="*/ 6431474 h 6748481"/>
                <a:gd name="connsiteX52" fmla="*/ 2120094 w 4185856"/>
                <a:gd name="connsiteY52" fmla="*/ 6489919 h 6748481"/>
                <a:gd name="connsiteX53" fmla="*/ 2300856 w 4185856"/>
                <a:gd name="connsiteY53" fmla="*/ 6671674 h 6748481"/>
                <a:gd name="connsiteX54" fmla="*/ 2379753 w 4185856"/>
                <a:gd name="connsiteY54" fmla="*/ 6697356 h 6748481"/>
                <a:gd name="connsiteX55" fmla="*/ 2712816 w 4185856"/>
                <a:gd name="connsiteY55" fmla="*/ 6747129 h 6748481"/>
                <a:gd name="connsiteX56" fmla="*/ 3104058 w 4185856"/>
                <a:gd name="connsiteY56" fmla="*/ 6662805 h 6748481"/>
                <a:gd name="connsiteX57" fmla="*/ 3171968 w 4185856"/>
                <a:gd name="connsiteY57" fmla="*/ 6560874 h 6748481"/>
                <a:gd name="connsiteX58" fmla="*/ 3171572 w 4185856"/>
                <a:gd name="connsiteY58" fmla="*/ 4750937 h 6748481"/>
                <a:gd name="connsiteX59" fmla="*/ 3171307 w 4185856"/>
                <a:gd name="connsiteY59" fmla="*/ 4147096 h 6748481"/>
                <a:gd name="connsiteX60" fmla="*/ 3172498 w 4185856"/>
                <a:gd name="connsiteY60" fmla="*/ 3786432 h 6748481"/>
                <a:gd name="connsiteX61" fmla="*/ 3273767 w 4185856"/>
                <a:gd name="connsiteY61" fmla="*/ 3471704 h 6748481"/>
                <a:gd name="connsiteX62" fmla="*/ 3421178 w 4185856"/>
                <a:gd name="connsiteY62" fmla="*/ 3326526 h 6748481"/>
                <a:gd name="connsiteX63" fmla="*/ 3567645 w 4185856"/>
                <a:gd name="connsiteY63" fmla="*/ 3397660 h 6748481"/>
                <a:gd name="connsiteX64" fmla="*/ 3777229 w 4185856"/>
                <a:gd name="connsiteY64" fmla="*/ 3481908 h 6748481"/>
                <a:gd name="connsiteX65" fmla="*/ 4060092 w 4185856"/>
                <a:gd name="connsiteY65" fmla="*/ 3426629 h 6748481"/>
                <a:gd name="connsiteX66" fmla="*/ 4161559 w 4185856"/>
                <a:gd name="connsiteY66" fmla="*/ 3288890 h 6748481"/>
                <a:gd name="connsiteX67" fmla="*/ 4164405 w 4185856"/>
                <a:gd name="connsiteY67" fmla="*/ 3089529 h 6748481"/>
                <a:gd name="connsiteX0" fmla="*/ 4164405 w 4185856"/>
                <a:gd name="connsiteY0" fmla="*/ 3089529 h 6748481"/>
                <a:gd name="connsiteX1" fmla="*/ 3978944 w 4185856"/>
                <a:gd name="connsiteY1" fmla="*/ 2849065 h 6748481"/>
                <a:gd name="connsiteX2" fmla="*/ 3676924 w 4185856"/>
                <a:gd name="connsiteY2" fmla="*/ 2818816 h 6748481"/>
                <a:gd name="connsiteX3" fmla="*/ 3557916 w 4185856"/>
                <a:gd name="connsiteY3" fmla="*/ 2885138 h 6748481"/>
                <a:gd name="connsiteX4" fmla="*/ 3302758 w 4185856"/>
                <a:gd name="connsiteY4" fmla="*/ 2818221 h 6748481"/>
                <a:gd name="connsiteX5" fmla="*/ 3283430 w 4185856"/>
                <a:gd name="connsiteY5" fmla="*/ 2774271 h 6748481"/>
                <a:gd name="connsiteX6" fmla="*/ 3242791 w 4185856"/>
                <a:gd name="connsiteY6" fmla="*/ 2534667 h 6748481"/>
                <a:gd name="connsiteX7" fmla="*/ 3326718 w 4185856"/>
                <a:gd name="connsiteY7" fmla="*/ 2073000 h 6748481"/>
                <a:gd name="connsiteX8" fmla="*/ 3387281 w 4185856"/>
                <a:gd name="connsiteY8" fmla="*/ 1893760 h 6748481"/>
                <a:gd name="connsiteX9" fmla="*/ 3356173 w 4185856"/>
                <a:gd name="connsiteY9" fmla="*/ 1825056 h 6748481"/>
                <a:gd name="connsiteX10" fmla="*/ 3159657 w 4185856"/>
                <a:gd name="connsiteY10" fmla="*/ 1737951 h 6748481"/>
                <a:gd name="connsiteX11" fmla="*/ 2863661 w 4185856"/>
                <a:gd name="connsiteY11" fmla="*/ 1657399 h 6748481"/>
                <a:gd name="connsiteX12" fmla="*/ 2724531 w 4185856"/>
                <a:gd name="connsiteY12" fmla="*/ 1645154 h 6748481"/>
                <a:gd name="connsiteX13" fmla="*/ 2707521 w 4185856"/>
                <a:gd name="connsiteY13" fmla="*/ 1632248 h 6748481"/>
                <a:gd name="connsiteX14" fmla="*/ 2768481 w 4185856"/>
                <a:gd name="connsiteY14" fmla="*/ 1526544 h 6748481"/>
                <a:gd name="connsiteX15" fmla="*/ 2909397 w 4185856"/>
                <a:gd name="connsiteY15" fmla="*/ 1298986 h 6748481"/>
                <a:gd name="connsiteX16" fmla="*/ 2966386 w 4185856"/>
                <a:gd name="connsiteY16" fmla="*/ 733269 h 6748481"/>
                <a:gd name="connsiteX17" fmla="*/ 2460769 w 4185856"/>
                <a:gd name="connsiteY17" fmla="*/ 108181 h 6748481"/>
                <a:gd name="connsiteX18" fmla="*/ 1702640 w 4185856"/>
                <a:gd name="connsiteY18" fmla="*/ 64232 h 6748481"/>
                <a:gd name="connsiteX19" fmla="*/ 1186102 w 4185856"/>
                <a:gd name="connsiteY19" fmla="*/ 1401645 h 6748481"/>
                <a:gd name="connsiteX20" fmla="*/ 1351177 w 4185856"/>
                <a:gd name="connsiteY20" fmla="*/ 1640852 h 6748481"/>
                <a:gd name="connsiteX21" fmla="*/ 1345022 w 4185856"/>
                <a:gd name="connsiteY21" fmla="*/ 1662231 h 6748481"/>
                <a:gd name="connsiteX22" fmla="*/ 1282473 w 4185856"/>
                <a:gd name="connsiteY22" fmla="*/ 1685596 h 6748481"/>
                <a:gd name="connsiteX23" fmla="*/ 1064182 w 4185856"/>
                <a:gd name="connsiteY23" fmla="*/ 1749071 h 6748481"/>
                <a:gd name="connsiteX24" fmla="*/ 812598 w 4185856"/>
                <a:gd name="connsiteY24" fmla="*/ 1866689 h 6748481"/>
                <a:gd name="connsiteX25" fmla="*/ 811473 w 4185856"/>
                <a:gd name="connsiteY25" fmla="*/ 1990528 h 6748481"/>
                <a:gd name="connsiteX26" fmla="*/ 843309 w 4185856"/>
                <a:gd name="connsiteY26" fmla="*/ 2212129 h 6748481"/>
                <a:gd name="connsiteX27" fmla="*/ 862174 w 4185856"/>
                <a:gd name="connsiteY27" fmla="*/ 2397458 h 6748481"/>
                <a:gd name="connsiteX28" fmla="*/ 724169 w 4185856"/>
                <a:gd name="connsiteY28" fmla="*/ 2924785 h 6748481"/>
                <a:gd name="connsiteX29" fmla="*/ 573788 w 4185856"/>
                <a:gd name="connsiteY29" fmla="*/ 2941663 h 6748481"/>
                <a:gd name="connsiteX30" fmla="*/ 528978 w 4185856"/>
                <a:gd name="connsiteY30" fmla="*/ 2920549 h 6748481"/>
                <a:gd name="connsiteX31" fmla="*/ 363175 w 4185856"/>
                <a:gd name="connsiteY31" fmla="*/ 2839269 h 6748481"/>
                <a:gd name="connsiteX32" fmla="*/ 202137 w 4185856"/>
                <a:gd name="connsiteY32" fmla="*/ 2835496 h 6748481"/>
                <a:gd name="connsiteX33" fmla="*/ 394 w 4185856"/>
                <a:gd name="connsiteY33" fmla="*/ 3195233 h 6748481"/>
                <a:gd name="connsiteX34" fmla="*/ 155408 w 4185856"/>
                <a:gd name="connsiteY34" fmla="*/ 3534716 h 6748481"/>
                <a:gd name="connsiteX35" fmla="*/ 477748 w 4185856"/>
                <a:gd name="connsiteY35" fmla="*/ 3566288 h 6748481"/>
                <a:gd name="connsiteX36" fmla="*/ 576237 w 4185856"/>
                <a:gd name="connsiteY36" fmla="*/ 3496856 h 6748481"/>
                <a:gd name="connsiteX37" fmla="*/ 850590 w 4185856"/>
                <a:gd name="connsiteY37" fmla="*/ 3531671 h 6748481"/>
                <a:gd name="connsiteX38" fmla="*/ 966355 w 4185856"/>
                <a:gd name="connsiteY38" fmla="*/ 3750227 h 6748481"/>
                <a:gd name="connsiteX39" fmla="*/ 992830 w 4185856"/>
                <a:gd name="connsiteY39" fmla="*/ 4058866 h 6748481"/>
                <a:gd name="connsiteX40" fmla="*/ 989984 w 4185856"/>
                <a:gd name="connsiteY40" fmla="*/ 6260310 h 6748481"/>
                <a:gd name="connsiteX41" fmla="*/ 989058 w 4185856"/>
                <a:gd name="connsiteY41" fmla="*/ 6621966 h 6748481"/>
                <a:gd name="connsiteX42" fmla="*/ 1120178 w 4185856"/>
                <a:gd name="connsiteY42" fmla="*/ 6712248 h 6748481"/>
                <a:gd name="connsiteX43" fmla="*/ 1279098 w 4185856"/>
                <a:gd name="connsiteY43" fmla="*/ 6733296 h 6748481"/>
                <a:gd name="connsiteX44" fmla="*/ 1796165 w 4185856"/>
                <a:gd name="connsiteY44" fmla="*/ 6686897 h 6748481"/>
                <a:gd name="connsiteX45" fmla="*/ 1999961 w 4185856"/>
                <a:gd name="connsiteY45" fmla="*/ 6424922 h 6748481"/>
                <a:gd name="connsiteX46" fmla="*/ 2000557 w 4185856"/>
                <a:gd name="connsiteY46" fmla="*/ 5229351 h 6748481"/>
                <a:gd name="connsiteX47" fmla="*/ 2014126 w 4185856"/>
                <a:gd name="connsiteY47" fmla="*/ 5158926 h 6748481"/>
                <a:gd name="connsiteX48" fmla="*/ 2063966 w 4185856"/>
                <a:gd name="connsiteY48" fmla="*/ 5126560 h 6748481"/>
                <a:gd name="connsiteX49" fmla="*/ 2104738 w 4185856"/>
                <a:gd name="connsiteY49" fmla="*/ 5158595 h 6748481"/>
                <a:gd name="connsiteX50" fmla="*/ 2118108 w 4185856"/>
                <a:gd name="connsiteY50" fmla="*/ 5253113 h 6748481"/>
                <a:gd name="connsiteX51" fmla="*/ 2118241 w 4185856"/>
                <a:gd name="connsiteY51" fmla="*/ 6431474 h 6748481"/>
                <a:gd name="connsiteX52" fmla="*/ 2120094 w 4185856"/>
                <a:gd name="connsiteY52" fmla="*/ 6489919 h 6748481"/>
                <a:gd name="connsiteX53" fmla="*/ 2300856 w 4185856"/>
                <a:gd name="connsiteY53" fmla="*/ 6671674 h 6748481"/>
                <a:gd name="connsiteX54" fmla="*/ 2379753 w 4185856"/>
                <a:gd name="connsiteY54" fmla="*/ 6697356 h 6748481"/>
                <a:gd name="connsiteX55" fmla="*/ 2712816 w 4185856"/>
                <a:gd name="connsiteY55" fmla="*/ 6747129 h 6748481"/>
                <a:gd name="connsiteX56" fmla="*/ 3104058 w 4185856"/>
                <a:gd name="connsiteY56" fmla="*/ 6662805 h 6748481"/>
                <a:gd name="connsiteX57" fmla="*/ 3171968 w 4185856"/>
                <a:gd name="connsiteY57" fmla="*/ 6560874 h 6748481"/>
                <a:gd name="connsiteX58" fmla="*/ 3171572 w 4185856"/>
                <a:gd name="connsiteY58" fmla="*/ 4750937 h 6748481"/>
                <a:gd name="connsiteX59" fmla="*/ 3171307 w 4185856"/>
                <a:gd name="connsiteY59" fmla="*/ 4147096 h 6748481"/>
                <a:gd name="connsiteX60" fmla="*/ 3172498 w 4185856"/>
                <a:gd name="connsiteY60" fmla="*/ 3786432 h 6748481"/>
                <a:gd name="connsiteX61" fmla="*/ 3273767 w 4185856"/>
                <a:gd name="connsiteY61" fmla="*/ 3471704 h 6748481"/>
                <a:gd name="connsiteX62" fmla="*/ 3421178 w 4185856"/>
                <a:gd name="connsiteY62" fmla="*/ 3333264 h 6748481"/>
                <a:gd name="connsiteX63" fmla="*/ 3567645 w 4185856"/>
                <a:gd name="connsiteY63" fmla="*/ 3397660 h 6748481"/>
                <a:gd name="connsiteX64" fmla="*/ 3777229 w 4185856"/>
                <a:gd name="connsiteY64" fmla="*/ 3481908 h 6748481"/>
                <a:gd name="connsiteX65" fmla="*/ 4060092 w 4185856"/>
                <a:gd name="connsiteY65" fmla="*/ 3426629 h 6748481"/>
                <a:gd name="connsiteX66" fmla="*/ 4161559 w 4185856"/>
                <a:gd name="connsiteY66" fmla="*/ 3288890 h 6748481"/>
                <a:gd name="connsiteX67" fmla="*/ 4164405 w 4185856"/>
                <a:gd name="connsiteY67" fmla="*/ 3089529 h 674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185856" h="6748481">
                  <a:moveTo>
                    <a:pt x="4164405" y="3089529"/>
                  </a:moveTo>
                  <a:cubicBezTo>
                    <a:pt x="4121779" y="2994482"/>
                    <a:pt x="4057643" y="2916379"/>
                    <a:pt x="3978944" y="2849065"/>
                  </a:cubicBezTo>
                  <a:cubicBezTo>
                    <a:pt x="3885021" y="2768711"/>
                    <a:pt x="3784216" y="2761033"/>
                    <a:pt x="3676924" y="2818816"/>
                  </a:cubicBezTo>
                  <a:cubicBezTo>
                    <a:pt x="3636946" y="2840394"/>
                    <a:pt x="3598093" y="2863957"/>
                    <a:pt x="3557916" y="2885138"/>
                  </a:cubicBezTo>
                  <a:cubicBezTo>
                    <a:pt x="3455456" y="2939148"/>
                    <a:pt x="3358820" y="2929683"/>
                    <a:pt x="3302758" y="2818221"/>
                  </a:cubicBezTo>
                  <a:cubicBezTo>
                    <a:pt x="3295543" y="2803924"/>
                    <a:pt x="3289255" y="2789164"/>
                    <a:pt x="3283430" y="2774271"/>
                  </a:cubicBezTo>
                  <a:cubicBezTo>
                    <a:pt x="3253315" y="2697227"/>
                    <a:pt x="3244446" y="2616345"/>
                    <a:pt x="3242791" y="2534667"/>
                  </a:cubicBezTo>
                  <a:cubicBezTo>
                    <a:pt x="3239547" y="2375218"/>
                    <a:pt x="3277804" y="2223050"/>
                    <a:pt x="3326718" y="2073000"/>
                  </a:cubicBezTo>
                  <a:cubicBezTo>
                    <a:pt x="3346244" y="2013032"/>
                    <a:pt x="3367226" y="1953595"/>
                    <a:pt x="3387281" y="1893760"/>
                  </a:cubicBezTo>
                  <a:cubicBezTo>
                    <a:pt x="3398070" y="1861526"/>
                    <a:pt x="3388274" y="1840081"/>
                    <a:pt x="3356173" y="1825056"/>
                  </a:cubicBezTo>
                  <a:cubicBezTo>
                    <a:pt x="3291241" y="1794675"/>
                    <a:pt x="3226707" y="1763699"/>
                    <a:pt x="3159657" y="1737951"/>
                  </a:cubicBezTo>
                  <a:cubicBezTo>
                    <a:pt x="3063617" y="1701018"/>
                    <a:pt x="2966121" y="1669777"/>
                    <a:pt x="2863661" y="1657399"/>
                  </a:cubicBezTo>
                  <a:cubicBezTo>
                    <a:pt x="2817461" y="1651839"/>
                    <a:pt x="2770930" y="1649457"/>
                    <a:pt x="2724531" y="1645154"/>
                  </a:cubicBezTo>
                  <a:cubicBezTo>
                    <a:pt x="2716324" y="1644360"/>
                    <a:pt x="2695474" y="1645353"/>
                    <a:pt x="2707521" y="1632248"/>
                  </a:cubicBezTo>
                  <a:cubicBezTo>
                    <a:pt x="2735982" y="1601072"/>
                    <a:pt x="2740681" y="1558513"/>
                    <a:pt x="2768481" y="1526544"/>
                  </a:cubicBezTo>
                  <a:cubicBezTo>
                    <a:pt x="2827455" y="1458700"/>
                    <a:pt x="2873456" y="1381590"/>
                    <a:pt x="2909397" y="1298986"/>
                  </a:cubicBezTo>
                  <a:cubicBezTo>
                    <a:pt x="2988758" y="1116636"/>
                    <a:pt x="3024036" y="931240"/>
                    <a:pt x="2966386" y="733269"/>
                  </a:cubicBezTo>
                  <a:cubicBezTo>
                    <a:pt x="2884774" y="452959"/>
                    <a:pt x="2723208" y="239301"/>
                    <a:pt x="2460769" y="108181"/>
                  </a:cubicBezTo>
                  <a:cubicBezTo>
                    <a:pt x="2211236" y="-16519"/>
                    <a:pt x="1964153" y="-36442"/>
                    <a:pt x="1702640" y="64232"/>
                  </a:cubicBezTo>
                  <a:cubicBezTo>
                    <a:pt x="1149897" y="277029"/>
                    <a:pt x="887789" y="873391"/>
                    <a:pt x="1186102" y="1401645"/>
                  </a:cubicBezTo>
                  <a:cubicBezTo>
                    <a:pt x="1233957" y="1486433"/>
                    <a:pt x="1305507" y="1554475"/>
                    <a:pt x="1351177" y="1640852"/>
                  </a:cubicBezTo>
                  <a:cubicBezTo>
                    <a:pt x="1358723" y="1655149"/>
                    <a:pt x="1355215" y="1660444"/>
                    <a:pt x="1345022" y="1662231"/>
                  </a:cubicBezTo>
                  <a:cubicBezTo>
                    <a:pt x="1322385" y="1666269"/>
                    <a:pt x="1303786" y="1681029"/>
                    <a:pt x="1282473" y="1685596"/>
                  </a:cubicBezTo>
                  <a:cubicBezTo>
                    <a:pt x="1208143" y="1701613"/>
                    <a:pt x="1134607" y="1720080"/>
                    <a:pt x="1064182" y="1749071"/>
                  </a:cubicBezTo>
                  <a:cubicBezTo>
                    <a:pt x="978534" y="1784350"/>
                    <a:pt x="891628" y="1817179"/>
                    <a:pt x="812598" y="1866689"/>
                  </a:cubicBezTo>
                  <a:cubicBezTo>
                    <a:pt x="788439" y="1881846"/>
                    <a:pt x="809090" y="1969613"/>
                    <a:pt x="811473" y="1990528"/>
                  </a:cubicBezTo>
                  <a:cubicBezTo>
                    <a:pt x="819945" y="2064527"/>
                    <a:pt x="837353" y="2137997"/>
                    <a:pt x="843309" y="2212129"/>
                  </a:cubicBezTo>
                  <a:cubicBezTo>
                    <a:pt x="848075" y="2273751"/>
                    <a:pt x="857143" y="2335571"/>
                    <a:pt x="862174" y="2397458"/>
                  </a:cubicBezTo>
                  <a:cubicBezTo>
                    <a:pt x="876139" y="2571270"/>
                    <a:pt x="868660" y="2801674"/>
                    <a:pt x="724169" y="2924785"/>
                  </a:cubicBezTo>
                  <a:cubicBezTo>
                    <a:pt x="677109" y="2957681"/>
                    <a:pt x="626475" y="2959269"/>
                    <a:pt x="573788" y="2941663"/>
                  </a:cubicBezTo>
                  <a:cubicBezTo>
                    <a:pt x="558830" y="2934713"/>
                    <a:pt x="543342" y="2928690"/>
                    <a:pt x="528978" y="2920549"/>
                  </a:cubicBezTo>
                  <a:cubicBezTo>
                    <a:pt x="475299" y="2890234"/>
                    <a:pt x="417251" y="2869186"/>
                    <a:pt x="363175" y="2839269"/>
                  </a:cubicBezTo>
                  <a:cubicBezTo>
                    <a:pt x="312408" y="2811205"/>
                    <a:pt x="253302" y="2802137"/>
                    <a:pt x="202137" y="2835496"/>
                  </a:cubicBezTo>
                  <a:cubicBezTo>
                    <a:pt x="73201" y="2919490"/>
                    <a:pt x="7211" y="3041807"/>
                    <a:pt x="394" y="3195233"/>
                  </a:cubicBezTo>
                  <a:cubicBezTo>
                    <a:pt x="-5828" y="3334428"/>
                    <a:pt x="62413" y="3441323"/>
                    <a:pt x="155408" y="3534716"/>
                  </a:cubicBezTo>
                  <a:cubicBezTo>
                    <a:pt x="262899" y="3642604"/>
                    <a:pt x="351394" y="3649951"/>
                    <a:pt x="477748" y="3566288"/>
                  </a:cubicBezTo>
                  <a:cubicBezTo>
                    <a:pt x="511240" y="3544115"/>
                    <a:pt x="543077" y="3519559"/>
                    <a:pt x="576237" y="3496856"/>
                  </a:cubicBezTo>
                  <a:cubicBezTo>
                    <a:pt x="678367" y="3426894"/>
                    <a:pt x="769642" y="3438676"/>
                    <a:pt x="850590" y="3531671"/>
                  </a:cubicBezTo>
                  <a:cubicBezTo>
                    <a:pt x="906189" y="3595543"/>
                    <a:pt x="942924" y="3669477"/>
                    <a:pt x="966355" y="3750227"/>
                  </a:cubicBezTo>
                  <a:cubicBezTo>
                    <a:pt x="995676" y="3851231"/>
                    <a:pt x="990845" y="3955810"/>
                    <a:pt x="992830" y="4058866"/>
                  </a:cubicBezTo>
                  <a:cubicBezTo>
                    <a:pt x="996768" y="4477213"/>
                    <a:pt x="990613" y="5833127"/>
                    <a:pt x="989984" y="6260310"/>
                  </a:cubicBezTo>
                  <a:cubicBezTo>
                    <a:pt x="988925" y="6381369"/>
                    <a:pt x="996404" y="6501237"/>
                    <a:pt x="989058" y="6621966"/>
                  </a:cubicBezTo>
                  <a:cubicBezTo>
                    <a:pt x="984888" y="6690472"/>
                    <a:pt x="1069014" y="6700400"/>
                    <a:pt x="1120178" y="6712248"/>
                  </a:cubicBezTo>
                  <a:cubicBezTo>
                    <a:pt x="1172335" y="6724360"/>
                    <a:pt x="1225749" y="6730053"/>
                    <a:pt x="1279098" y="6733296"/>
                  </a:cubicBezTo>
                  <a:cubicBezTo>
                    <a:pt x="1453306" y="6743886"/>
                    <a:pt x="1626722" y="6735216"/>
                    <a:pt x="1796165" y="6686897"/>
                  </a:cubicBezTo>
                  <a:cubicBezTo>
                    <a:pt x="1968323" y="6637785"/>
                    <a:pt x="2000822" y="6559153"/>
                    <a:pt x="1999961" y="6424922"/>
                  </a:cubicBezTo>
                  <a:cubicBezTo>
                    <a:pt x="2000331" y="6060704"/>
                    <a:pt x="1998196" y="5440350"/>
                    <a:pt x="2000557" y="5229351"/>
                  </a:cubicBezTo>
                  <a:cubicBezTo>
                    <a:pt x="2000756" y="5205126"/>
                    <a:pt x="2003601" y="5181298"/>
                    <a:pt x="2014126" y="5158926"/>
                  </a:cubicBezTo>
                  <a:cubicBezTo>
                    <a:pt x="2024120" y="5137680"/>
                    <a:pt x="2038350" y="5127089"/>
                    <a:pt x="2063966" y="5126560"/>
                  </a:cubicBezTo>
                  <a:cubicBezTo>
                    <a:pt x="2089449" y="5126030"/>
                    <a:pt x="2096332" y="5139599"/>
                    <a:pt x="2104738" y="5158595"/>
                  </a:cubicBezTo>
                  <a:cubicBezTo>
                    <a:pt x="2118373" y="5189241"/>
                    <a:pt x="2118042" y="5221078"/>
                    <a:pt x="2118108" y="5253113"/>
                  </a:cubicBezTo>
                  <a:cubicBezTo>
                    <a:pt x="2118241" y="5645878"/>
                    <a:pt x="2118175" y="6038709"/>
                    <a:pt x="2118241" y="6431474"/>
                  </a:cubicBezTo>
                  <a:cubicBezTo>
                    <a:pt x="2118241" y="6450934"/>
                    <a:pt x="2119432" y="6470460"/>
                    <a:pt x="2120094" y="6489919"/>
                  </a:cubicBezTo>
                  <a:cubicBezTo>
                    <a:pt x="2123139" y="6583246"/>
                    <a:pt x="2227055" y="6642948"/>
                    <a:pt x="2300856" y="6671674"/>
                  </a:cubicBezTo>
                  <a:cubicBezTo>
                    <a:pt x="2326670" y="6681735"/>
                    <a:pt x="2353079" y="6689943"/>
                    <a:pt x="2379753" y="6697356"/>
                  </a:cubicBezTo>
                  <a:cubicBezTo>
                    <a:pt x="2484530" y="6726677"/>
                    <a:pt x="2603604" y="6755072"/>
                    <a:pt x="2712816" y="6747129"/>
                  </a:cubicBezTo>
                  <a:cubicBezTo>
                    <a:pt x="2845988" y="6737466"/>
                    <a:pt x="2980748" y="6714498"/>
                    <a:pt x="3104058" y="6662805"/>
                  </a:cubicBezTo>
                  <a:cubicBezTo>
                    <a:pt x="3149596" y="6643676"/>
                    <a:pt x="3171902" y="6608861"/>
                    <a:pt x="3171968" y="6560874"/>
                  </a:cubicBezTo>
                  <a:cubicBezTo>
                    <a:pt x="3172895" y="5957562"/>
                    <a:pt x="3171240" y="5354250"/>
                    <a:pt x="3171572" y="4750937"/>
                  </a:cubicBezTo>
                  <a:cubicBezTo>
                    <a:pt x="3171638" y="4549657"/>
                    <a:pt x="3174153" y="4348377"/>
                    <a:pt x="3171307" y="4147096"/>
                  </a:cubicBezTo>
                  <a:cubicBezTo>
                    <a:pt x="3169586" y="4026632"/>
                    <a:pt x="3172498" y="3906565"/>
                    <a:pt x="3172498" y="3786432"/>
                  </a:cubicBezTo>
                  <a:cubicBezTo>
                    <a:pt x="3185405" y="3674639"/>
                    <a:pt x="3232320" y="3547232"/>
                    <a:pt x="3273767" y="3471704"/>
                  </a:cubicBezTo>
                  <a:cubicBezTo>
                    <a:pt x="3315214" y="3396176"/>
                    <a:pt x="3370895" y="3328476"/>
                    <a:pt x="3421178" y="3333264"/>
                  </a:cubicBezTo>
                  <a:cubicBezTo>
                    <a:pt x="3503854" y="3341137"/>
                    <a:pt x="3508303" y="3372886"/>
                    <a:pt x="3567645" y="3397660"/>
                  </a:cubicBezTo>
                  <a:cubicBezTo>
                    <a:pt x="3626987" y="3422434"/>
                    <a:pt x="3695155" y="3477080"/>
                    <a:pt x="3777229" y="3481908"/>
                  </a:cubicBezTo>
                  <a:cubicBezTo>
                    <a:pt x="3859303" y="3486736"/>
                    <a:pt x="3960941" y="3514727"/>
                    <a:pt x="4060092" y="3426629"/>
                  </a:cubicBezTo>
                  <a:cubicBezTo>
                    <a:pt x="4103577" y="3387975"/>
                    <a:pt x="4136937" y="3341709"/>
                    <a:pt x="4161559" y="3288890"/>
                  </a:cubicBezTo>
                  <a:cubicBezTo>
                    <a:pt x="4192337" y="3222767"/>
                    <a:pt x="4194521" y="3156645"/>
                    <a:pt x="4164405" y="3089529"/>
                  </a:cubicBezTo>
                  <a:close/>
                </a:path>
              </a:pathLst>
            </a:custGeom>
            <a:solidFill>
              <a:schemeClr val="accent3"/>
            </a:solidFill>
            <a:ln w="66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Oval 21">
            <a:extLst>
              <a:ext uri="{FF2B5EF4-FFF2-40B4-BE49-F238E27FC236}">
                <a16:creationId xmlns:a16="http://schemas.microsoft.com/office/drawing/2014/main" id="{25AC052B-956C-4630-9184-C87C08250946}"/>
              </a:ext>
            </a:extLst>
          </p:cNvPr>
          <p:cNvSpPr/>
          <p:nvPr/>
        </p:nvSpPr>
        <p:spPr>
          <a:xfrm>
            <a:off x="4838182" y="5031399"/>
            <a:ext cx="7805535" cy="6916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D0B7438F-B005-46A5-B77A-881D0E023B3D}"/>
              </a:ext>
            </a:extLst>
          </p:cNvPr>
          <p:cNvGrpSpPr/>
          <p:nvPr/>
        </p:nvGrpSpPr>
        <p:grpSpPr>
          <a:xfrm>
            <a:off x="5914983" y="2325581"/>
            <a:ext cx="5641094" cy="3099399"/>
            <a:chOff x="-548507" y="477868"/>
            <a:chExt cx="11570449" cy="6357177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AA5888D5-DC6B-4077-857E-73C22AB1697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0">
              <a:extLst>
                <a:ext uri="{FF2B5EF4-FFF2-40B4-BE49-F238E27FC236}">
                  <a16:creationId xmlns:a16="http://schemas.microsoft.com/office/drawing/2014/main" id="{39A824E3-5FDF-4012-BC39-6E0FF65C5F6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21">
              <a:extLst>
                <a:ext uri="{FF2B5EF4-FFF2-40B4-BE49-F238E27FC236}">
                  <a16:creationId xmlns:a16="http://schemas.microsoft.com/office/drawing/2014/main" id="{AB38280E-BDEF-490B-BC0E-99C6F91F483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0">
              <a:extLst>
                <a:ext uri="{FF2B5EF4-FFF2-40B4-BE49-F238E27FC236}">
                  <a16:creationId xmlns:a16="http://schemas.microsoft.com/office/drawing/2014/main" id="{4BF0803E-7FCD-4085-89BA-6D04EE0C8B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31">
              <a:extLst>
                <a:ext uri="{FF2B5EF4-FFF2-40B4-BE49-F238E27FC236}">
                  <a16:creationId xmlns:a16="http://schemas.microsoft.com/office/drawing/2014/main" id="{4D1147B8-31D0-46FE-982A-A0F019322C4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32">
              <a:extLst>
                <a:ext uri="{FF2B5EF4-FFF2-40B4-BE49-F238E27FC236}">
                  <a16:creationId xmlns:a16="http://schemas.microsoft.com/office/drawing/2014/main" id="{E7259915-06D4-4C05-ACD8-7271D526D76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7">
                <a:extLst>
                  <a:ext uri="{FF2B5EF4-FFF2-40B4-BE49-F238E27FC236}">
                    <a16:creationId xmlns:a16="http://schemas.microsoft.com/office/drawing/2014/main" id="{0BE7F6A4-FF11-47F2-89FD-EA6ECF4DA83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8">
                <a:extLst>
                  <a:ext uri="{FF2B5EF4-FFF2-40B4-BE49-F238E27FC236}">
                    <a16:creationId xmlns:a16="http://schemas.microsoft.com/office/drawing/2014/main" id="{86851304-C1CB-44F7-A365-80E90F75B98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3">
              <a:extLst>
                <a:ext uri="{FF2B5EF4-FFF2-40B4-BE49-F238E27FC236}">
                  <a16:creationId xmlns:a16="http://schemas.microsoft.com/office/drawing/2014/main" id="{47556DA9-AF93-42C1-B123-6A79FDB0CF0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35">
                <a:extLst>
                  <a:ext uri="{FF2B5EF4-FFF2-40B4-BE49-F238E27FC236}">
                    <a16:creationId xmlns:a16="http://schemas.microsoft.com/office/drawing/2014/main" id="{C81030C5-82FC-4BD5-98A6-AFF4718F5E2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6">
                <a:extLst>
                  <a:ext uri="{FF2B5EF4-FFF2-40B4-BE49-F238E27FC236}">
                    <a16:creationId xmlns:a16="http://schemas.microsoft.com/office/drawing/2014/main" id="{8CE03194-D88A-42A6-A8D2-C38B79FA92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34">
              <a:extLst>
                <a:ext uri="{FF2B5EF4-FFF2-40B4-BE49-F238E27FC236}">
                  <a16:creationId xmlns:a16="http://schemas.microsoft.com/office/drawing/2014/main" id="{64EA6768-B20B-43C1-A5B1-4D04CF8398B8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61">
            <a:extLst>
              <a:ext uri="{FF2B5EF4-FFF2-40B4-BE49-F238E27FC236}">
                <a16:creationId xmlns:a16="http://schemas.microsoft.com/office/drawing/2014/main" id="{ED40A010-ECFC-43FD-A401-0861C63D8662}"/>
              </a:ext>
            </a:extLst>
          </p:cNvPr>
          <p:cNvGrpSpPr/>
          <p:nvPr/>
        </p:nvGrpSpPr>
        <p:grpSpPr>
          <a:xfrm>
            <a:off x="1457718" y="2256577"/>
            <a:ext cx="2892793" cy="3168403"/>
            <a:chOff x="1058291" y="3689597"/>
            <a:chExt cx="2892793" cy="3168403"/>
          </a:xfrm>
        </p:grpSpPr>
        <p:sp>
          <p:nvSpPr>
            <p:cNvPr id="18" name="Freeform: Shape 53">
              <a:extLst>
                <a:ext uri="{FF2B5EF4-FFF2-40B4-BE49-F238E27FC236}">
                  <a16:creationId xmlns:a16="http://schemas.microsoft.com/office/drawing/2014/main" id="{3266769E-BC76-44A9-A358-5178E5C7F0B2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54">
              <a:extLst>
                <a:ext uri="{FF2B5EF4-FFF2-40B4-BE49-F238E27FC236}">
                  <a16:creationId xmlns:a16="http://schemas.microsoft.com/office/drawing/2014/main" id="{8302D6B2-D493-49D8-A931-A26C10809B52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8C7DA3A6-1F28-4F0F-998A-61EC19370BEF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98E19D40-C94A-4B89-925A-41F00FAFFEF0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13234738-6AAA-4802-9F8C-3EDD3D7A4212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D35721CC-83F5-4825-80D6-1DF40C84F73D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72A53500-5B46-427C-AEF1-8D667AE865E8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0278A8D4-F0B6-42CA-82B2-0998A06C110E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100F99FD-0BE7-4B00-85DE-F8C3ADA11765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5A5D6C95-75CB-4B87-B6EB-35296D8D2861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FCADA8E0-ADFA-4570-9FA1-4DF279D96531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40BE8357-02CF-45DC-8BD3-030B3CB3A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080460CB-6583-46CA-9487-EB2E38FDF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49DF35AC-45CB-4E3A-8CC7-2E0E2B72A9FF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73F3F21A-C417-40FF-A7A2-4463D79CB7C4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73E8309E-A711-44B5-BCAD-1307CEBC3C54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67">
            <a:extLst>
              <a:ext uri="{FF2B5EF4-FFF2-40B4-BE49-F238E27FC236}">
                <a16:creationId xmlns:a16="http://schemas.microsoft.com/office/drawing/2014/main" id="{0A93F8AB-5D51-477D-AD84-A54ECA57F6AB}"/>
              </a:ext>
            </a:extLst>
          </p:cNvPr>
          <p:cNvSpPr txBox="1">
            <a:spLocks/>
          </p:cNvSpPr>
          <p:nvPr/>
        </p:nvSpPr>
        <p:spPr>
          <a:xfrm>
            <a:off x="1565625" y="2385244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42" name="직사각형 3">
            <a:extLst>
              <a:ext uri="{FF2B5EF4-FFF2-40B4-BE49-F238E27FC236}">
                <a16:creationId xmlns:a16="http://schemas.microsoft.com/office/drawing/2014/main" id="{C700B071-809F-44D9-AEDA-AEEE1132C476}"/>
              </a:ext>
            </a:extLst>
          </p:cNvPr>
          <p:cNvSpPr/>
          <p:nvPr/>
        </p:nvSpPr>
        <p:spPr>
          <a:xfrm>
            <a:off x="252037" y="4035014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>
                <a:solidFill>
                  <a:schemeClr val="accent1"/>
                </a:solidFill>
              </a:rPr>
              <a:t>Member Name </a:t>
            </a:r>
          </a:p>
        </p:txBody>
      </p:sp>
      <p:sp>
        <p:nvSpPr>
          <p:cNvPr id="43" name="직사각형 3">
            <a:extLst>
              <a:ext uri="{FF2B5EF4-FFF2-40B4-BE49-F238E27FC236}">
                <a16:creationId xmlns:a16="http://schemas.microsoft.com/office/drawing/2014/main" id="{31E6BAC1-21B0-4EDE-B7C7-318FD9C43303}"/>
              </a:ext>
            </a:extLst>
          </p:cNvPr>
          <p:cNvSpPr/>
          <p:nvPr/>
        </p:nvSpPr>
        <p:spPr>
          <a:xfrm>
            <a:off x="4966875" y="4035014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>
                <a:solidFill>
                  <a:schemeClr val="accent3"/>
                </a:solidFill>
              </a:rPr>
              <a:t>Member Name </a:t>
            </a:r>
          </a:p>
        </p:txBody>
      </p:sp>
      <p:sp>
        <p:nvSpPr>
          <p:cNvPr id="44" name="직사각형 3">
            <a:extLst>
              <a:ext uri="{FF2B5EF4-FFF2-40B4-BE49-F238E27FC236}">
                <a16:creationId xmlns:a16="http://schemas.microsoft.com/office/drawing/2014/main" id="{070763D2-999F-48B6-AC85-DDDF559E2CE7}"/>
              </a:ext>
            </a:extLst>
          </p:cNvPr>
          <p:cNvSpPr/>
          <p:nvPr/>
        </p:nvSpPr>
        <p:spPr>
          <a:xfrm>
            <a:off x="9681656" y="4055389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Member Name </a:t>
            </a:r>
          </a:p>
        </p:txBody>
      </p:sp>
      <p:sp>
        <p:nvSpPr>
          <p:cNvPr id="45" name="직사각형 3">
            <a:extLst>
              <a:ext uri="{FF2B5EF4-FFF2-40B4-BE49-F238E27FC236}">
                <a16:creationId xmlns:a16="http://schemas.microsoft.com/office/drawing/2014/main" id="{2A1503AC-A003-46E7-A0FE-F7B5BF1FD4FB}"/>
              </a:ext>
            </a:extLst>
          </p:cNvPr>
          <p:cNvSpPr/>
          <p:nvPr/>
        </p:nvSpPr>
        <p:spPr>
          <a:xfrm flipH="1">
            <a:off x="2576418" y="4035014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>
                <a:solidFill>
                  <a:schemeClr val="accent2"/>
                </a:solidFill>
              </a:rPr>
              <a:t>Member Name </a:t>
            </a:r>
          </a:p>
        </p:txBody>
      </p:sp>
      <p:sp>
        <p:nvSpPr>
          <p:cNvPr id="46" name="직사각형 3">
            <a:extLst>
              <a:ext uri="{FF2B5EF4-FFF2-40B4-BE49-F238E27FC236}">
                <a16:creationId xmlns:a16="http://schemas.microsoft.com/office/drawing/2014/main" id="{5E781C3B-5FBF-45A5-80D4-375067B27C52}"/>
              </a:ext>
            </a:extLst>
          </p:cNvPr>
          <p:cNvSpPr/>
          <p:nvPr/>
        </p:nvSpPr>
        <p:spPr>
          <a:xfrm flipH="1">
            <a:off x="7357332" y="4035014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Member Name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B4701F-BC0E-488E-B77F-DDA5644B6526}"/>
              </a:ext>
            </a:extLst>
          </p:cNvPr>
          <p:cNvSpPr txBox="1"/>
          <p:nvPr/>
        </p:nvSpPr>
        <p:spPr>
          <a:xfrm>
            <a:off x="637431" y="4428257"/>
            <a:ext cx="1487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Easy to change colors, photos.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23">
            <a:extLst>
              <a:ext uri="{FF2B5EF4-FFF2-40B4-BE49-F238E27FC236}">
                <a16:creationId xmlns:a16="http://schemas.microsoft.com/office/drawing/2014/main" id="{36C0AEFE-602D-4A22-BACD-04004BC9A1E9}"/>
              </a:ext>
            </a:extLst>
          </p:cNvPr>
          <p:cNvGrpSpPr/>
          <p:nvPr/>
        </p:nvGrpSpPr>
        <p:grpSpPr>
          <a:xfrm>
            <a:off x="844011" y="6130986"/>
            <a:ext cx="1074300" cy="309125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3B4DD4E0-5758-439A-A75A-6ACC0FF3D835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39">
              <a:extLst>
                <a:ext uri="{FF2B5EF4-FFF2-40B4-BE49-F238E27FC236}">
                  <a16:creationId xmlns:a16="http://schemas.microsoft.com/office/drawing/2014/main" id="{599B7033-4932-4D5E-A5DD-E3D449647A0B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Rounded Rectangle 2">
              <a:extLst>
                <a:ext uri="{FF2B5EF4-FFF2-40B4-BE49-F238E27FC236}">
                  <a16:creationId xmlns:a16="http://schemas.microsoft.com/office/drawing/2014/main" id="{8D075248-B745-4FF6-8E89-539EEDD4EC5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463500C-194F-4212-8B83-017D809C35A8}"/>
              </a:ext>
            </a:extLst>
          </p:cNvPr>
          <p:cNvSpPr txBox="1"/>
          <p:nvPr/>
        </p:nvSpPr>
        <p:spPr>
          <a:xfrm>
            <a:off x="2961812" y="4428257"/>
            <a:ext cx="1487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Easy to change colors, photos.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5" name="Group 23">
            <a:extLst>
              <a:ext uri="{FF2B5EF4-FFF2-40B4-BE49-F238E27FC236}">
                <a16:creationId xmlns:a16="http://schemas.microsoft.com/office/drawing/2014/main" id="{194F5FB0-FC55-4D8F-9A17-D317E015C708}"/>
              </a:ext>
            </a:extLst>
          </p:cNvPr>
          <p:cNvGrpSpPr/>
          <p:nvPr/>
        </p:nvGrpSpPr>
        <p:grpSpPr>
          <a:xfrm>
            <a:off x="3168392" y="6130986"/>
            <a:ext cx="1074300" cy="309125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636F4582-CB8F-45AE-A06A-F8DD625E3A21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39">
              <a:extLst>
                <a:ext uri="{FF2B5EF4-FFF2-40B4-BE49-F238E27FC236}">
                  <a16:creationId xmlns:a16="http://schemas.microsoft.com/office/drawing/2014/main" id="{DC3EC6C3-5C0C-48B0-8CD4-930D897EE26B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8" name="Rounded Rectangle 2">
              <a:extLst>
                <a:ext uri="{FF2B5EF4-FFF2-40B4-BE49-F238E27FC236}">
                  <a16:creationId xmlns:a16="http://schemas.microsoft.com/office/drawing/2014/main" id="{9072D8DA-1380-4F35-9101-7DD38148EC7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E877165-C320-4D52-B884-84FE0D2BBDA5}"/>
              </a:ext>
            </a:extLst>
          </p:cNvPr>
          <p:cNvSpPr txBox="1"/>
          <p:nvPr/>
        </p:nvSpPr>
        <p:spPr>
          <a:xfrm>
            <a:off x="5352269" y="4428257"/>
            <a:ext cx="1487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Easy to change colors, photos.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23">
            <a:extLst>
              <a:ext uri="{FF2B5EF4-FFF2-40B4-BE49-F238E27FC236}">
                <a16:creationId xmlns:a16="http://schemas.microsoft.com/office/drawing/2014/main" id="{9E803FD3-8177-42D4-A836-F901FA4A985D}"/>
              </a:ext>
            </a:extLst>
          </p:cNvPr>
          <p:cNvGrpSpPr/>
          <p:nvPr/>
        </p:nvGrpSpPr>
        <p:grpSpPr>
          <a:xfrm>
            <a:off x="5558849" y="6130986"/>
            <a:ext cx="1074300" cy="309125"/>
            <a:chOff x="3130166" y="5667342"/>
            <a:chExt cx="1254837" cy="361074"/>
          </a:xfrm>
          <a:solidFill>
            <a:schemeClr val="accent3"/>
          </a:solidFill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F66004D7-2496-45D9-95D6-EF67E6AD2DF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39">
              <a:extLst>
                <a:ext uri="{FF2B5EF4-FFF2-40B4-BE49-F238E27FC236}">
                  <a16:creationId xmlns:a16="http://schemas.microsoft.com/office/drawing/2014/main" id="{E2C7B106-036D-46A5-A5B9-014CF1019AB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Rounded Rectangle 2">
              <a:extLst>
                <a:ext uri="{FF2B5EF4-FFF2-40B4-BE49-F238E27FC236}">
                  <a16:creationId xmlns:a16="http://schemas.microsoft.com/office/drawing/2014/main" id="{D459901D-B257-4B21-9E20-D0E65199490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F76EEAB-1610-43C8-9B16-456A3C3F509F}"/>
              </a:ext>
            </a:extLst>
          </p:cNvPr>
          <p:cNvSpPr txBox="1"/>
          <p:nvPr/>
        </p:nvSpPr>
        <p:spPr>
          <a:xfrm>
            <a:off x="7742726" y="4428257"/>
            <a:ext cx="1487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Easy to change colors, photos.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7" name="Group 23">
            <a:extLst>
              <a:ext uri="{FF2B5EF4-FFF2-40B4-BE49-F238E27FC236}">
                <a16:creationId xmlns:a16="http://schemas.microsoft.com/office/drawing/2014/main" id="{882ADA16-C7DC-494A-B51D-72D1F7CCA570}"/>
              </a:ext>
            </a:extLst>
          </p:cNvPr>
          <p:cNvGrpSpPr/>
          <p:nvPr/>
        </p:nvGrpSpPr>
        <p:grpSpPr>
          <a:xfrm>
            <a:off x="7949306" y="6130986"/>
            <a:ext cx="1074300" cy="309125"/>
            <a:chOff x="3130166" y="5667342"/>
            <a:chExt cx="1254837" cy="36107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CCC16179-F587-4282-B47E-2F0A4E39674D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39">
              <a:extLst>
                <a:ext uri="{FF2B5EF4-FFF2-40B4-BE49-F238E27FC236}">
                  <a16:creationId xmlns:a16="http://schemas.microsoft.com/office/drawing/2014/main" id="{991071A0-80B4-41E9-92E9-D4F7BEDE83B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Rounded Rectangle 2">
              <a:extLst>
                <a:ext uri="{FF2B5EF4-FFF2-40B4-BE49-F238E27FC236}">
                  <a16:creationId xmlns:a16="http://schemas.microsoft.com/office/drawing/2014/main" id="{43D53522-687A-4ABA-8AF6-E7E2767AFEFE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0AAA58C-7565-4107-A940-88CFB43B8402}"/>
              </a:ext>
            </a:extLst>
          </p:cNvPr>
          <p:cNvSpPr txBox="1"/>
          <p:nvPr/>
        </p:nvSpPr>
        <p:spPr>
          <a:xfrm>
            <a:off x="10067050" y="4428257"/>
            <a:ext cx="1487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Easy to change colors, photos.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3" name="Group 23">
            <a:extLst>
              <a:ext uri="{FF2B5EF4-FFF2-40B4-BE49-F238E27FC236}">
                <a16:creationId xmlns:a16="http://schemas.microsoft.com/office/drawing/2014/main" id="{B06C37D0-7193-4E58-8903-D5DD796B947C}"/>
              </a:ext>
            </a:extLst>
          </p:cNvPr>
          <p:cNvGrpSpPr/>
          <p:nvPr/>
        </p:nvGrpSpPr>
        <p:grpSpPr>
          <a:xfrm>
            <a:off x="10273630" y="6130986"/>
            <a:ext cx="1074300" cy="309125"/>
            <a:chOff x="3130166" y="5667342"/>
            <a:chExt cx="1254837" cy="36107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4" name="Rounded Rectangle 3">
              <a:extLst>
                <a:ext uri="{FF2B5EF4-FFF2-40B4-BE49-F238E27FC236}">
                  <a16:creationId xmlns:a16="http://schemas.microsoft.com/office/drawing/2014/main" id="{0294CF09-3C3F-4CB8-AEE2-A5D8B68C71C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39">
              <a:extLst>
                <a:ext uri="{FF2B5EF4-FFF2-40B4-BE49-F238E27FC236}">
                  <a16:creationId xmlns:a16="http://schemas.microsoft.com/office/drawing/2014/main" id="{946920C4-67CF-45D0-B32E-226C71E86481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ounded Rectangle 2">
              <a:extLst>
                <a:ext uri="{FF2B5EF4-FFF2-40B4-BE49-F238E27FC236}">
                  <a16:creationId xmlns:a16="http://schemas.microsoft.com/office/drawing/2014/main" id="{6EBC021C-EDAA-40EB-9B96-FC0D5589C5A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BF7CB1A-919C-4721-BEC6-0A838A0F6A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433486B-AA11-4074-A4B1-CE6F8384A7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6938BE7-C5CF-4A50-9883-612A144AC9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00B2DDC-AFB4-4B69-A914-1C3C0ED4F2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A3CA0347-BFEE-413B-A1F9-97FF8EECB4E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3456BE-F4E9-4915-BC43-6FCDAA6173BE}"/>
              </a:ext>
            </a:extLst>
          </p:cNvPr>
          <p:cNvGrpSpPr/>
          <p:nvPr/>
        </p:nvGrpSpPr>
        <p:grpSpPr>
          <a:xfrm>
            <a:off x="525238" y="1396031"/>
            <a:ext cx="4830533" cy="5466285"/>
            <a:chOff x="464279" y="325260"/>
            <a:chExt cx="4061570" cy="459611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3C71EE94-B51C-4AB6-A4A5-EC50322D6821}"/>
                </a:ext>
              </a:extLst>
            </p:cNvPr>
            <p:cNvSpPr/>
            <p:nvPr/>
          </p:nvSpPr>
          <p:spPr>
            <a:xfrm>
              <a:off x="2641317" y="442631"/>
              <a:ext cx="1884532" cy="1980069"/>
            </a:xfrm>
            <a:custGeom>
              <a:avLst/>
              <a:gdLst>
                <a:gd name="connsiteX0" fmla="*/ 478942 w 1884532"/>
                <a:gd name="connsiteY0" fmla="*/ 1907118 h 1980069"/>
                <a:gd name="connsiteX1" fmla="*/ 26646 w 1884532"/>
                <a:gd name="connsiteY1" fmla="*/ 1379327 h 1980069"/>
                <a:gd name="connsiteX2" fmla="*/ 147 w 1884532"/>
                <a:gd name="connsiteY2" fmla="*/ 1301634 h 1980069"/>
                <a:gd name="connsiteX3" fmla="*/ 36846 w 1884532"/>
                <a:gd name="connsiteY3" fmla="*/ 584052 h 1980069"/>
                <a:gd name="connsiteX4" fmla="*/ 71154 w 1884532"/>
                <a:gd name="connsiteY4" fmla="*/ 509434 h 1980069"/>
                <a:gd name="connsiteX5" fmla="*/ 574935 w 1884532"/>
                <a:gd name="connsiteY5" fmla="*/ 30493 h 1980069"/>
                <a:gd name="connsiteX6" fmla="*/ 656873 w 1884532"/>
                <a:gd name="connsiteY6" fmla="*/ 138 h 1980069"/>
                <a:gd name="connsiteX7" fmla="*/ 1327166 w 1884532"/>
                <a:gd name="connsiteY7" fmla="*/ 34397 h 1980069"/>
                <a:gd name="connsiteX8" fmla="*/ 1405590 w 1884532"/>
                <a:gd name="connsiteY8" fmla="*/ 72951 h 1980069"/>
                <a:gd name="connsiteX9" fmla="*/ 1857886 w 1884532"/>
                <a:gd name="connsiteY9" fmla="*/ 600742 h 1980069"/>
                <a:gd name="connsiteX10" fmla="*/ 1884385 w 1884532"/>
                <a:gd name="connsiteY10" fmla="*/ 678435 h 1980069"/>
                <a:gd name="connsiteX11" fmla="*/ 1847686 w 1884532"/>
                <a:gd name="connsiteY11" fmla="*/ 1396017 h 1980069"/>
                <a:gd name="connsiteX12" fmla="*/ 1813378 w 1884532"/>
                <a:gd name="connsiteY12" fmla="*/ 1470635 h 1980069"/>
                <a:gd name="connsiteX13" fmla="*/ 1309597 w 1884532"/>
                <a:gd name="connsiteY13" fmla="*/ 1949576 h 1980069"/>
                <a:gd name="connsiteX14" fmla="*/ 1227659 w 1884532"/>
                <a:gd name="connsiteY14" fmla="*/ 1979931 h 1980069"/>
                <a:gd name="connsiteX15" fmla="*/ 557366 w 1884532"/>
                <a:gd name="connsiteY15" fmla="*/ 1945672 h 1980069"/>
                <a:gd name="connsiteX16" fmla="*/ 478942 w 1884532"/>
                <a:gd name="connsiteY16" fmla="*/ 1907118 h 198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4532" h="1980069">
                  <a:moveTo>
                    <a:pt x="478942" y="1907118"/>
                  </a:moveTo>
                  <a:lnTo>
                    <a:pt x="26646" y="1379327"/>
                  </a:lnTo>
                  <a:cubicBezTo>
                    <a:pt x="8199" y="1357756"/>
                    <a:pt x="-1317" y="1329988"/>
                    <a:pt x="147" y="1301634"/>
                  </a:cubicBezTo>
                  <a:lnTo>
                    <a:pt x="36846" y="584052"/>
                  </a:lnTo>
                  <a:cubicBezTo>
                    <a:pt x="38310" y="555698"/>
                    <a:pt x="50559" y="529004"/>
                    <a:pt x="71154" y="509434"/>
                  </a:cubicBezTo>
                  <a:lnTo>
                    <a:pt x="574935" y="30493"/>
                  </a:lnTo>
                  <a:cubicBezTo>
                    <a:pt x="596944" y="9557"/>
                    <a:pt x="626567" y="-1374"/>
                    <a:pt x="656873" y="138"/>
                  </a:cubicBezTo>
                  <a:lnTo>
                    <a:pt x="1327166" y="34397"/>
                  </a:lnTo>
                  <a:cubicBezTo>
                    <a:pt x="1357472" y="35959"/>
                    <a:pt x="1385826" y="49868"/>
                    <a:pt x="1405590" y="72951"/>
                  </a:cubicBezTo>
                  <a:lnTo>
                    <a:pt x="1857886" y="600742"/>
                  </a:lnTo>
                  <a:cubicBezTo>
                    <a:pt x="1876333" y="622313"/>
                    <a:pt x="1885849" y="650081"/>
                    <a:pt x="1884385" y="678435"/>
                  </a:cubicBezTo>
                  <a:lnTo>
                    <a:pt x="1847686" y="1396017"/>
                  </a:lnTo>
                  <a:cubicBezTo>
                    <a:pt x="1846222" y="1424371"/>
                    <a:pt x="1833973" y="1451065"/>
                    <a:pt x="1813378" y="1470635"/>
                  </a:cubicBezTo>
                  <a:lnTo>
                    <a:pt x="1309597" y="1949576"/>
                  </a:lnTo>
                  <a:cubicBezTo>
                    <a:pt x="1287588" y="1970512"/>
                    <a:pt x="1257965" y="1981444"/>
                    <a:pt x="1227659" y="1979931"/>
                  </a:cubicBezTo>
                  <a:lnTo>
                    <a:pt x="557366" y="1945672"/>
                  </a:lnTo>
                  <a:cubicBezTo>
                    <a:pt x="527012" y="1944110"/>
                    <a:pt x="498658" y="1930202"/>
                    <a:pt x="478942" y="1907118"/>
                  </a:cubicBezTo>
                  <a:close/>
                </a:path>
              </a:pathLst>
            </a:custGeom>
            <a:solidFill>
              <a:schemeClr val="accent5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4760CE86-C508-4327-8C73-76C9394BB966}"/>
                </a:ext>
              </a:extLst>
            </p:cNvPr>
            <p:cNvSpPr/>
            <p:nvPr/>
          </p:nvSpPr>
          <p:spPr>
            <a:xfrm>
              <a:off x="2712421" y="529157"/>
              <a:ext cx="1720411" cy="1807652"/>
            </a:xfrm>
            <a:custGeom>
              <a:avLst/>
              <a:gdLst>
                <a:gd name="connsiteX0" fmla="*/ 434483 w 1720411"/>
                <a:gd name="connsiteY0" fmla="*/ 1738118 h 1807652"/>
                <a:gd name="connsiteX1" fmla="*/ 26646 w 1720411"/>
                <a:gd name="connsiteY1" fmla="*/ 1262202 h 1807652"/>
                <a:gd name="connsiteX2" fmla="*/ 147 w 1720411"/>
                <a:gd name="connsiteY2" fmla="*/ 1184510 h 1807652"/>
                <a:gd name="connsiteX3" fmla="*/ 33235 w 1720411"/>
                <a:gd name="connsiteY3" fmla="*/ 536959 h 1807652"/>
                <a:gd name="connsiteX4" fmla="*/ 67542 w 1720411"/>
                <a:gd name="connsiteY4" fmla="*/ 462340 h 1807652"/>
                <a:gd name="connsiteX5" fmla="*/ 521741 w 1720411"/>
                <a:gd name="connsiteY5" fmla="*/ 30493 h 1807652"/>
                <a:gd name="connsiteX6" fmla="*/ 603679 w 1720411"/>
                <a:gd name="connsiteY6" fmla="*/ 138 h 1807652"/>
                <a:gd name="connsiteX7" fmla="*/ 1207504 w 1720411"/>
                <a:gd name="connsiteY7" fmla="*/ 30981 h 1807652"/>
                <a:gd name="connsiteX8" fmla="*/ 1285928 w 1720411"/>
                <a:gd name="connsiteY8" fmla="*/ 69535 h 1807652"/>
                <a:gd name="connsiteX9" fmla="*/ 1693765 w 1720411"/>
                <a:gd name="connsiteY9" fmla="*/ 545450 h 1807652"/>
                <a:gd name="connsiteX10" fmla="*/ 1720264 w 1720411"/>
                <a:gd name="connsiteY10" fmla="*/ 623143 h 1807652"/>
                <a:gd name="connsiteX11" fmla="*/ 1687177 w 1720411"/>
                <a:gd name="connsiteY11" fmla="*/ 1270694 h 1807652"/>
                <a:gd name="connsiteX12" fmla="*/ 1652869 w 1720411"/>
                <a:gd name="connsiteY12" fmla="*/ 1345312 h 1807652"/>
                <a:gd name="connsiteX13" fmla="*/ 1198671 w 1720411"/>
                <a:gd name="connsiteY13" fmla="*/ 1777159 h 1807652"/>
                <a:gd name="connsiteX14" fmla="*/ 1116733 w 1720411"/>
                <a:gd name="connsiteY14" fmla="*/ 1807514 h 1807652"/>
                <a:gd name="connsiteX15" fmla="*/ 512908 w 1720411"/>
                <a:gd name="connsiteY15" fmla="*/ 1776671 h 1807652"/>
                <a:gd name="connsiteX16" fmla="*/ 434483 w 1720411"/>
                <a:gd name="connsiteY16" fmla="*/ 1738118 h 180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0411" h="1807652">
                  <a:moveTo>
                    <a:pt x="434483" y="1738118"/>
                  </a:moveTo>
                  <a:lnTo>
                    <a:pt x="26646" y="1262202"/>
                  </a:lnTo>
                  <a:cubicBezTo>
                    <a:pt x="8199" y="1240632"/>
                    <a:pt x="-1317" y="1212864"/>
                    <a:pt x="147" y="1184510"/>
                  </a:cubicBezTo>
                  <a:lnTo>
                    <a:pt x="33235" y="536959"/>
                  </a:lnTo>
                  <a:cubicBezTo>
                    <a:pt x="34699" y="508605"/>
                    <a:pt x="46948" y="481910"/>
                    <a:pt x="67542" y="462340"/>
                  </a:cubicBezTo>
                  <a:lnTo>
                    <a:pt x="521741" y="30493"/>
                  </a:lnTo>
                  <a:cubicBezTo>
                    <a:pt x="543751" y="9557"/>
                    <a:pt x="573373" y="-1374"/>
                    <a:pt x="603679" y="138"/>
                  </a:cubicBezTo>
                  <a:lnTo>
                    <a:pt x="1207504" y="30981"/>
                  </a:lnTo>
                  <a:cubicBezTo>
                    <a:pt x="1237810" y="32543"/>
                    <a:pt x="1266164" y="46451"/>
                    <a:pt x="1285928" y="69535"/>
                  </a:cubicBezTo>
                  <a:lnTo>
                    <a:pt x="1693765" y="545450"/>
                  </a:lnTo>
                  <a:cubicBezTo>
                    <a:pt x="1712212" y="567020"/>
                    <a:pt x="1721729" y="594789"/>
                    <a:pt x="1720264" y="623143"/>
                  </a:cubicBezTo>
                  <a:lnTo>
                    <a:pt x="1687177" y="1270694"/>
                  </a:lnTo>
                  <a:cubicBezTo>
                    <a:pt x="1685713" y="1299048"/>
                    <a:pt x="1673464" y="1325742"/>
                    <a:pt x="1652869" y="1345312"/>
                  </a:cubicBezTo>
                  <a:lnTo>
                    <a:pt x="1198671" y="1777159"/>
                  </a:lnTo>
                  <a:cubicBezTo>
                    <a:pt x="1176661" y="1798095"/>
                    <a:pt x="1147039" y="1809027"/>
                    <a:pt x="1116733" y="1807514"/>
                  </a:cubicBezTo>
                  <a:lnTo>
                    <a:pt x="512908" y="1776671"/>
                  </a:lnTo>
                  <a:cubicBezTo>
                    <a:pt x="482553" y="1775109"/>
                    <a:pt x="454199" y="1761201"/>
                    <a:pt x="434483" y="1738118"/>
                  </a:cubicBezTo>
                  <a:close/>
                </a:path>
              </a:pathLst>
            </a:custGeom>
            <a:solidFill>
              <a:schemeClr val="accent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" name="그래픽 198">
              <a:extLst>
                <a:ext uri="{FF2B5EF4-FFF2-40B4-BE49-F238E27FC236}">
                  <a16:creationId xmlns:a16="http://schemas.microsoft.com/office/drawing/2014/main" id="{B2D6E64A-5CAC-4020-9E7D-98B4B206FFFA}"/>
                </a:ext>
              </a:extLst>
            </p:cNvPr>
            <p:cNvGrpSpPr/>
            <p:nvPr/>
          </p:nvGrpSpPr>
          <p:grpSpPr>
            <a:xfrm>
              <a:off x="2924014" y="769498"/>
              <a:ext cx="1289356" cy="1179158"/>
              <a:chOff x="2924014" y="769498"/>
              <a:chExt cx="1289356" cy="1179158"/>
            </a:xfrm>
            <a:solidFill>
              <a:srgbClr val="000000"/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C8E2FF31-BFD3-47F4-9436-E325F1EE9010}"/>
                  </a:ext>
                </a:extLst>
              </p:cNvPr>
              <p:cNvSpPr/>
              <p:nvPr/>
            </p:nvSpPr>
            <p:spPr>
              <a:xfrm>
                <a:off x="2924014" y="844783"/>
                <a:ext cx="1289356" cy="1103872"/>
              </a:xfrm>
              <a:custGeom>
                <a:avLst/>
                <a:gdLst>
                  <a:gd name="connsiteX0" fmla="*/ 1287599 w 1289356"/>
                  <a:gd name="connsiteY0" fmla="*/ 1089418 h 1103872"/>
                  <a:gd name="connsiteX1" fmla="*/ 1280621 w 1289356"/>
                  <a:gd name="connsiteY1" fmla="*/ 1072582 h 1103872"/>
                  <a:gd name="connsiteX2" fmla="*/ 1268420 w 1289356"/>
                  <a:gd name="connsiteY2" fmla="*/ 1050377 h 1103872"/>
                  <a:gd name="connsiteX3" fmla="*/ 1240994 w 1289356"/>
                  <a:gd name="connsiteY3" fmla="*/ 1028709 h 1103872"/>
                  <a:gd name="connsiteX4" fmla="*/ 1229721 w 1289356"/>
                  <a:gd name="connsiteY4" fmla="*/ 1026611 h 1103872"/>
                  <a:gd name="connsiteX5" fmla="*/ 1208345 w 1289356"/>
                  <a:gd name="connsiteY5" fmla="*/ 1017192 h 1103872"/>
                  <a:gd name="connsiteX6" fmla="*/ 1166620 w 1289356"/>
                  <a:gd name="connsiteY6" fmla="*/ 1007236 h 1103872"/>
                  <a:gd name="connsiteX7" fmla="*/ 1153199 w 1289356"/>
                  <a:gd name="connsiteY7" fmla="*/ 995817 h 1103872"/>
                  <a:gd name="connsiteX8" fmla="*/ 1151687 w 1289356"/>
                  <a:gd name="connsiteY8" fmla="*/ 982689 h 1103872"/>
                  <a:gd name="connsiteX9" fmla="*/ 1142512 w 1289356"/>
                  <a:gd name="connsiteY9" fmla="*/ 940963 h 1103872"/>
                  <a:gd name="connsiteX10" fmla="*/ 1136363 w 1289356"/>
                  <a:gd name="connsiteY10" fmla="*/ 919539 h 1103872"/>
                  <a:gd name="connsiteX11" fmla="*/ 1128115 w 1289356"/>
                  <a:gd name="connsiteY11" fmla="*/ 902898 h 1103872"/>
                  <a:gd name="connsiteX12" fmla="*/ 1125529 w 1289356"/>
                  <a:gd name="connsiteY12" fmla="*/ 896700 h 1103872"/>
                  <a:gd name="connsiteX13" fmla="*/ 1091270 w 1289356"/>
                  <a:gd name="connsiteY13" fmla="*/ 858830 h 1103872"/>
                  <a:gd name="connsiteX14" fmla="*/ 1081656 w 1289356"/>
                  <a:gd name="connsiteY14" fmla="*/ 853559 h 1103872"/>
                  <a:gd name="connsiteX15" fmla="*/ 1071407 w 1289356"/>
                  <a:gd name="connsiteY15" fmla="*/ 847752 h 1103872"/>
                  <a:gd name="connsiteX16" fmla="*/ 1059549 w 1289356"/>
                  <a:gd name="connsiteY16" fmla="*/ 843164 h 1103872"/>
                  <a:gd name="connsiteX17" fmla="*/ 1038027 w 1289356"/>
                  <a:gd name="connsiteY17" fmla="*/ 825840 h 1103872"/>
                  <a:gd name="connsiteX18" fmla="*/ 1037881 w 1289356"/>
                  <a:gd name="connsiteY18" fmla="*/ 825694 h 1103872"/>
                  <a:gd name="connsiteX19" fmla="*/ 1021776 w 1289356"/>
                  <a:gd name="connsiteY19" fmla="*/ 809491 h 1103872"/>
                  <a:gd name="connsiteX20" fmla="*/ 1015627 w 1289356"/>
                  <a:gd name="connsiteY20" fmla="*/ 803684 h 1103872"/>
                  <a:gd name="connsiteX21" fmla="*/ 972974 w 1289356"/>
                  <a:gd name="connsiteY21" fmla="*/ 768156 h 1103872"/>
                  <a:gd name="connsiteX22" fmla="*/ 971461 w 1289356"/>
                  <a:gd name="connsiteY22" fmla="*/ 766936 h 1103872"/>
                  <a:gd name="connsiteX23" fmla="*/ 962921 w 1289356"/>
                  <a:gd name="connsiteY23" fmla="*/ 763373 h 1103872"/>
                  <a:gd name="connsiteX24" fmla="*/ 932664 w 1289356"/>
                  <a:gd name="connsiteY24" fmla="*/ 760104 h 1103872"/>
                  <a:gd name="connsiteX25" fmla="*/ 889816 w 1289356"/>
                  <a:gd name="connsiteY25" fmla="*/ 765326 h 1103872"/>
                  <a:gd name="connsiteX26" fmla="*/ 861755 w 1289356"/>
                  <a:gd name="connsiteY26" fmla="*/ 776257 h 1103872"/>
                  <a:gd name="connsiteX27" fmla="*/ 848871 w 1289356"/>
                  <a:gd name="connsiteY27" fmla="*/ 786652 h 1103872"/>
                  <a:gd name="connsiteX28" fmla="*/ 824470 w 1289356"/>
                  <a:gd name="connsiteY28" fmla="*/ 809442 h 1103872"/>
                  <a:gd name="connsiteX29" fmla="*/ 769568 w 1289356"/>
                  <a:gd name="connsiteY29" fmla="*/ 780601 h 1103872"/>
                  <a:gd name="connsiteX30" fmla="*/ 530976 w 1289356"/>
                  <a:gd name="connsiteY30" fmla="*/ 526734 h 1103872"/>
                  <a:gd name="connsiteX31" fmla="*/ 527999 w 1289356"/>
                  <a:gd name="connsiteY31" fmla="*/ 512825 h 1103872"/>
                  <a:gd name="connsiteX32" fmla="*/ 697878 w 1289356"/>
                  <a:gd name="connsiteY32" fmla="*/ 286726 h 1103872"/>
                  <a:gd name="connsiteX33" fmla="*/ 693584 w 1289356"/>
                  <a:gd name="connsiteY33" fmla="*/ 243683 h 1103872"/>
                  <a:gd name="connsiteX34" fmla="*/ 557476 w 1289356"/>
                  <a:gd name="connsiteY34" fmla="*/ 53502 h 1103872"/>
                  <a:gd name="connsiteX35" fmla="*/ 515360 w 1289356"/>
                  <a:gd name="connsiteY35" fmla="*/ 14558 h 1103872"/>
                  <a:gd name="connsiteX36" fmla="*/ 272375 w 1289356"/>
                  <a:gd name="connsiteY36" fmla="*/ 15 h 1103872"/>
                  <a:gd name="connsiteX37" fmla="*/ 258174 w 1289356"/>
                  <a:gd name="connsiteY37" fmla="*/ 19341 h 1103872"/>
                  <a:gd name="connsiteX38" fmla="*/ 185654 w 1289356"/>
                  <a:gd name="connsiteY38" fmla="*/ 149398 h 1103872"/>
                  <a:gd name="connsiteX39" fmla="*/ 166817 w 1289356"/>
                  <a:gd name="connsiteY39" fmla="*/ 137149 h 1103872"/>
                  <a:gd name="connsiteX40" fmla="*/ 144124 w 1289356"/>
                  <a:gd name="connsiteY40" fmla="*/ 136758 h 1103872"/>
                  <a:gd name="connsiteX41" fmla="*/ 142123 w 1289356"/>
                  <a:gd name="connsiteY41" fmla="*/ 160281 h 1103872"/>
                  <a:gd name="connsiteX42" fmla="*/ 155397 w 1289356"/>
                  <a:gd name="connsiteY42" fmla="*/ 175848 h 1103872"/>
                  <a:gd name="connsiteX43" fmla="*/ 159399 w 1289356"/>
                  <a:gd name="connsiteY43" fmla="*/ 200298 h 1103872"/>
                  <a:gd name="connsiteX44" fmla="*/ 163986 w 1289356"/>
                  <a:gd name="connsiteY44" fmla="*/ 249539 h 1103872"/>
                  <a:gd name="connsiteX45" fmla="*/ 214984 w 1289356"/>
                  <a:gd name="connsiteY45" fmla="*/ 256567 h 1103872"/>
                  <a:gd name="connsiteX46" fmla="*/ 238409 w 1289356"/>
                  <a:gd name="connsiteY46" fmla="*/ 264863 h 1103872"/>
                  <a:gd name="connsiteX47" fmla="*/ 232602 w 1289356"/>
                  <a:gd name="connsiteY47" fmla="*/ 282383 h 1103872"/>
                  <a:gd name="connsiteX48" fmla="*/ 139586 w 1289356"/>
                  <a:gd name="connsiteY48" fmla="*/ 368860 h 1103872"/>
                  <a:gd name="connsiteX49" fmla="*/ 116112 w 1289356"/>
                  <a:gd name="connsiteY49" fmla="*/ 416734 h 1103872"/>
                  <a:gd name="connsiteX50" fmla="*/ 92785 w 1289356"/>
                  <a:gd name="connsiteY50" fmla="*/ 644199 h 1103872"/>
                  <a:gd name="connsiteX51" fmla="*/ 81609 w 1289356"/>
                  <a:gd name="connsiteY51" fmla="*/ 679727 h 1103872"/>
                  <a:gd name="connsiteX52" fmla="*/ 68140 w 1289356"/>
                  <a:gd name="connsiteY52" fmla="*/ 721746 h 1103872"/>
                  <a:gd name="connsiteX53" fmla="*/ 25389 w 1289356"/>
                  <a:gd name="connsiteY53" fmla="*/ 853998 h 1103872"/>
                  <a:gd name="connsiteX54" fmla="*/ 5137 w 1289356"/>
                  <a:gd name="connsiteY54" fmla="*/ 908998 h 1103872"/>
                  <a:gd name="connsiteX55" fmla="*/ 4941 w 1289356"/>
                  <a:gd name="connsiteY55" fmla="*/ 976393 h 1103872"/>
                  <a:gd name="connsiteX56" fmla="*/ 27829 w 1289356"/>
                  <a:gd name="connsiteY56" fmla="*/ 1004210 h 1103872"/>
                  <a:gd name="connsiteX57" fmla="*/ 125970 w 1289356"/>
                  <a:gd name="connsiteY57" fmla="*/ 983226 h 1103872"/>
                  <a:gd name="connsiteX58" fmla="*/ 149736 w 1289356"/>
                  <a:gd name="connsiteY58" fmla="*/ 905777 h 1103872"/>
                  <a:gd name="connsiteX59" fmla="*/ 175992 w 1289356"/>
                  <a:gd name="connsiteY59" fmla="*/ 820472 h 1103872"/>
                  <a:gd name="connsiteX60" fmla="*/ 218352 w 1289356"/>
                  <a:gd name="connsiteY60" fmla="*/ 683046 h 1103872"/>
                  <a:gd name="connsiteX61" fmla="*/ 229674 w 1289356"/>
                  <a:gd name="connsiteY61" fmla="*/ 592079 h 1103872"/>
                  <a:gd name="connsiteX62" fmla="*/ 241728 w 1289356"/>
                  <a:gd name="connsiteY62" fmla="*/ 476272 h 1103872"/>
                  <a:gd name="connsiteX63" fmla="*/ 254221 w 1289356"/>
                  <a:gd name="connsiteY63" fmla="*/ 472027 h 1103872"/>
                  <a:gd name="connsiteX64" fmla="*/ 298484 w 1289356"/>
                  <a:gd name="connsiteY64" fmla="*/ 527758 h 1103872"/>
                  <a:gd name="connsiteX65" fmla="*/ 373688 w 1289356"/>
                  <a:gd name="connsiteY65" fmla="*/ 671870 h 1103872"/>
                  <a:gd name="connsiteX66" fmla="*/ 373541 w 1289356"/>
                  <a:gd name="connsiteY66" fmla="*/ 694368 h 1103872"/>
                  <a:gd name="connsiteX67" fmla="*/ 249682 w 1289356"/>
                  <a:gd name="connsiteY67" fmla="*/ 908266 h 1103872"/>
                  <a:gd name="connsiteX68" fmla="*/ 246022 w 1289356"/>
                  <a:gd name="connsiteY68" fmla="*/ 1013532 h 1103872"/>
                  <a:gd name="connsiteX69" fmla="*/ 269594 w 1289356"/>
                  <a:gd name="connsiteY69" fmla="*/ 1026806 h 1103872"/>
                  <a:gd name="connsiteX70" fmla="*/ 342552 w 1289356"/>
                  <a:gd name="connsiteY70" fmla="*/ 1014410 h 1103872"/>
                  <a:gd name="connsiteX71" fmla="*/ 355095 w 1289356"/>
                  <a:gd name="connsiteY71" fmla="*/ 995280 h 1103872"/>
                  <a:gd name="connsiteX72" fmla="*/ 500817 w 1289356"/>
                  <a:gd name="connsiteY72" fmla="*/ 735459 h 1103872"/>
                  <a:gd name="connsiteX73" fmla="*/ 522875 w 1289356"/>
                  <a:gd name="connsiteY73" fmla="*/ 697540 h 1103872"/>
                  <a:gd name="connsiteX74" fmla="*/ 523265 w 1289356"/>
                  <a:gd name="connsiteY74" fmla="*/ 676165 h 1103872"/>
                  <a:gd name="connsiteX75" fmla="*/ 408923 w 1289356"/>
                  <a:gd name="connsiteY75" fmla="*/ 450895 h 1103872"/>
                  <a:gd name="connsiteX76" fmla="*/ 451722 w 1289356"/>
                  <a:gd name="connsiteY76" fmla="*/ 507701 h 1103872"/>
                  <a:gd name="connsiteX77" fmla="*/ 475000 w 1289356"/>
                  <a:gd name="connsiteY77" fmla="*/ 530686 h 1103872"/>
                  <a:gd name="connsiteX78" fmla="*/ 503159 w 1289356"/>
                  <a:gd name="connsiteY78" fmla="*/ 548987 h 1103872"/>
                  <a:gd name="connsiteX79" fmla="*/ 772887 w 1289356"/>
                  <a:gd name="connsiteY79" fmla="*/ 839309 h 1103872"/>
                  <a:gd name="connsiteX80" fmla="*/ 772496 w 1289356"/>
                  <a:gd name="connsiteY80" fmla="*/ 873080 h 1103872"/>
                  <a:gd name="connsiteX81" fmla="*/ 694365 w 1289356"/>
                  <a:gd name="connsiteY81" fmla="*/ 904557 h 1103872"/>
                  <a:gd name="connsiteX82" fmla="*/ 614720 w 1289356"/>
                  <a:gd name="connsiteY82" fmla="*/ 935888 h 1103872"/>
                  <a:gd name="connsiteX83" fmla="*/ 557768 w 1289356"/>
                  <a:gd name="connsiteY83" fmla="*/ 996646 h 1103872"/>
                  <a:gd name="connsiteX84" fmla="*/ 505843 w 1289356"/>
                  <a:gd name="connsiteY84" fmla="*/ 1028855 h 1103872"/>
                  <a:gd name="connsiteX85" fmla="*/ 490666 w 1289356"/>
                  <a:gd name="connsiteY85" fmla="*/ 1033931 h 1103872"/>
                  <a:gd name="connsiteX86" fmla="*/ 483638 w 1289356"/>
                  <a:gd name="connsiteY86" fmla="*/ 1043447 h 1103872"/>
                  <a:gd name="connsiteX87" fmla="*/ 491495 w 1289356"/>
                  <a:gd name="connsiteY87" fmla="*/ 1048815 h 1103872"/>
                  <a:gd name="connsiteX88" fmla="*/ 562112 w 1289356"/>
                  <a:gd name="connsiteY88" fmla="*/ 1054525 h 1103872"/>
                  <a:gd name="connsiteX89" fmla="*/ 638047 w 1289356"/>
                  <a:gd name="connsiteY89" fmla="*/ 1060186 h 1103872"/>
                  <a:gd name="connsiteX90" fmla="*/ 789919 w 1289356"/>
                  <a:gd name="connsiteY90" fmla="*/ 1071459 h 1103872"/>
                  <a:gd name="connsiteX91" fmla="*/ 1093710 w 1289356"/>
                  <a:gd name="connsiteY91" fmla="*/ 1094006 h 1103872"/>
                  <a:gd name="connsiteX92" fmla="*/ 1182578 w 1289356"/>
                  <a:gd name="connsiteY92" fmla="*/ 1099862 h 1103872"/>
                  <a:gd name="connsiteX93" fmla="*/ 1274765 w 1289356"/>
                  <a:gd name="connsiteY93" fmla="*/ 1103229 h 1103872"/>
                  <a:gd name="connsiteX94" fmla="*/ 1287599 w 1289356"/>
                  <a:gd name="connsiteY94" fmla="*/ 1089418 h 1103872"/>
                  <a:gd name="connsiteX95" fmla="*/ 279988 w 1289356"/>
                  <a:gd name="connsiteY95" fmla="*/ 238900 h 1103872"/>
                  <a:gd name="connsiteX96" fmla="*/ 260614 w 1289356"/>
                  <a:gd name="connsiteY96" fmla="*/ 237973 h 1103872"/>
                  <a:gd name="connsiteX97" fmla="*/ 254709 w 1289356"/>
                  <a:gd name="connsiteY97" fmla="*/ 199029 h 1103872"/>
                  <a:gd name="connsiteX98" fmla="*/ 307708 w 1289356"/>
                  <a:gd name="connsiteY98" fmla="*/ 103671 h 1103872"/>
                  <a:gd name="connsiteX99" fmla="*/ 333134 w 1289356"/>
                  <a:gd name="connsiteY99" fmla="*/ 84394 h 1103872"/>
                  <a:gd name="connsiteX100" fmla="*/ 421611 w 1289356"/>
                  <a:gd name="connsiteY100" fmla="*/ 91128 h 1103872"/>
                  <a:gd name="connsiteX101" fmla="*/ 431372 w 1289356"/>
                  <a:gd name="connsiteY101" fmla="*/ 94545 h 1103872"/>
                  <a:gd name="connsiteX102" fmla="*/ 426052 w 1289356"/>
                  <a:gd name="connsiteY102" fmla="*/ 103280 h 1103872"/>
                  <a:gd name="connsiteX103" fmla="*/ 279988 w 1289356"/>
                  <a:gd name="connsiteY103" fmla="*/ 238900 h 1103872"/>
                  <a:gd name="connsiteX104" fmla="*/ 473634 w 1289356"/>
                  <a:gd name="connsiteY104" fmla="*/ 445332 h 1103872"/>
                  <a:gd name="connsiteX105" fmla="*/ 453772 w 1289356"/>
                  <a:gd name="connsiteY105" fmla="*/ 446211 h 1103872"/>
                  <a:gd name="connsiteX106" fmla="*/ 416341 w 1289356"/>
                  <a:gd name="connsiteY106" fmla="*/ 404631 h 1103872"/>
                  <a:gd name="connsiteX107" fmla="*/ 418390 w 1289356"/>
                  <a:gd name="connsiteY107" fmla="*/ 391796 h 1103872"/>
                  <a:gd name="connsiteX108" fmla="*/ 562551 w 1289356"/>
                  <a:gd name="connsiteY108" fmla="*/ 316690 h 1103872"/>
                  <a:gd name="connsiteX109" fmla="*/ 567578 w 1289356"/>
                  <a:gd name="connsiteY109" fmla="*/ 316642 h 1103872"/>
                  <a:gd name="connsiteX110" fmla="*/ 535954 w 1289356"/>
                  <a:gd name="connsiteY110" fmla="*/ 362515 h 1103872"/>
                  <a:gd name="connsiteX111" fmla="*/ 473634 w 1289356"/>
                  <a:gd name="connsiteY111" fmla="*/ 445332 h 1103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289356" h="1103872">
                    <a:moveTo>
                      <a:pt x="1287599" y="1089418"/>
                    </a:moveTo>
                    <a:cubicBezTo>
                      <a:pt x="1286233" y="1083416"/>
                      <a:pt x="1289649" y="1075412"/>
                      <a:pt x="1280621" y="1072582"/>
                    </a:cubicBezTo>
                    <a:cubicBezTo>
                      <a:pt x="1276570" y="1065164"/>
                      <a:pt x="1272520" y="1057746"/>
                      <a:pt x="1268420" y="1050377"/>
                    </a:cubicBezTo>
                    <a:cubicBezTo>
                      <a:pt x="1262271" y="1039397"/>
                      <a:pt x="1256562" y="1027831"/>
                      <a:pt x="1240994" y="1028709"/>
                    </a:cubicBezTo>
                    <a:cubicBezTo>
                      <a:pt x="1237139" y="1028611"/>
                      <a:pt x="1232990" y="1029831"/>
                      <a:pt x="1229721" y="1026611"/>
                    </a:cubicBezTo>
                    <a:cubicBezTo>
                      <a:pt x="1224060" y="1020120"/>
                      <a:pt x="1217178" y="1016655"/>
                      <a:pt x="1208345" y="1017192"/>
                    </a:cubicBezTo>
                    <a:cubicBezTo>
                      <a:pt x="1193461" y="1018070"/>
                      <a:pt x="1180235" y="1011628"/>
                      <a:pt x="1166620" y="1007236"/>
                    </a:cubicBezTo>
                    <a:cubicBezTo>
                      <a:pt x="1159836" y="1006163"/>
                      <a:pt x="1155786" y="1001819"/>
                      <a:pt x="1153199" y="995817"/>
                    </a:cubicBezTo>
                    <a:cubicBezTo>
                      <a:pt x="1149930" y="991766"/>
                      <a:pt x="1151784" y="987179"/>
                      <a:pt x="1151687" y="982689"/>
                    </a:cubicBezTo>
                    <a:cubicBezTo>
                      <a:pt x="1151345" y="968244"/>
                      <a:pt x="1153004" y="953213"/>
                      <a:pt x="1142512" y="940963"/>
                    </a:cubicBezTo>
                    <a:cubicBezTo>
                      <a:pt x="1137144" y="934765"/>
                      <a:pt x="1137241" y="927055"/>
                      <a:pt x="1136363" y="919539"/>
                    </a:cubicBezTo>
                    <a:cubicBezTo>
                      <a:pt x="1133337" y="914122"/>
                      <a:pt x="1134801" y="906509"/>
                      <a:pt x="1128115" y="902898"/>
                    </a:cubicBezTo>
                    <a:cubicBezTo>
                      <a:pt x="1125577" y="901531"/>
                      <a:pt x="1125626" y="899091"/>
                      <a:pt x="1125529" y="896700"/>
                    </a:cubicBezTo>
                    <a:cubicBezTo>
                      <a:pt x="1119624" y="879083"/>
                      <a:pt x="1107472" y="867126"/>
                      <a:pt x="1091270" y="858830"/>
                    </a:cubicBezTo>
                    <a:cubicBezTo>
                      <a:pt x="1087854" y="857463"/>
                      <a:pt x="1083998" y="856927"/>
                      <a:pt x="1081656" y="853559"/>
                    </a:cubicBezTo>
                    <a:cubicBezTo>
                      <a:pt x="1079850" y="848728"/>
                      <a:pt x="1074775" y="849753"/>
                      <a:pt x="1071407" y="847752"/>
                    </a:cubicBezTo>
                    <a:cubicBezTo>
                      <a:pt x="1066869" y="847703"/>
                      <a:pt x="1062526" y="847264"/>
                      <a:pt x="1059549" y="843164"/>
                    </a:cubicBezTo>
                    <a:cubicBezTo>
                      <a:pt x="1053448" y="836088"/>
                      <a:pt x="1045152" y="831647"/>
                      <a:pt x="1038027" y="825840"/>
                    </a:cubicBezTo>
                    <a:lnTo>
                      <a:pt x="1037881" y="825694"/>
                    </a:lnTo>
                    <a:cubicBezTo>
                      <a:pt x="1033781" y="819056"/>
                      <a:pt x="1030951" y="811151"/>
                      <a:pt x="1021776" y="809491"/>
                    </a:cubicBezTo>
                    <a:cubicBezTo>
                      <a:pt x="1018945" y="808369"/>
                      <a:pt x="1016896" y="806466"/>
                      <a:pt x="1015627" y="803684"/>
                    </a:cubicBezTo>
                    <a:cubicBezTo>
                      <a:pt x="1005183" y="787335"/>
                      <a:pt x="991031" y="775428"/>
                      <a:pt x="972974" y="768156"/>
                    </a:cubicBezTo>
                    <a:cubicBezTo>
                      <a:pt x="972096" y="768205"/>
                      <a:pt x="971608" y="767814"/>
                      <a:pt x="971461" y="766936"/>
                    </a:cubicBezTo>
                    <a:cubicBezTo>
                      <a:pt x="968533" y="765911"/>
                      <a:pt x="966435" y="762885"/>
                      <a:pt x="962921" y="763373"/>
                    </a:cubicBezTo>
                    <a:cubicBezTo>
                      <a:pt x="952477" y="764886"/>
                      <a:pt x="942766" y="761665"/>
                      <a:pt x="932664" y="760104"/>
                    </a:cubicBezTo>
                    <a:cubicBezTo>
                      <a:pt x="918462" y="757957"/>
                      <a:pt x="902943" y="754784"/>
                      <a:pt x="889816" y="765326"/>
                    </a:cubicBezTo>
                    <a:cubicBezTo>
                      <a:pt x="882008" y="772939"/>
                      <a:pt x="870198" y="770401"/>
                      <a:pt x="861755" y="776257"/>
                    </a:cubicBezTo>
                    <a:cubicBezTo>
                      <a:pt x="856338" y="778307"/>
                      <a:pt x="853800" y="783968"/>
                      <a:pt x="848871" y="786652"/>
                    </a:cubicBezTo>
                    <a:cubicBezTo>
                      <a:pt x="839306" y="792703"/>
                      <a:pt x="831302" y="800463"/>
                      <a:pt x="824470" y="809442"/>
                    </a:cubicBezTo>
                    <a:cubicBezTo>
                      <a:pt x="808512" y="830476"/>
                      <a:pt x="779280" y="790946"/>
                      <a:pt x="769568" y="780601"/>
                    </a:cubicBezTo>
                    <a:cubicBezTo>
                      <a:pt x="750536" y="760397"/>
                      <a:pt x="546983" y="543180"/>
                      <a:pt x="530976" y="526734"/>
                    </a:cubicBezTo>
                    <a:cubicBezTo>
                      <a:pt x="528634" y="524342"/>
                      <a:pt x="521997" y="515655"/>
                      <a:pt x="527999" y="512825"/>
                    </a:cubicBezTo>
                    <a:cubicBezTo>
                      <a:pt x="534685" y="509702"/>
                      <a:pt x="690558" y="297316"/>
                      <a:pt x="697878" y="286726"/>
                    </a:cubicBezTo>
                    <a:cubicBezTo>
                      <a:pt x="707932" y="272134"/>
                      <a:pt x="702417" y="257250"/>
                      <a:pt x="693584" y="243683"/>
                    </a:cubicBezTo>
                    <a:cubicBezTo>
                      <a:pt x="683531" y="228262"/>
                      <a:pt x="579631" y="86590"/>
                      <a:pt x="557476" y="53502"/>
                    </a:cubicBezTo>
                    <a:cubicBezTo>
                      <a:pt x="546739" y="37495"/>
                      <a:pt x="533660" y="22025"/>
                      <a:pt x="515360" y="14558"/>
                    </a:cubicBezTo>
                    <a:cubicBezTo>
                      <a:pt x="500866" y="8605"/>
                      <a:pt x="292091" y="-424"/>
                      <a:pt x="272375" y="15"/>
                    </a:cubicBezTo>
                    <a:cubicBezTo>
                      <a:pt x="265885" y="162"/>
                      <a:pt x="260614" y="14802"/>
                      <a:pt x="258174" y="19341"/>
                    </a:cubicBezTo>
                    <a:cubicBezTo>
                      <a:pt x="252464" y="29980"/>
                      <a:pt x="192780" y="146323"/>
                      <a:pt x="185654" y="149398"/>
                    </a:cubicBezTo>
                    <a:cubicBezTo>
                      <a:pt x="176382" y="153400"/>
                      <a:pt x="173356" y="141199"/>
                      <a:pt x="166817" y="137149"/>
                    </a:cubicBezTo>
                    <a:cubicBezTo>
                      <a:pt x="159009" y="132268"/>
                      <a:pt x="150664" y="130804"/>
                      <a:pt x="144124" y="136758"/>
                    </a:cubicBezTo>
                    <a:cubicBezTo>
                      <a:pt x="137292" y="143005"/>
                      <a:pt x="135681" y="151936"/>
                      <a:pt x="142123" y="160281"/>
                    </a:cubicBezTo>
                    <a:cubicBezTo>
                      <a:pt x="146320" y="165698"/>
                      <a:pt x="150127" y="171700"/>
                      <a:pt x="155397" y="175848"/>
                    </a:cubicBezTo>
                    <a:cubicBezTo>
                      <a:pt x="164621" y="183218"/>
                      <a:pt x="165109" y="190147"/>
                      <a:pt x="159399" y="200298"/>
                    </a:cubicBezTo>
                    <a:cubicBezTo>
                      <a:pt x="149395" y="218160"/>
                      <a:pt x="151933" y="237436"/>
                      <a:pt x="163986" y="249539"/>
                    </a:cubicBezTo>
                    <a:cubicBezTo>
                      <a:pt x="178969" y="264570"/>
                      <a:pt x="195073" y="267596"/>
                      <a:pt x="214984" y="256567"/>
                    </a:cubicBezTo>
                    <a:cubicBezTo>
                      <a:pt x="227429" y="249686"/>
                      <a:pt x="232260" y="257689"/>
                      <a:pt x="238409" y="264863"/>
                    </a:cubicBezTo>
                    <a:cubicBezTo>
                      <a:pt x="246169" y="273842"/>
                      <a:pt x="237531" y="277795"/>
                      <a:pt x="232602" y="282383"/>
                    </a:cubicBezTo>
                    <a:cubicBezTo>
                      <a:pt x="201710" y="311322"/>
                      <a:pt x="170965" y="340408"/>
                      <a:pt x="139586" y="368860"/>
                    </a:cubicBezTo>
                    <a:cubicBezTo>
                      <a:pt x="125189" y="381939"/>
                      <a:pt x="118064" y="398141"/>
                      <a:pt x="116112" y="416734"/>
                    </a:cubicBezTo>
                    <a:cubicBezTo>
                      <a:pt x="108206" y="492523"/>
                      <a:pt x="100788" y="568410"/>
                      <a:pt x="92785" y="644199"/>
                    </a:cubicBezTo>
                    <a:cubicBezTo>
                      <a:pt x="91516" y="656449"/>
                      <a:pt x="85367" y="668064"/>
                      <a:pt x="81609" y="679727"/>
                    </a:cubicBezTo>
                    <a:cubicBezTo>
                      <a:pt x="77119" y="693733"/>
                      <a:pt x="72630" y="707739"/>
                      <a:pt x="68140" y="721746"/>
                    </a:cubicBezTo>
                    <a:cubicBezTo>
                      <a:pt x="54036" y="765862"/>
                      <a:pt x="40420" y="810174"/>
                      <a:pt x="25389" y="853998"/>
                    </a:cubicBezTo>
                    <a:cubicBezTo>
                      <a:pt x="19045" y="872494"/>
                      <a:pt x="10407" y="890161"/>
                      <a:pt x="5137" y="908998"/>
                    </a:cubicBezTo>
                    <a:cubicBezTo>
                      <a:pt x="-476" y="928860"/>
                      <a:pt x="-2769" y="956873"/>
                      <a:pt x="4941" y="976393"/>
                    </a:cubicBezTo>
                    <a:cubicBezTo>
                      <a:pt x="9431" y="987715"/>
                      <a:pt x="17972" y="997134"/>
                      <a:pt x="27829" y="1004210"/>
                    </a:cubicBezTo>
                    <a:cubicBezTo>
                      <a:pt x="60088" y="1027440"/>
                      <a:pt x="105668" y="1016411"/>
                      <a:pt x="125970" y="983226"/>
                    </a:cubicBezTo>
                    <a:cubicBezTo>
                      <a:pt x="140269" y="959899"/>
                      <a:pt x="142904" y="931789"/>
                      <a:pt x="149736" y="905777"/>
                    </a:cubicBezTo>
                    <a:cubicBezTo>
                      <a:pt x="157252" y="876984"/>
                      <a:pt x="167110" y="848874"/>
                      <a:pt x="175992" y="820472"/>
                    </a:cubicBezTo>
                    <a:cubicBezTo>
                      <a:pt x="190340" y="774744"/>
                      <a:pt x="205029" y="729066"/>
                      <a:pt x="218352" y="683046"/>
                    </a:cubicBezTo>
                    <a:cubicBezTo>
                      <a:pt x="226990" y="653618"/>
                      <a:pt x="225623" y="622385"/>
                      <a:pt x="229674" y="592079"/>
                    </a:cubicBezTo>
                    <a:cubicBezTo>
                      <a:pt x="234847" y="553623"/>
                      <a:pt x="237921" y="514875"/>
                      <a:pt x="241728" y="476272"/>
                    </a:cubicBezTo>
                    <a:cubicBezTo>
                      <a:pt x="242850" y="464804"/>
                      <a:pt x="247633" y="467976"/>
                      <a:pt x="254221" y="472027"/>
                    </a:cubicBezTo>
                    <a:cubicBezTo>
                      <a:pt x="275840" y="485301"/>
                      <a:pt x="287504" y="505895"/>
                      <a:pt x="298484" y="527758"/>
                    </a:cubicBezTo>
                    <a:cubicBezTo>
                      <a:pt x="322885" y="576121"/>
                      <a:pt x="348311" y="623996"/>
                      <a:pt x="373688" y="671870"/>
                    </a:cubicBezTo>
                    <a:cubicBezTo>
                      <a:pt x="377982" y="679922"/>
                      <a:pt x="378324" y="686169"/>
                      <a:pt x="373541" y="694368"/>
                    </a:cubicBezTo>
                    <a:cubicBezTo>
                      <a:pt x="332060" y="765570"/>
                      <a:pt x="291554" y="837308"/>
                      <a:pt x="249682" y="908266"/>
                    </a:cubicBezTo>
                    <a:cubicBezTo>
                      <a:pt x="232065" y="938084"/>
                      <a:pt x="217717" y="984543"/>
                      <a:pt x="246022" y="1013532"/>
                    </a:cubicBezTo>
                    <a:cubicBezTo>
                      <a:pt x="252366" y="1020022"/>
                      <a:pt x="261004" y="1023780"/>
                      <a:pt x="269594" y="1026806"/>
                    </a:cubicBezTo>
                    <a:cubicBezTo>
                      <a:pt x="293555" y="1035346"/>
                      <a:pt x="323325" y="1032906"/>
                      <a:pt x="342552" y="1014410"/>
                    </a:cubicBezTo>
                    <a:cubicBezTo>
                      <a:pt x="348067" y="1009091"/>
                      <a:pt x="351630" y="1002014"/>
                      <a:pt x="355095" y="995280"/>
                    </a:cubicBezTo>
                    <a:cubicBezTo>
                      <a:pt x="400187" y="906949"/>
                      <a:pt x="451088" y="821253"/>
                      <a:pt x="500817" y="735459"/>
                    </a:cubicBezTo>
                    <a:cubicBezTo>
                      <a:pt x="508137" y="722819"/>
                      <a:pt x="515457" y="710131"/>
                      <a:pt x="522875" y="697540"/>
                    </a:cubicBezTo>
                    <a:cubicBezTo>
                      <a:pt x="527316" y="689927"/>
                      <a:pt x="527462" y="684119"/>
                      <a:pt x="523265" y="676165"/>
                    </a:cubicBezTo>
                    <a:cubicBezTo>
                      <a:pt x="488958" y="610868"/>
                      <a:pt x="412192" y="461046"/>
                      <a:pt x="408923" y="450895"/>
                    </a:cubicBezTo>
                    <a:cubicBezTo>
                      <a:pt x="424442" y="468903"/>
                      <a:pt x="447379" y="480518"/>
                      <a:pt x="451722" y="507701"/>
                    </a:cubicBezTo>
                    <a:cubicBezTo>
                      <a:pt x="453528" y="519072"/>
                      <a:pt x="463532" y="527612"/>
                      <a:pt x="475000" y="530686"/>
                    </a:cubicBezTo>
                    <a:cubicBezTo>
                      <a:pt x="486762" y="533859"/>
                      <a:pt x="495302" y="540496"/>
                      <a:pt x="503159" y="548987"/>
                    </a:cubicBezTo>
                    <a:cubicBezTo>
                      <a:pt x="593052" y="645761"/>
                      <a:pt x="682994" y="742535"/>
                      <a:pt x="772887" y="839309"/>
                    </a:cubicBezTo>
                    <a:cubicBezTo>
                      <a:pt x="788650" y="856292"/>
                      <a:pt x="788650" y="856243"/>
                      <a:pt x="772496" y="873080"/>
                    </a:cubicBezTo>
                    <a:cubicBezTo>
                      <a:pt x="751170" y="895334"/>
                      <a:pt x="726379" y="908120"/>
                      <a:pt x="694365" y="904557"/>
                    </a:cubicBezTo>
                    <a:cubicBezTo>
                      <a:pt x="662595" y="900995"/>
                      <a:pt x="636437" y="912805"/>
                      <a:pt x="614720" y="935888"/>
                    </a:cubicBezTo>
                    <a:cubicBezTo>
                      <a:pt x="595687" y="956092"/>
                      <a:pt x="579095" y="978590"/>
                      <a:pt x="557768" y="996646"/>
                    </a:cubicBezTo>
                    <a:cubicBezTo>
                      <a:pt x="542005" y="1010018"/>
                      <a:pt x="524876" y="1020949"/>
                      <a:pt x="505843" y="1028855"/>
                    </a:cubicBezTo>
                    <a:cubicBezTo>
                      <a:pt x="501109" y="1031393"/>
                      <a:pt x="495644" y="1031686"/>
                      <a:pt x="490666" y="1033931"/>
                    </a:cubicBezTo>
                    <a:cubicBezTo>
                      <a:pt x="484858" y="1036566"/>
                      <a:pt x="482760" y="1039543"/>
                      <a:pt x="483638" y="1043447"/>
                    </a:cubicBezTo>
                    <a:cubicBezTo>
                      <a:pt x="485054" y="1046522"/>
                      <a:pt x="488031" y="1048230"/>
                      <a:pt x="491495" y="1048815"/>
                    </a:cubicBezTo>
                    <a:cubicBezTo>
                      <a:pt x="514530" y="1052768"/>
                      <a:pt x="538736" y="1052768"/>
                      <a:pt x="562112" y="1054525"/>
                    </a:cubicBezTo>
                    <a:cubicBezTo>
                      <a:pt x="587440" y="1056429"/>
                      <a:pt x="612719" y="1058283"/>
                      <a:pt x="638047" y="1060186"/>
                    </a:cubicBezTo>
                    <a:cubicBezTo>
                      <a:pt x="688655" y="1063944"/>
                      <a:pt x="739311" y="1067702"/>
                      <a:pt x="789919" y="1071459"/>
                    </a:cubicBezTo>
                    <a:cubicBezTo>
                      <a:pt x="891182" y="1078975"/>
                      <a:pt x="992446" y="1086490"/>
                      <a:pt x="1093710" y="1094006"/>
                    </a:cubicBezTo>
                    <a:cubicBezTo>
                      <a:pt x="1122991" y="1096202"/>
                      <a:pt x="1153297" y="1100594"/>
                      <a:pt x="1182578" y="1099862"/>
                    </a:cubicBezTo>
                    <a:cubicBezTo>
                      <a:pt x="1213079" y="1099081"/>
                      <a:pt x="1244361" y="1100399"/>
                      <a:pt x="1274765" y="1103229"/>
                    </a:cubicBezTo>
                    <a:cubicBezTo>
                      <a:pt x="1290967" y="1104742"/>
                      <a:pt x="1290918" y="1104791"/>
                      <a:pt x="1287599" y="1089418"/>
                    </a:cubicBezTo>
                    <a:close/>
                    <a:moveTo>
                      <a:pt x="279988" y="238900"/>
                    </a:moveTo>
                    <a:cubicBezTo>
                      <a:pt x="272668" y="245733"/>
                      <a:pt x="267446" y="245098"/>
                      <a:pt x="260614" y="237973"/>
                    </a:cubicBezTo>
                    <a:cubicBezTo>
                      <a:pt x="243241" y="219965"/>
                      <a:pt x="242899" y="220209"/>
                      <a:pt x="254709" y="199029"/>
                    </a:cubicBezTo>
                    <a:cubicBezTo>
                      <a:pt x="272424" y="167259"/>
                      <a:pt x="290725" y="135831"/>
                      <a:pt x="307708" y="103671"/>
                    </a:cubicBezTo>
                    <a:cubicBezTo>
                      <a:pt x="314930" y="90006"/>
                      <a:pt x="322836" y="80929"/>
                      <a:pt x="333134" y="84394"/>
                    </a:cubicBezTo>
                    <a:cubicBezTo>
                      <a:pt x="366807" y="89225"/>
                      <a:pt x="394233" y="90104"/>
                      <a:pt x="421611" y="91128"/>
                    </a:cubicBezTo>
                    <a:cubicBezTo>
                      <a:pt x="425223" y="91275"/>
                      <a:pt x="429956" y="90933"/>
                      <a:pt x="431372" y="94545"/>
                    </a:cubicBezTo>
                    <a:cubicBezTo>
                      <a:pt x="432884" y="98351"/>
                      <a:pt x="428687" y="100889"/>
                      <a:pt x="426052" y="103280"/>
                    </a:cubicBezTo>
                    <a:cubicBezTo>
                      <a:pt x="377348" y="148519"/>
                      <a:pt x="328595" y="193563"/>
                      <a:pt x="279988" y="238900"/>
                    </a:cubicBezTo>
                    <a:close/>
                    <a:moveTo>
                      <a:pt x="473634" y="445332"/>
                    </a:moveTo>
                    <a:cubicBezTo>
                      <a:pt x="466265" y="455483"/>
                      <a:pt x="461092" y="454604"/>
                      <a:pt x="453772" y="446211"/>
                    </a:cubicBezTo>
                    <a:cubicBezTo>
                      <a:pt x="441522" y="432156"/>
                      <a:pt x="428883" y="418393"/>
                      <a:pt x="416341" y="404631"/>
                    </a:cubicBezTo>
                    <a:cubicBezTo>
                      <a:pt x="411461" y="399312"/>
                      <a:pt x="411802" y="395261"/>
                      <a:pt x="418390" y="391796"/>
                    </a:cubicBezTo>
                    <a:cubicBezTo>
                      <a:pt x="466460" y="366761"/>
                      <a:pt x="514481" y="341677"/>
                      <a:pt x="562551" y="316690"/>
                    </a:cubicBezTo>
                    <a:cubicBezTo>
                      <a:pt x="563576" y="316154"/>
                      <a:pt x="565040" y="316642"/>
                      <a:pt x="567578" y="316642"/>
                    </a:cubicBezTo>
                    <a:cubicBezTo>
                      <a:pt x="559672" y="334406"/>
                      <a:pt x="546593" y="347728"/>
                      <a:pt x="535954" y="362515"/>
                    </a:cubicBezTo>
                    <a:cubicBezTo>
                      <a:pt x="515799" y="390576"/>
                      <a:pt x="493935" y="417369"/>
                      <a:pt x="473634" y="4453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2EAD36B-42D1-4EDE-A7E7-C2CFDF93C0F5}"/>
                  </a:ext>
                </a:extLst>
              </p:cNvPr>
              <p:cNvSpPr/>
              <p:nvPr/>
            </p:nvSpPr>
            <p:spPr>
              <a:xfrm>
                <a:off x="3539808" y="769498"/>
                <a:ext cx="239128" cy="239128"/>
              </a:xfrm>
              <a:custGeom>
                <a:avLst/>
                <a:gdLst>
                  <a:gd name="connsiteX0" fmla="*/ 239129 w 239128"/>
                  <a:gd name="connsiteY0" fmla="*/ 119564 h 239128"/>
                  <a:gd name="connsiteX1" fmla="*/ 119565 w 239128"/>
                  <a:gd name="connsiteY1" fmla="*/ 239129 h 239128"/>
                  <a:gd name="connsiteX2" fmla="*/ 0 w 239128"/>
                  <a:gd name="connsiteY2" fmla="*/ 119564 h 239128"/>
                  <a:gd name="connsiteX3" fmla="*/ 119565 w 239128"/>
                  <a:gd name="connsiteY3" fmla="*/ 0 h 239128"/>
                  <a:gd name="connsiteX4" fmla="*/ 239129 w 239128"/>
                  <a:gd name="connsiteY4" fmla="*/ 119564 h 239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28" h="239128">
                    <a:moveTo>
                      <a:pt x="239129" y="119564"/>
                    </a:moveTo>
                    <a:cubicBezTo>
                      <a:pt x="239129" y="185598"/>
                      <a:pt x="185598" y="239129"/>
                      <a:pt x="119565" y="239129"/>
                    </a:cubicBezTo>
                    <a:cubicBezTo>
                      <a:pt x="53531" y="239129"/>
                      <a:pt x="0" y="185598"/>
                      <a:pt x="0" y="119564"/>
                    </a:cubicBezTo>
                    <a:cubicBezTo>
                      <a:pt x="0" y="53531"/>
                      <a:pt x="53531" y="0"/>
                      <a:pt x="119565" y="0"/>
                    </a:cubicBezTo>
                    <a:cubicBezTo>
                      <a:pt x="185598" y="0"/>
                      <a:pt x="239129" y="53531"/>
                      <a:pt x="239129" y="1195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F34F811-DF2D-4FAB-B92E-DA3E62E005D1}"/>
                </a:ext>
              </a:extLst>
            </p:cNvPr>
            <p:cNvSpPr/>
            <p:nvPr/>
          </p:nvSpPr>
          <p:spPr>
            <a:xfrm>
              <a:off x="921563" y="1411640"/>
              <a:ext cx="1757117" cy="2715645"/>
            </a:xfrm>
            <a:custGeom>
              <a:avLst/>
              <a:gdLst>
                <a:gd name="connsiteX0" fmla="*/ 1756308 w 1757117"/>
                <a:gd name="connsiteY0" fmla="*/ 1266692 h 2715645"/>
                <a:gd name="connsiteX1" fmla="*/ 1752403 w 1757117"/>
                <a:gd name="connsiteY1" fmla="*/ 1039373 h 2715645"/>
                <a:gd name="connsiteX2" fmla="*/ 1738251 w 1757117"/>
                <a:gd name="connsiteY2" fmla="*/ 452483 h 2715645"/>
                <a:gd name="connsiteX3" fmla="*/ 1686179 w 1757117"/>
                <a:gd name="connsiteY3" fmla="*/ 280212 h 2715645"/>
                <a:gd name="connsiteX4" fmla="*/ 1324216 w 1757117"/>
                <a:gd name="connsiteY4" fmla="*/ 113895 h 2715645"/>
                <a:gd name="connsiteX5" fmla="*/ 1234275 w 1757117"/>
                <a:gd name="connsiteY5" fmla="*/ 20196 h 2715645"/>
                <a:gd name="connsiteX6" fmla="*/ 1225978 w 1757117"/>
                <a:gd name="connsiteY6" fmla="*/ 18830 h 2715645"/>
                <a:gd name="connsiteX7" fmla="*/ 1224953 w 1757117"/>
                <a:gd name="connsiteY7" fmla="*/ 32982 h 2715645"/>
                <a:gd name="connsiteX8" fmla="*/ 1253502 w 1757117"/>
                <a:gd name="connsiteY8" fmla="*/ 104086 h 2715645"/>
                <a:gd name="connsiteX9" fmla="*/ 1263409 w 1757117"/>
                <a:gd name="connsiteY9" fmla="*/ 143713 h 2715645"/>
                <a:gd name="connsiteX10" fmla="*/ 1328755 w 1757117"/>
                <a:gd name="connsiteY10" fmla="*/ 526613 h 2715645"/>
                <a:gd name="connsiteX11" fmla="*/ 1325339 w 1757117"/>
                <a:gd name="connsiteY11" fmla="*/ 698590 h 2715645"/>
                <a:gd name="connsiteX12" fmla="*/ 1235202 w 1757117"/>
                <a:gd name="connsiteY12" fmla="*/ 1062310 h 2715645"/>
                <a:gd name="connsiteX13" fmla="*/ 1151067 w 1757117"/>
                <a:gd name="connsiteY13" fmla="*/ 1294558 h 2715645"/>
                <a:gd name="connsiteX14" fmla="*/ 1150238 w 1757117"/>
                <a:gd name="connsiteY14" fmla="*/ 1292606 h 2715645"/>
                <a:gd name="connsiteX15" fmla="*/ 831318 w 1757117"/>
                <a:gd name="connsiteY15" fmla="*/ 425642 h 2715645"/>
                <a:gd name="connsiteX16" fmla="*/ 581355 w 1757117"/>
                <a:gd name="connsiteY16" fmla="*/ 9899 h 2715645"/>
                <a:gd name="connsiteX17" fmla="*/ 566080 w 1757117"/>
                <a:gd name="connsiteY17" fmla="*/ 1212 h 2715645"/>
                <a:gd name="connsiteX18" fmla="*/ 252040 w 1757117"/>
                <a:gd name="connsiteY18" fmla="*/ 165674 h 2715645"/>
                <a:gd name="connsiteX19" fmla="*/ 207826 w 1757117"/>
                <a:gd name="connsiteY19" fmla="*/ 268207 h 2715645"/>
                <a:gd name="connsiteX20" fmla="*/ 234862 w 1757117"/>
                <a:gd name="connsiteY20" fmla="*/ 290070 h 2715645"/>
                <a:gd name="connsiteX21" fmla="*/ 372532 w 1757117"/>
                <a:gd name="connsiteY21" fmla="*/ 584491 h 2715645"/>
                <a:gd name="connsiteX22" fmla="*/ 378779 w 1757117"/>
                <a:gd name="connsiteY22" fmla="*/ 760959 h 2715645"/>
                <a:gd name="connsiteX23" fmla="*/ 342080 w 1757117"/>
                <a:gd name="connsiteY23" fmla="*/ 868225 h 2715645"/>
                <a:gd name="connsiteX24" fmla="*/ 269853 w 1757117"/>
                <a:gd name="connsiteY24" fmla="*/ 1001649 h 2715645"/>
                <a:gd name="connsiteX25" fmla="*/ 244379 w 1757117"/>
                <a:gd name="connsiteY25" fmla="*/ 1014631 h 2715645"/>
                <a:gd name="connsiteX26" fmla="*/ 214609 w 1757117"/>
                <a:gd name="connsiteY26" fmla="*/ 1017852 h 2715645"/>
                <a:gd name="connsiteX27" fmla="*/ 133794 w 1757117"/>
                <a:gd name="connsiteY27" fmla="*/ 1043473 h 2715645"/>
                <a:gd name="connsiteX28" fmla="*/ 83186 w 1757117"/>
                <a:gd name="connsiteY28" fmla="*/ 1053087 h 2715645"/>
                <a:gd name="connsiteX29" fmla="*/ 37459 w 1757117"/>
                <a:gd name="connsiteY29" fmla="*/ 1054209 h 2715645"/>
                <a:gd name="connsiteX30" fmla="*/ 38240 w 1757117"/>
                <a:gd name="connsiteY30" fmla="*/ 1056551 h 2715645"/>
                <a:gd name="connsiteX31" fmla="*/ 149410 w 1757117"/>
                <a:gd name="connsiteY31" fmla="*/ 1469464 h 2715645"/>
                <a:gd name="connsiteX32" fmla="*/ 117445 w 1757117"/>
                <a:gd name="connsiteY32" fmla="*/ 1647737 h 2715645"/>
                <a:gd name="connsiteX33" fmla="*/ 104464 w 1757117"/>
                <a:gd name="connsiteY33" fmla="*/ 1668868 h 2715645"/>
                <a:gd name="connsiteX34" fmla="*/ 95826 w 1757117"/>
                <a:gd name="connsiteY34" fmla="*/ 1673553 h 2715645"/>
                <a:gd name="connsiteX35" fmla="*/ 91629 w 1757117"/>
                <a:gd name="connsiteY35" fmla="*/ 1682288 h 2715645"/>
                <a:gd name="connsiteX36" fmla="*/ 36190 w 1757117"/>
                <a:gd name="connsiteY36" fmla="*/ 1882961 h 2715645"/>
                <a:gd name="connsiteX37" fmla="*/ 13985 w 1757117"/>
                <a:gd name="connsiteY37" fmla="*/ 1989300 h 2715645"/>
                <a:gd name="connsiteX38" fmla="*/ 12716 w 1757117"/>
                <a:gd name="connsiteY38" fmla="*/ 2051913 h 2715645"/>
                <a:gd name="connsiteX39" fmla="*/ 9544 w 1757117"/>
                <a:gd name="connsiteY39" fmla="*/ 2115551 h 2715645"/>
                <a:gd name="connsiteX40" fmla="*/ 2126 w 1757117"/>
                <a:gd name="connsiteY40" fmla="*/ 2226526 h 2715645"/>
                <a:gd name="connsiteX41" fmla="*/ 418 w 1757117"/>
                <a:gd name="connsiteY41" fmla="*/ 2253221 h 2715645"/>
                <a:gd name="connsiteX42" fmla="*/ 8080 w 1757117"/>
                <a:gd name="connsiteY42" fmla="*/ 2267520 h 2715645"/>
                <a:gd name="connsiteX43" fmla="*/ 32091 w 1757117"/>
                <a:gd name="connsiteY43" fmla="*/ 2539785 h 2715645"/>
                <a:gd name="connsiteX44" fmla="*/ 236229 w 1757117"/>
                <a:gd name="connsiteY44" fmla="*/ 2608401 h 2715645"/>
                <a:gd name="connsiteX45" fmla="*/ 498343 w 1757117"/>
                <a:gd name="connsiteY45" fmla="*/ 2658374 h 2715645"/>
                <a:gd name="connsiteX46" fmla="*/ 944392 w 1757117"/>
                <a:gd name="connsiteY46" fmla="*/ 2715374 h 2715645"/>
                <a:gd name="connsiteX47" fmla="*/ 1219390 w 1757117"/>
                <a:gd name="connsiteY47" fmla="*/ 2672087 h 2715645"/>
                <a:gd name="connsiteX48" fmla="*/ 1497609 w 1757117"/>
                <a:gd name="connsiteY48" fmla="*/ 2603374 h 2715645"/>
                <a:gd name="connsiteX49" fmla="*/ 1605364 w 1757117"/>
                <a:gd name="connsiteY49" fmla="*/ 2575459 h 2715645"/>
                <a:gd name="connsiteX50" fmla="*/ 1705700 w 1757117"/>
                <a:gd name="connsiteY50" fmla="*/ 2476294 h 2715645"/>
                <a:gd name="connsiteX51" fmla="*/ 1701454 w 1757117"/>
                <a:gd name="connsiteY51" fmla="*/ 2323788 h 2715645"/>
                <a:gd name="connsiteX52" fmla="*/ 1712532 w 1757117"/>
                <a:gd name="connsiteY52" fmla="*/ 2305780 h 2715645"/>
                <a:gd name="connsiteX53" fmla="*/ 1706042 w 1757117"/>
                <a:gd name="connsiteY53" fmla="*/ 2103204 h 2715645"/>
                <a:gd name="connsiteX54" fmla="*/ 1700820 w 1757117"/>
                <a:gd name="connsiteY54" fmla="*/ 1917025 h 2715645"/>
                <a:gd name="connsiteX55" fmla="*/ 1712191 w 1757117"/>
                <a:gd name="connsiteY55" fmla="*/ 1691512 h 2715645"/>
                <a:gd name="connsiteX56" fmla="*/ 1728588 w 1757117"/>
                <a:gd name="connsiteY56" fmla="*/ 1480249 h 2715645"/>
                <a:gd name="connsiteX57" fmla="*/ 1756308 w 1757117"/>
                <a:gd name="connsiteY57" fmla="*/ 1266692 h 271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757117" h="2715645">
                  <a:moveTo>
                    <a:pt x="1756308" y="1266692"/>
                  </a:moveTo>
                  <a:cubicBezTo>
                    <a:pt x="1758211" y="1190903"/>
                    <a:pt x="1756698" y="1115162"/>
                    <a:pt x="1752403" y="1039373"/>
                  </a:cubicBezTo>
                  <a:cubicBezTo>
                    <a:pt x="1748402" y="968318"/>
                    <a:pt x="1738788" y="465561"/>
                    <a:pt x="1738251" y="452483"/>
                  </a:cubicBezTo>
                  <a:cubicBezTo>
                    <a:pt x="1738300" y="451018"/>
                    <a:pt x="1720341" y="329014"/>
                    <a:pt x="1686179" y="280212"/>
                  </a:cubicBezTo>
                  <a:cubicBezTo>
                    <a:pt x="1642258" y="231410"/>
                    <a:pt x="1333293" y="125998"/>
                    <a:pt x="1324216" y="113895"/>
                  </a:cubicBezTo>
                  <a:cubicBezTo>
                    <a:pt x="1304452" y="87494"/>
                    <a:pt x="1243449" y="26003"/>
                    <a:pt x="1234275" y="20196"/>
                  </a:cubicBezTo>
                  <a:cubicBezTo>
                    <a:pt x="1231786" y="17902"/>
                    <a:pt x="1228809" y="15853"/>
                    <a:pt x="1225978" y="18830"/>
                  </a:cubicBezTo>
                  <a:cubicBezTo>
                    <a:pt x="1221977" y="23027"/>
                    <a:pt x="1223245" y="28102"/>
                    <a:pt x="1224953" y="32982"/>
                  </a:cubicBezTo>
                  <a:cubicBezTo>
                    <a:pt x="1233396" y="57090"/>
                    <a:pt x="1243547" y="80564"/>
                    <a:pt x="1253502" y="104086"/>
                  </a:cubicBezTo>
                  <a:cubicBezTo>
                    <a:pt x="1258920" y="116872"/>
                    <a:pt x="1262433" y="130000"/>
                    <a:pt x="1263409" y="143713"/>
                  </a:cubicBezTo>
                  <a:cubicBezTo>
                    <a:pt x="1268875" y="219015"/>
                    <a:pt x="1323094" y="472345"/>
                    <a:pt x="1328755" y="526613"/>
                  </a:cubicBezTo>
                  <a:cubicBezTo>
                    <a:pt x="1334758" y="584199"/>
                    <a:pt x="1334806" y="641638"/>
                    <a:pt x="1325339" y="698590"/>
                  </a:cubicBezTo>
                  <a:cubicBezTo>
                    <a:pt x="1315188" y="759788"/>
                    <a:pt x="1255064" y="1002479"/>
                    <a:pt x="1235202" y="1062310"/>
                  </a:cubicBezTo>
                  <a:cubicBezTo>
                    <a:pt x="1216218" y="1119506"/>
                    <a:pt x="1159949" y="1288506"/>
                    <a:pt x="1151067" y="1294558"/>
                  </a:cubicBezTo>
                  <a:cubicBezTo>
                    <a:pt x="1150726" y="1293923"/>
                    <a:pt x="1150433" y="1293289"/>
                    <a:pt x="1150238" y="1292606"/>
                  </a:cubicBezTo>
                  <a:cubicBezTo>
                    <a:pt x="1134670" y="1238143"/>
                    <a:pt x="850546" y="460291"/>
                    <a:pt x="831318" y="425642"/>
                  </a:cubicBezTo>
                  <a:cubicBezTo>
                    <a:pt x="809650" y="386551"/>
                    <a:pt x="598826" y="53381"/>
                    <a:pt x="581355" y="9899"/>
                  </a:cubicBezTo>
                  <a:cubicBezTo>
                    <a:pt x="578573" y="3018"/>
                    <a:pt x="574962" y="-2546"/>
                    <a:pt x="566080" y="1212"/>
                  </a:cubicBezTo>
                  <a:cubicBezTo>
                    <a:pt x="541874" y="10924"/>
                    <a:pt x="253602" y="164064"/>
                    <a:pt x="252040" y="165674"/>
                  </a:cubicBezTo>
                  <a:cubicBezTo>
                    <a:pt x="237302" y="203105"/>
                    <a:pt x="222564" y="230776"/>
                    <a:pt x="207826" y="268207"/>
                  </a:cubicBezTo>
                  <a:cubicBezTo>
                    <a:pt x="212560" y="265669"/>
                    <a:pt x="229787" y="283628"/>
                    <a:pt x="234862" y="290070"/>
                  </a:cubicBezTo>
                  <a:cubicBezTo>
                    <a:pt x="303526" y="377523"/>
                    <a:pt x="345252" y="477859"/>
                    <a:pt x="372532" y="584491"/>
                  </a:cubicBezTo>
                  <a:cubicBezTo>
                    <a:pt x="387368" y="642468"/>
                    <a:pt x="390930" y="701518"/>
                    <a:pt x="378779" y="760959"/>
                  </a:cubicBezTo>
                  <a:cubicBezTo>
                    <a:pt x="371117" y="798390"/>
                    <a:pt x="356964" y="833381"/>
                    <a:pt x="342080" y="868225"/>
                  </a:cubicBezTo>
                  <a:cubicBezTo>
                    <a:pt x="322169" y="914928"/>
                    <a:pt x="298988" y="959924"/>
                    <a:pt x="269853" y="1001649"/>
                  </a:cubicBezTo>
                  <a:cubicBezTo>
                    <a:pt x="263460" y="1010824"/>
                    <a:pt x="255310" y="1015119"/>
                    <a:pt x="244379" y="1014631"/>
                  </a:cubicBezTo>
                  <a:cubicBezTo>
                    <a:pt x="234277" y="1014240"/>
                    <a:pt x="223931" y="1013655"/>
                    <a:pt x="214609" y="1017852"/>
                  </a:cubicBezTo>
                  <a:cubicBezTo>
                    <a:pt x="188647" y="1029564"/>
                    <a:pt x="160537" y="1034347"/>
                    <a:pt x="133794" y="1043473"/>
                  </a:cubicBezTo>
                  <a:cubicBezTo>
                    <a:pt x="117494" y="1049036"/>
                    <a:pt x="101292" y="1055966"/>
                    <a:pt x="83186" y="1053087"/>
                  </a:cubicBezTo>
                  <a:cubicBezTo>
                    <a:pt x="71913" y="1051281"/>
                    <a:pt x="39264" y="1047865"/>
                    <a:pt x="37459" y="1054209"/>
                  </a:cubicBezTo>
                  <a:cubicBezTo>
                    <a:pt x="37459" y="1055087"/>
                    <a:pt x="37703" y="1055868"/>
                    <a:pt x="38240" y="1056551"/>
                  </a:cubicBezTo>
                  <a:cubicBezTo>
                    <a:pt x="43022" y="1062359"/>
                    <a:pt x="147360" y="1447307"/>
                    <a:pt x="149410" y="1469464"/>
                  </a:cubicBezTo>
                  <a:cubicBezTo>
                    <a:pt x="155315" y="1533248"/>
                    <a:pt x="135941" y="1587662"/>
                    <a:pt x="117445" y="1647737"/>
                  </a:cubicBezTo>
                  <a:cubicBezTo>
                    <a:pt x="114956" y="1655838"/>
                    <a:pt x="111882" y="1664720"/>
                    <a:pt x="104464" y="1668868"/>
                  </a:cubicBezTo>
                  <a:cubicBezTo>
                    <a:pt x="101584" y="1670478"/>
                    <a:pt x="98217" y="1671259"/>
                    <a:pt x="95826" y="1673553"/>
                  </a:cubicBezTo>
                  <a:cubicBezTo>
                    <a:pt x="93434" y="1675798"/>
                    <a:pt x="92507" y="1679116"/>
                    <a:pt x="91629" y="1682288"/>
                  </a:cubicBezTo>
                  <a:cubicBezTo>
                    <a:pt x="73133" y="1749196"/>
                    <a:pt x="54686" y="1816054"/>
                    <a:pt x="36190" y="1882961"/>
                  </a:cubicBezTo>
                  <a:cubicBezTo>
                    <a:pt x="26527" y="1917903"/>
                    <a:pt x="16816" y="1953138"/>
                    <a:pt x="13985" y="1989300"/>
                  </a:cubicBezTo>
                  <a:cubicBezTo>
                    <a:pt x="12375" y="2010139"/>
                    <a:pt x="13058" y="2031075"/>
                    <a:pt x="12716" y="2051913"/>
                  </a:cubicBezTo>
                  <a:cubicBezTo>
                    <a:pt x="12375" y="2073142"/>
                    <a:pt x="10959" y="2094371"/>
                    <a:pt x="9544" y="2115551"/>
                  </a:cubicBezTo>
                  <a:cubicBezTo>
                    <a:pt x="7055" y="2152543"/>
                    <a:pt x="4615" y="2189535"/>
                    <a:pt x="2126" y="2226526"/>
                  </a:cubicBezTo>
                  <a:cubicBezTo>
                    <a:pt x="1589" y="2234676"/>
                    <a:pt x="-997" y="2245217"/>
                    <a:pt x="418" y="2253221"/>
                  </a:cubicBezTo>
                  <a:cubicBezTo>
                    <a:pt x="1638" y="2260248"/>
                    <a:pt x="5835" y="2261956"/>
                    <a:pt x="8080" y="2267520"/>
                  </a:cubicBezTo>
                  <a:cubicBezTo>
                    <a:pt x="13546" y="2280891"/>
                    <a:pt x="9203" y="2499621"/>
                    <a:pt x="32091" y="2539785"/>
                  </a:cubicBezTo>
                  <a:cubicBezTo>
                    <a:pt x="48781" y="2569066"/>
                    <a:pt x="193137" y="2601373"/>
                    <a:pt x="236229" y="2608401"/>
                  </a:cubicBezTo>
                  <a:cubicBezTo>
                    <a:pt x="324023" y="2622748"/>
                    <a:pt x="411427" y="2639390"/>
                    <a:pt x="498343" y="2658374"/>
                  </a:cubicBezTo>
                  <a:cubicBezTo>
                    <a:pt x="584283" y="2677162"/>
                    <a:pt x="882414" y="2719425"/>
                    <a:pt x="944392" y="2715374"/>
                  </a:cubicBezTo>
                  <a:cubicBezTo>
                    <a:pt x="1036871" y="2709372"/>
                    <a:pt x="1128424" y="2691900"/>
                    <a:pt x="1219390" y="2672087"/>
                  </a:cubicBezTo>
                  <a:cubicBezTo>
                    <a:pt x="1312748" y="2651736"/>
                    <a:pt x="1404056" y="2622895"/>
                    <a:pt x="1497609" y="2603374"/>
                  </a:cubicBezTo>
                  <a:cubicBezTo>
                    <a:pt x="1533966" y="2595761"/>
                    <a:pt x="1570958" y="2589563"/>
                    <a:pt x="1605364" y="2575459"/>
                  </a:cubicBezTo>
                  <a:cubicBezTo>
                    <a:pt x="1677981" y="2545690"/>
                    <a:pt x="1707847" y="2552669"/>
                    <a:pt x="1705700" y="2476294"/>
                  </a:cubicBezTo>
                  <a:cubicBezTo>
                    <a:pt x="1704919" y="2447599"/>
                    <a:pt x="1702723" y="2352435"/>
                    <a:pt x="1701454" y="2323788"/>
                  </a:cubicBezTo>
                  <a:cubicBezTo>
                    <a:pt x="1713899" y="2323154"/>
                    <a:pt x="1712288" y="2313930"/>
                    <a:pt x="1712532" y="2305780"/>
                  </a:cubicBezTo>
                  <a:cubicBezTo>
                    <a:pt x="1714436" y="2238141"/>
                    <a:pt x="1707506" y="2170746"/>
                    <a:pt x="1706042" y="2103204"/>
                  </a:cubicBezTo>
                  <a:cubicBezTo>
                    <a:pt x="1704675" y="2041177"/>
                    <a:pt x="1699795" y="1979150"/>
                    <a:pt x="1700820" y="1917025"/>
                  </a:cubicBezTo>
                  <a:cubicBezTo>
                    <a:pt x="1702040" y="1841724"/>
                    <a:pt x="1708970" y="1766715"/>
                    <a:pt x="1712191" y="1691512"/>
                  </a:cubicBezTo>
                  <a:cubicBezTo>
                    <a:pt x="1713752" y="1654618"/>
                    <a:pt x="1728735" y="1486983"/>
                    <a:pt x="1728588" y="1480249"/>
                  </a:cubicBezTo>
                  <a:cubicBezTo>
                    <a:pt x="1728832" y="1479224"/>
                    <a:pt x="1754502" y="1338040"/>
                    <a:pt x="1756308" y="1266692"/>
                  </a:cubicBezTo>
                  <a:close/>
                </a:path>
              </a:pathLst>
            </a:custGeom>
            <a:solidFill>
              <a:schemeClr val="accent2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6C4DAAA-C331-4A26-BB11-EA6F3890424F}"/>
                </a:ext>
              </a:extLst>
            </p:cNvPr>
            <p:cNvSpPr/>
            <p:nvPr/>
          </p:nvSpPr>
          <p:spPr>
            <a:xfrm>
              <a:off x="1485886" y="1361366"/>
              <a:ext cx="774003" cy="1347222"/>
            </a:xfrm>
            <a:custGeom>
              <a:avLst/>
              <a:gdLst>
                <a:gd name="connsiteX0" fmla="*/ 765017 w 774003"/>
                <a:gd name="connsiteY0" fmla="*/ 545116 h 1347222"/>
                <a:gd name="connsiteX1" fmla="*/ 706211 w 774003"/>
                <a:gd name="connsiteY1" fmla="*/ 220682 h 1347222"/>
                <a:gd name="connsiteX2" fmla="*/ 695231 w 774003"/>
                <a:gd name="connsiteY2" fmla="*/ 154995 h 1347222"/>
                <a:gd name="connsiteX3" fmla="*/ 664730 w 774003"/>
                <a:gd name="connsiteY3" fmla="*/ 80328 h 1347222"/>
                <a:gd name="connsiteX4" fmla="*/ 668243 w 774003"/>
                <a:gd name="connsiteY4" fmla="*/ 70470 h 1347222"/>
                <a:gd name="connsiteX5" fmla="*/ 613634 w 774003"/>
                <a:gd name="connsiteY5" fmla="*/ 30306 h 1347222"/>
                <a:gd name="connsiteX6" fmla="*/ 497095 w 774003"/>
                <a:gd name="connsiteY6" fmla="*/ 389975 h 1347222"/>
                <a:gd name="connsiteX7" fmla="*/ 482992 w 774003"/>
                <a:gd name="connsiteY7" fmla="*/ 393587 h 1347222"/>
                <a:gd name="connsiteX8" fmla="*/ 266556 w 774003"/>
                <a:gd name="connsiteY8" fmla="*/ 223024 h 1347222"/>
                <a:gd name="connsiteX9" fmla="*/ 138207 w 774003"/>
                <a:gd name="connsiteY9" fmla="*/ 77644 h 1347222"/>
                <a:gd name="connsiteX10" fmla="*/ 138207 w 774003"/>
                <a:gd name="connsiteY10" fmla="*/ 77644 h 1347222"/>
                <a:gd name="connsiteX11" fmla="*/ 87355 w 774003"/>
                <a:gd name="connsiteY11" fmla="*/ 0 h 1347222"/>
                <a:gd name="connsiteX12" fmla="*/ 58953 w 774003"/>
                <a:gd name="connsiteY12" fmla="*/ 13860 h 1347222"/>
                <a:gd name="connsiteX13" fmla="*/ 30940 w 774003"/>
                <a:gd name="connsiteY13" fmla="*/ 30843 h 1347222"/>
                <a:gd name="connsiteX14" fmla="*/ 0 w 774003"/>
                <a:gd name="connsiteY14" fmla="*/ 51486 h 1347222"/>
                <a:gd name="connsiteX15" fmla="*/ 8492 w 774003"/>
                <a:gd name="connsiteY15" fmla="*/ 59831 h 1347222"/>
                <a:gd name="connsiteX16" fmla="*/ 232931 w 774003"/>
                <a:gd name="connsiteY16" fmla="*/ 435215 h 1347222"/>
                <a:gd name="connsiteX17" fmla="*/ 293641 w 774003"/>
                <a:gd name="connsiteY17" fmla="*/ 555755 h 1347222"/>
                <a:gd name="connsiteX18" fmla="*/ 357473 w 774003"/>
                <a:gd name="connsiteY18" fmla="*/ 733638 h 1347222"/>
                <a:gd name="connsiteX19" fmla="*/ 580839 w 774003"/>
                <a:gd name="connsiteY19" fmla="*/ 1347223 h 1347222"/>
                <a:gd name="connsiteX20" fmla="*/ 711091 w 774003"/>
                <a:gd name="connsiteY20" fmla="*/ 999608 h 1347222"/>
                <a:gd name="connsiteX21" fmla="*/ 768921 w 774003"/>
                <a:gd name="connsiteY21" fmla="*/ 725293 h 1347222"/>
                <a:gd name="connsiteX22" fmla="*/ 765017 w 774003"/>
                <a:gd name="connsiteY22" fmla="*/ 545116 h 134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4003" h="1347222">
                  <a:moveTo>
                    <a:pt x="765017" y="545116"/>
                  </a:moveTo>
                  <a:cubicBezTo>
                    <a:pt x="756087" y="492557"/>
                    <a:pt x="712458" y="276999"/>
                    <a:pt x="706211" y="220682"/>
                  </a:cubicBezTo>
                  <a:cubicBezTo>
                    <a:pt x="703771" y="198721"/>
                    <a:pt x="705089" y="176175"/>
                    <a:pt x="695231" y="154995"/>
                  </a:cubicBezTo>
                  <a:cubicBezTo>
                    <a:pt x="683860" y="130642"/>
                    <a:pt x="674587" y="105363"/>
                    <a:pt x="664730" y="80328"/>
                  </a:cubicBezTo>
                  <a:cubicBezTo>
                    <a:pt x="663412" y="77009"/>
                    <a:pt x="657556" y="70323"/>
                    <a:pt x="668243" y="70470"/>
                  </a:cubicBezTo>
                  <a:cubicBezTo>
                    <a:pt x="659313" y="59245"/>
                    <a:pt x="624858" y="28012"/>
                    <a:pt x="613634" y="30306"/>
                  </a:cubicBezTo>
                  <a:cubicBezTo>
                    <a:pt x="604459" y="130398"/>
                    <a:pt x="512370" y="352935"/>
                    <a:pt x="497095" y="389975"/>
                  </a:cubicBezTo>
                  <a:cubicBezTo>
                    <a:pt x="493679" y="398272"/>
                    <a:pt x="490019" y="399101"/>
                    <a:pt x="482992" y="393587"/>
                  </a:cubicBezTo>
                  <a:cubicBezTo>
                    <a:pt x="468693" y="382362"/>
                    <a:pt x="311697" y="271924"/>
                    <a:pt x="266556" y="223024"/>
                  </a:cubicBezTo>
                  <a:cubicBezTo>
                    <a:pt x="222683" y="175491"/>
                    <a:pt x="180128" y="126836"/>
                    <a:pt x="138207" y="77644"/>
                  </a:cubicBezTo>
                  <a:lnTo>
                    <a:pt x="138207" y="77644"/>
                  </a:lnTo>
                  <a:cubicBezTo>
                    <a:pt x="119369" y="52999"/>
                    <a:pt x="104094" y="26011"/>
                    <a:pt x="87355" y="0"/>
                  </a:cubicBezTo>
                  <a:cubicBezTo>
                    <a:pt x="76228" y="1220"/>
                    <a:pt x="68323" y="8980"/>
                    <a:pt x="58953" y="13860"/>
                  </a:cubicBezTo>
                  <a:cubicBezTo>
                    <a:pt x="49583" y="19472"/>
                    <a:pt x="39822" y="24547"/>
                    <a:pt x="30940" y="30843"/>
                  </a:cubicBezTo>
                  <a:cubicBezTo>
                    <a:pt x="20838" y="38017"/>
                    <a:pt x="8735" y="42262"/>
                    <a:pt x="0" y="51486"/>
                  </a:cubicBezTo>
                  <a:cubicBezTo>
                    <a:pt x="3611" y="53438"/>
                    <a:pt x="6979" y="55390"/>
                    <a:pt x="8492" y="59831"/>
                  </a:cubicBezTo>
                  <a:cubicBezTo>
                    <a:pt x="23083" y="103704"/>
                    <a:pt x="206432" y="395929"/>
                    <a:pt x="232931" y="435215"/>
                  </a:cubicBezTo>
                  <a:cubicBezTo>
                    <a:pt x="258406" y="472987"/>
                    <a:pt x="277536" y="513688"/>
                    <a:pt x="293641" y="555755"/>
                  </a:cubicBezTo>
                  <a:cubicBezTo>
                    <a:pt x="316187" y="614561"/>
                    <a:pt x="336196" y="674344"/>
                    <a:pt x="357473" y="733638"/>
                  </a:cubicBezTo>
                  <a:cubicBezTo>
                    <a:pt x="372895" y="776583"/>
                    <a:pt x="562587" y="1297543"/>
                    <a:pt x="580839" y="1347223"/>
                  </a:cubicBezTo>
                  <a:cubicBezTo>
                    <a:pt x="609388" y="1345564"/>
                    <a:pt x="690546" y="1072518"/>
                    <a:pt x="711091" y="999608"/>
                  </a:cubicBezTo>
                  <a:cubicBezTo>
                    <a:pt x="736468" y="909471"/>
                    <a:pt x="756282" y="818065"/>
                    <a:pt x="768921" y="725293"/>
                  </a:cubicBezTo>
                  <a:cubicBezTo>
                    <a:pt x="777071" y="665120"/>
                    <a:pt x="775168" y="604752"/>
                    <a:pt x="765017" y="54511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134C157-C389-47B7-B002-54043B8D7407}"/>
                </a:ext>
              </a:extLst>
            </p:cNvPr>
            <p:cNvSpPr/>
            <p:nvPr/>
          </p:nvSpPr>
          <p:spPr>
            <a:xfrm>
              <a:off x="1396039" y="325357"/>
              <a:ext cx="804507" cy="1273868"/>
            </a:xfrm>
            <a:custGeom>
              <a:avLst/>
              <a:gdLst>
                <a:gd name="connsiteX0" fmla="*/ 797327 w 804507"/>
                <a:gd name="connsiteY0" fmla="*/ 295783 h 1273868"/>
                <a:gd name="connsiteX1" fmla="*/ 754625 w 804507"/>
                <a:gd name="connsiteY1" fmla="*/ 199204 h 1273868"/>
                <a:gd name="connsiteX2" fmla="*/ 627594 w 804507"/>
                <a:gd name="connsiteY2" fmla="*/ 91059 h 1273868"/>
                <a:gd name="connsiteX3" fmla="*/ 489095 w 804507"/>
                <a:gd name="connsiteY3" fmla="*/ 16636 h 1273868"/>
                <a:gd name="connsiteX4" fmla="*/ 450102 w 804507"/>
                <a:gd name="connsiteY4" fmla="*/ 10097 h 1273868"/>
                <a:gd name="connsiteX5" fmla="*/ 434290 w 804507"/>
                <a:gd name="connsiteY5" fmla="*/ 8096 h 1273868"/>
                <a:gd name="connsiteX6" fmla="*/ 318972 w 804507"/>
                <a:gd name="connsiteY6" fmla="*/ 1947 h 1273868"/>
                <a:gd name="connsiteX7" fmla="*/ 243231 w 804507"/>
                <a:gd name="connsiteY7" fmla="*/ 32448 h 1273868"/>
                <a:gd name="connsiteX8" fmla="*/ 99412 w 804507"/>
                <a:gd name="connsiteY8" fmla="*/ 170264 h 1273868"/>
                <a:gd name="connsiteX9" fmla="*/ 23818 w 804507"/>
                <a:gd name="connsiteY9" fmla="*/ 275676 h 1273868"/>
                <a:gd name="connsiteX10" fmla="*/ 9373 w 804507"/>
                <a:gd name="connsiteY10" fmla="*/ 308325 h 1273868"/>
                <a:gd name="connsiteX11" fmla="*/ 247 w 804507"/>
                <a:gd name="connsiteY11" fmla="*/ 374744 h 1273868"/>
                <a:gd name="connsiteX12" fmla="*/ 17181 w 804507"/>
                <a:gd name="connsiteY12" fmla="*/ 511194 h 1273868"/>
                <a:gd name="connsiteX13" fmla="*/ 32456 w 804507"/>
                <a:gd name="connsiteY13" fmla="*/ 566779 h 1273868"/>
                <a:gd name="connsiteX14" fmla="*/ 36409 w 804507"/>
                <a:gd name="connsiteY14" fmla="*/ 614507 h 1273868"/>
                <a:gd name="connsiteX15" fmla="*/ 37971 w 804507"/>
                <a:gd name="connsiteY15" fmla="*/ 627586 h 1273868"/>
                <a:gd name="connsiteX16" fmla="*/ 36458 w 804507"/>
                <a:gd name="connsiteY16" fmla="*/ 632320 h 1273868"/>
                <a:gd name="connsiteX17" fmla="*/ 38361 w 804507"/>
                <a:gd name="connsiteY17" fmla="*/ 675266 h 1273868"/>
                <a:gd name="connsiteX18" fmla="*/ 53197 w 804507"/>
                <a:gd name="connsiteY18" fmla="*/ 746955 h 1273868"/>
                <a:gd name="connsiteX19" fmla="*/ 79208 w 804507"/>
                <a:gd name="connsiteY19" fmla="*/ 819817 h 1273868"/>
                <a:gd name="connsiteX20" fmla="*/ 98973 w 804507"/>
                <a:gd name="connsiteY20" fmla="*/ 866862 h 1273868"/>
                <a:gd name="connsiteX21" fmla="*/ 122691 w 804507"/>
                <a:gd name="connsiteY21" fmla="*/ 877940 h 1273868"/>
                <a:gd name="connsiteX22" fmla="*/ 173933 w 804507"/>
                <a:gd name="connsiteY22" fmla="*/ 968662 h 1273868"/>
                <a:gd name="connsiteX23" fmla="*/ 177056 w 804507"/>
                <a:gd name="connsiteY23" fmla="*/ 1039620 h 1273868"/>
                <a:gd name="connsiteX24" fmla="*/ 367383 w 804507"/>
                <a:gd name="connsiteY24" fmla="*/ 1273869 h 1273868"/>
                <a:gd name="connsiteX25" fmla="*/ 406425 w 804507"/>
                <a:gd name="connsiteY25" fmla="*/ 1268989 h 1273868"/>
                <a:gd name="connsiteX26" fmla="*/ 526721 w 804507"/>
                <a:gd name="connsiteY26" fmla="*/ 1268696 h 1273868"/>
                <a:gd name="connsiteX27" fmla="*/ 629351 w 804507"/>
                <a:gd name="connsiteY27" fmla="*/ 1255422 h 1273868"/>
                <a:gd name="connsiteX28" fmla="*/ 655167 w 804507"/>
                <a:gd name="connsiteY28" fmla="*/ 1243514 h 1273868"/>
                <a:gd name="connsiteX29" fmla="*/ 703530 w 804507"/>
                <a:gd name="connsiteY29" fmla="*/ 1066412 h 1273868"/>
                <a:gd name="connsiteX30" fmla="*/ 703432 w 804507"/>
                <a:gd name="connsiteY30" fmla="*/ 1066217 h 1273868"/>
                <a:gd name="connsiteX31" fmla="*/ 694306 w 804507"/>
                <a:gd name="connsiteY31" fmla="*/ 1002043 h 1273868"/>
                <a:gd name="connsiteX32" fmla="*/ 694892 w 804507"/>
                <a:gd name="connsiteY32" fmla="*/ 987646 h 1273868"/>
                <a:gd name="connsiteX33" fmla="*/ 710509 w 804507"/>
                <a:gd name="connsiteY33" fmla="*/ 953143 h 1273868"/>
                <a:gd name="connsiteX34" fmla="*/ 726418 w 804507"/>
                <a:gd name="connsiteY34" fmla="*/ 878769 h 1273868"/>
                <a:gd name="connsiteX35" fmla="*/ 733885 w 804507"/>
                <a:gd name="connsiteY35" fmla="*/ 814497 h 1273868"/>
                <a:gd name="connsiteX36" fmla="*/ 764532 w 804507"/>
                <a:gd name="connsiteY36" fmla="*/ 765451 h 1273868"/>
                <a:gd name="connsiteX37" fmla="*/ 777904 w 804507"/>
                <a:gd name="connsiteY37" fmla="*/ 679170 h 1273868"/>
                <a:gd name="connsiteX38" fmla="*/ 774537 w 804507"/>
                <a:gd name="connsiteY38" fmla="*/ 633150 h 1273868"/>
                <a:gd name="connsiteX39" fmla="*/ 768436 w 804507"/>
                <a:gd name="connsiteY39" fmla="*/ 570439 h 1273868"/>
                <a:gd name="connsiteX40" fmla="*/ 785663 w 804507"/>
                <a:gd name="connsiteY40" fmla="*/ 523394 h 1273868"/>
                <a:gd name="connsiteX41" fmla="*/ 801866 w 804507"/>
                <a:gd name="connsiteY41" fmla="*/ 476008 h 1273868"/>
                <a:gd name="connsiteX42" fmla="*/ 797327 w 804507"/>
                <a:gd name="connsiteY42" fmla="*/ 295783 h 12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4507" h="1273868">
                  <a:moveTo>
                    <a:pt x="797327" y="295783"/>
                  </a:moveTo>
                  <a:cubicBezTo>
                    <a:pt x="790202" y="260060"/>
                    <a:pt x="776440" y="227899"/>
                    <a:pt x="754625" y="199204"/>
                  </a:cubicBezTo>
                  <a:cubicBezTo>
                    <a:pt x="720513" y="154404"/>
                    <a:pt x="674639" y="121121"/>
                    <a:pt x="627594" y="91059"/>
                  </a:cubicBezTo>
                  <a:cubicBezTo>
                    <a:pt x="584014" y="63193"/>
                    <a:pt x="540044" y="29422"/>
                    <a:pt x="489095" y="16636"/>
                  </a:cubicBezTo>
                  <a:cubicBezTo>
                    <a:pt x="476309" y="13415"/>
                    <a:pt x="463181" y="11756"/>
                    <a:pt x="450102" y="10097"/>
                  </a:cubicBezTo>
                  <a:cubicBezTo>
                    <a:pt x="444832" y="9414"/>
                    <a:pt x="439561" y="8779"/>
                    <a:pt x="434290" y="8096"/>
                  </a:cubicBezTo>
                  <a:cubicBezTo>
                    <a:pt x="394956" y="3118"/>
                    <a:pt x="358599" y="-3275"/>
                    <a:pt x="318972" y="1947"/>
                  </a:cubicBezTo>
                  <a:cubicBezTo>
                    <a:pt x="291106" y="5607"/>
                    <a:pt x="267925" y="20882"/>
                    <a:pt x="243231" y="32448"/>
                  </a:cubicBezTo>
                  <a:cubicBezTo>
                    <a:pt x="180179" y="61924"/>
                    <a:pt x="142114" y="118095"/>
                    <a:pt x="99412" y="170264"/>
                  </a:cubicBezTo>
                  <a:cubicBezTo>
                    <a:pt x="71986" y="203791"/>
                    <a:pt x="44364" y="237562"/>
                    <a:pt x="23818" y="275676"/>
                  </a:cubicBezTo>
                  <a:cubicBezTo>
                    <a:pt x="18157" y="286169"/>
                    <a:pt x="13033" y="297003"/>
                    <a:pt x="9373" y="308325"/>
                  </a:cubicBezTo>
                  <a:cubicBezTo>
                    <a:pt x="2492" y="329651"/>
                    <a:pt x="930" y="352344"/>
                    <a:pt x="247" y="374744"/>
                  </a:cubicBezTo>
                  <a:cubicBezTo>
                    <a:pt x="-1168" y="422326"/>
                    <a:pt x="3370" y="465271"/>
                    <a:pt x="17181" y="511194"/>
                  </a:cubicBezTo>
                  <a:cubicBezTo>
                    <a:pt x="22696" y="529592"/>
                    <a:pt x="28503" y="547942"/>
                    <a:pt x="32456" y="566779"/>
                  </a:cubicBezTo>
                  <a:cubicBezTo>
                    <a:pt x="35872" y="583128"/>
                    <a:pt x="34652" y="598500"/>
                    <a:pt x="36409" y="614507"/>
                  </a:cubicBezTo>
                  <a:cubicBezTo>
                    <a:pt x="36897" y="618851"/>
                    <a:pt x="34945" y="623877"/>
                    <a:pt x="37971" y="627586"/>
                  </a:cubicBezTo>
                  <a:cubicBezTo>
                    <a:pt x="37434" y="629148"/>
                    <a:pt x="36897" y="630710"/>
                    <a:pt x="36458" y="632320"/>
                  </a:cubicBezTo>
                  <a:cubicBezTo>
                    <a:pt x="37336" y="646619"/>
                    <a:pt x="34018" y="661113"/>
                    <a:pt x="38361" y="675266"/>
                  </a:cubicBezTo>
                  <a:cubicBezTo>
                    <a:pt x="37336" y="700399"/>
                    <a:pt x="46072" y="723384"/>
                    <a:pt x="53197" y="746955"/>
                  </a:cubicBezTo>
                  <a:cubicBezTo>
                    <a:pt x="60712" y="771698"/>
                    <a:pt x="72669" y="794732"/>
                    <a:pt x="79208" y="819817"/>
                  </a:cubicBezTo>
                  <a:cubicBezTo>
                    <a:pt x="83503" y="836312"/>
                    <a:pt x="88188" y="852953"/>
                    <a:pt x="98973" y="866862"/>
                  </a:cubicBezTo>
                  <a:cubicBezTo>
                    <a:pt x="105708" y="873011"/>
                    <a:pt x="113028" y="876573"/>
                    <a:pt x="122691" y="877940"/>
                  </a:cubicBezTo>
                  <a:cubicBezTo>
                    <a:pt x="158755" y="882917"/>
                    <a:pt x="173689" y="937429"/>
                    <a:pt x="173933" y="968662"/>
                  </a:cubicBezTo>
                  <a:cubicBezTo>
                    <a:pt x="174030" y="979594"/>
                    <a:pt x="177154" y="1029176"/>
                    <a:pt x="177056" y="1039620"/>
                  </a:cubicBezTo>
                  <a:cubicBezTo>
                    <a:pt x="233910" y="1144641"/>
                    <a:pt x="333222" y="1239707"/>
                    <a:pt x="367383" y="1273869"/>
                  </a:cubicBezTo>
                  <a:cubicBezTo>
                    <a:pt x="374118" y="1270941"/>
                    <a:pt x="398909" y="1269037"/>
                    <a:pt x="406425" y="1268989"/>
                  </a:cubicBezTo>
                  <a:cubicBezTo>
                    <a:pt x="447076" y="1268793"/>
                    <a:pt x="486069" y="1271477"/>
                    <a:pt x="526721" y="1268696"/>
                  </a:cubicBezTo>
                  <a:cubicBezTo>
                    <a:pt x="561224" y="1266304"/>
                    <a:pt x="596020" y="1268549"/>
                    <a:pt x="629351" y="1255422"/>
                  </a:cubicBezTo>
                  <a:cubicBezTo>
                    <a:pt x="638282" y="1251908"/>
                    <a:pt x="645358" y="1244783"/>
                    <a:pt x="655167" y="1243514"/>
                  </a:cubicBezTo>
                  <a:cubicBezTo>
                    <a:pt x="660487" y="1241367"/>
                    <a:pt x="708996" y="1071195"/>
                    <a:pt x="703530" y="1066412"/>
                  </a:cubicBezTo>
                  <a:lnTo>
                    <a:pt x="703432" y="1066217"/>
                  </a:lnTo>
                  <a:cubicBezTo>
                    <a:pt x="699333" y="1044988"/>
                    <a:pt x="695624" y="1023711"/>
                    <a:pt x="694306" y="1002043"/>
                  </a:cubicBezTo>
                  <a:cubicBezTo>
                    <a:pt x="693330" y="1001506"/>
                    <a:pt x="694160" y="988476"/>
                    <a:pt x="694892" y="987646"/>
                  </a:cubicBezTo>
                  <a:cubicBezTo>
                    <a:pt x="702554" y="978813"/>
                    <a:pt x="706702" y="964026"/>
                    <a:pt x="710509" y="953143"/>
                  </a:cubicBezTo>
                  <a:cubicBezTo>
                    <a:pt x="718854" y="929133"/>
                    <a:pt x="723392" y="904000"/>
                    <a:pt x="726418" y="878769"/>
                  </a:cubicBezTo>
                  <a:cubicBezTo>
                    <a:pt x="727980" y="865397"/>
                    <a:pt x="723978" y="823867"/>
                    <a:pt x="733885" y="814497"/>
                  </a:cubicBezTo>
                  <a:cubicBezTo>
                    <a:pt x="748428" y="800784"/>
                    <a:pt x="753015" y="780775"/>
                    <a:pt x="764532" y="765451"/>
                  </a:cubicBezTo>
                  <a:cubicBezTo>
                    <a:pt x="784687" y="738610"/>
                    <a:pt x="782540" y="708744"/>
                    <a:pt x="777904" y="679170"/>
                  </a:cubicBezTo>
                  <a:cubicBezTo>
                    <a:pt x="775464" y="663700"/>
                    <a:pt x="773512" y="648522"/>
                    <a:pt x="774537" y="633150"/>
                  </a:cubicBezTo>
                  <a:cubicBezTo>
                    <a:pt x="775952" y="611823"/>
                    <a:pt x="778148" y="590594"/>
                    <a:pt x="768436" y="570439"/>
                  </a:cubicBezTo>
                  <a:cubicBezTo>
                    <a:pt x="774195" y="554774"/>
                    <a:pt x="780100" y="539157"/>
                    <a:pt x="785663" y="523394"/>
                  </a:cubicBezTo>
                  <a:cubicBezTo>
                    <a:pt x="791227" y="507631"/>
                    <a:pt x="801573" y="493088"/>
                    <a:pt x="801866" y="476008"/>
                  </a:cubicBezTo>
                  <a:cubicBezTo>
                    <a:pt x="802890" y="415835"/>
                    <a:pt x="809332" y="355711"/>
                    <a:pt x="797327" y="295783"/>
                  </a:cubicBezTo>
                  <a:close/>
                </a:path>
              </a:pathLst>
            </a:custGeom>
            <a:solidFill>
              <a:srgbClr val="FDCA9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9DA4D78-123E-46F4-98E8-F8CD6D574CBA}"/>
                </a:ext>
              </a:extLst>
            </p:cNvPr>
            <p:cNvSpPr/>
            <p:nvPr/>
          </p:nvSpPr>
          <p:spPr>
            <a:xfrm>
              <a:off x="1040803" y="3956256"/>
              <a:ext cx="1569498" cy="965122"/>
            </a:xfrm>
            <a:custGeom>
              <a:avLst/>
              <a:gdLst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843891 w 1569498"/>
                <a:gd name="connsiteY20" fmla="*/ 949244 h 961054"/>
                <a:gd name="connsiteX21" fmla="*/ 829690 w 1569498"/>
                <a:gd name="connsiteY21" fmla="*/ 844954 h 961054"/>
                <a:gd name="connsiteX22" fmla="*/ 809584 w 1569498"/>
                <a:gd name="connsiteY22" fmla="*/ 691570 h 961054"/>
                <a:gd name="connsiteX23" fmla="*/ 784256 w 1569498"/>
                <a:gd name="connsiteY23" fmla="*/ 514078 h 961054"/>
                <a:gd name="connsiteX24" fmla="*/ 780449 w 1569498"/>
                <a:gd name="connsiteY24" fmla="*/ 480649 h 961054"/>
                <a:gd name="connsiteX25" fmla="*/ 767809 w 1569498"/>
                <a:gd name="connsiteY25" fmla="*/ 636717 h 961054"/>
                <a:gd name="connsiteX26" fmla="*/ 757024 w 1569498"/>
                <a:gd name="connsiteY26" fmla="*/ 833584 h 961054"/>
                <a:gd name="connsiteX27" fmla="*/ 752047 w 1569498"/>
                <a:gd name="connsiteY27" fmla="*/ 936165 h 961054"/>
                <a:gd name="connsiteX28" fmla="*/ 742969 w 1569498"/>
                <a:gd name="connsiteY28" fmla="*/ 961005 h 961054"/>
                <a:gd name="connsiteX29" fmla="*/ 103275 w 1569498"/>
                <a:gd name="connsiteY29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843891 w 1569498"/>
                <a:gd name="connsiteY20" fmla="*/ 949244 h 961054"/>
                <a:gd name="connsiteX21" fmla="*/ 829690 w 1569498"/>
                <a:gd name="connsiteY21" fmla="*/ 844954 h 961054"/>
                <a:gd name="connsiteX22" fmla="*/ 809584 w 1569498"/>
                <a:gd name="connsiteY22" fmla="*/ 691570 h 961054"/>
                <a:gd name="connsiteX23" fmla="*/ 780449 w 1569498"/>
                <a:gd name="connsiteY23" fmla="*/ 480649 h 961054"/>
                <a:gd name="connsiteX24" fmla="*/ 767809 w 1569498"/>
                <a:gd name="connsiteY24" fmla="*/ 636717 h 961054"/>
                <a:gd name="connsiteX25" fmla="*/ 757024 w 1569498"/>
                <a:gd name="connsiteY25" fmla="*/ 833584 h 961054"/>
                <a:gd name="connsiteX26" fmla="*/ 752047 w 1569498"/>
                <a:gd name="connsiteY26" fmla="*/ 936165 h 961054"/>
                <a:gd name="connsiteX27" fmla="*/ 742969 w 1569498"/>
                <a:gd name="connsiteY27" fmla="*/ 961005 h 961054"/>
                <a:gd name="connsiteX28" fmla="*/ 103275 w 1569498"/>
                <a:gd name="connsiteY28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843891 w 1569498"/>
                <a:gd name="connsiteY20" fmla="*/ 949244 h 961054"/>
                <a:gd name="connsiteX21" fmla="*/ 829690 w 1569498"/>
                <a:gd name="connsiteY21" fmla="*/ 844954 h 961054"/>
                <a:gd name="connsiteX22" fmla="*/ 780449 w 1569498"/>
                <a:gd name="connsiteY22" fmla="*/ 480649 h 961054"/>
                <a:gd name="connsiteX23" fmla="*/ 767809 w 1569498"/>
                <a:gd name="connsiteY23" fmla="*/ 636717 h 961054"/>
                <a:gd name="connsiteX24" fmla="*/ 757024 w 1569498"/>
                <a:gd name="connsiteY24" fmla="*/ 833584 h 961054"/>
                <a:gd name="connsiteX25" fmla="*/ 752047 w 1569498"/>
                <a:gd name="connsiteY25" fmla="*/ 936165 h 961054"/>
                <a:gd name="connsiteX26" fmla="*/ 742969 w 1569498"/>
                <a:gd name="connsiteY26" fmla="*/ 961005 h 961054"/>
                <a:gd name="connsiteX27" fmla="*/ 103275 w 1569498"/>
                <a:gd name="connsiteY27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843891 w 1569498"/>
                <a:gd name="connsiteY20" fmla="*/ 949244 h 961054"/>
                <a:gd name="connsiteX21" fmla="*/ 829690 w 1569498"/>
                <a:gd name="connsiteY21" fmla="*/ 844954 h 961054"/>
                <a:gd name="connsiteX22" fmla="*/ 780449 w 1569498"/>
                <a:gd name="connsiteY22" fmla="*/ 480649 h 961054"/>
                <a:gd name="connsiteX23" fmla="*/ 757024 w 1569498"/>
                <a:gd name="connsiteY23" fmla="*/ 833584 h 961054"/>
                <a:gd name="connsiteX24" fmla="*/ 752047 w 1569498"/>
                <a:gd name="connsiteY24" fmla="*/ 936165 h 961054"/>
                <a:gd name="connsiteX25" fmla="*/ 742969 w 1569498"/>
                <a:gd name="connsiteY25" fmla="*/ 961005 h 961054"/>
                <a:gd name="connsiteX26" fmla="*/ 103275 w 1569498"/>
                <a:gd name="connsiteY26" fmla="*/ 961054 h 961054"/>
                <a:gd name="connsiteX0" fmla="*/ 103275 w 1569498"/>
                <a:gd name="connsiteY0" fmla="*/ 961054 h 987377"/>
                <a:gd name="connsiteX1" fmla="*/ 96492 w 1569498"/>
                <a:gd name="connsiteY1" fmla="*/ 852177 h 987377"/>
                <a:gd name="connsiteX2" fmla="*/ 90440 w 1569498"/>
                <a:gd name="connsiteY2" fmla="*/ 711042 h 987377"/>
                <a:gd name="connsiteX3" fmla="*/ 61794 w 1569498"/>
                <a:gd name="connsiteY3" fmla="*/ 561172 h 987377"/>
                <a:gd name="connsiteX4" fmla="*/ 9576 w 1569498"/>
                <a:gd name="connsiteY4" fmla="*/ 390024 h 987377"/>
                <a:gd name="connsiteX5" fmla="*/ 743 w 1569498"/>
                <a:gd name="connsiteY5" fmla="*/ 241959 h 987377"/>
                <a:gd name="connsiteX6" fmla="*/ 16115 w 1569498"/>
                <a:gd name="connsiteY6" fmla="*/ 42360 h 987377"/>
                <a:gd name="connsiteX7" fmla="*/ 152663 w 1569498"/>
                <a:gd name="connsiteY7" fmla="*/ 62710 h 987377"/>
                <a:gd name="connsiteX8" fmla="*/ 467776 w 1569498"/>
                <a:gd name="connsiteY8" fmla="*/ 125567 h 987377"/>
                <a:gd name="connsiteX9" fmla="*/ 883665 w 1569498"/>
                <a:gd name="connsiteY9" fmla="*/ 161046 h 987377"/>
                <a:gd name="connsiteX10" fmla="*/ 1191117 w 1569498"/>
                <a:gd name="connsiteY10" fmla="*/ 97604 h 987377"/>
                <a:gd name="connsiteX11" fmla="*/ 1466164 w 1569498"/>
                <a:gd name="connsiteY11" fmla="*/ 30599 h 987377"/>
                <a:gd name="connsiteX12" fmla="*/ 1562010 w 1569498"/>
                <a:gd name="connsiteY12" fmla="*/ 0 h 987377"/>
                <a:gd name="connsiteX13" fmla="*/ 1564158 w 1569498"/>
                <a:gd name="connsiteY13" fmla="*/ 156654 h 987377"/>
                <a:gd name="connsiteX14" fmla="*/ 1567671 w 1569498"/>
                <a:gd name="connsiteY14" fmla="*/ 580742 h 987377"/>
                <a:gd name="connsiteX15" fmla="*/ 1562352 w 1569498"/>
                <a:gd name="connsiteY15" fmla="*/ 718460 h 987377"/>
                <a:gd name="connsiteX16" fmla="*/ 1557423 w 1569498"/>
                <a:gd name="connsiteY16" fmla="*/ 801423 h 987377"/>
                <a:gd name="connsiteX17" fmla="*/ 1546101 w 1569498"/>
                <a:gd name="connsiteY17" fmla="*/ 928796 h 987377"/>
                <a:gd name="connsiteX18" fmla="*/ 1541855 w 1569498"/>
                <a:gd name="connsiteY18" fmla="*/ 961054 h 987377"/>
                <a:gd name="connsiteX19" fmla="*/ 850041 w 1569498"/>
                <a:gd name="connsiteY19" fmla="*/ 961054 h 987377"/>
                <a:gd name="connsiteX20" fmla="*/ 843891 w 1569498"/>
                <a:gd name="connsiteY20" fmla="*/ 949244 h 987377"/>
                <a:gd name="connsiteX21" fmla="*/ 780449 w 1569498"/>
                <a:gd name="connsiteY21" fmla="*/ 480649 h 987377"/>
                <a:gd name="connsiteX22" fmla="*/ 757024 w 1569498"/>
                <a:gd name="connsiteY22" fmla="*/ 833584 h 987377"/>
                <a:gd name="connsiteX23" fmla="*/ 752047 w 1569498"/>
                <a:gd name="connsiteY23" fmla="*/ 936165 h 987377"/>
                <a:gd name="connsiteX24" fmla="*/ 742969 w 1569498"/>
                <a:gd name="connsiteY24" fmla="*/ 961005 h 987377"/>
                <a:gd name="connsiteX25" fmla="*/ 103275 w 1569498"/>
                <a:gd name="connsiteY25" fmla="*/ 961054 h 987377"/>
                <a:gd name="connsiteX0" fmla="*/ 103275 w 1569498"/>
                <a:gd name="connsiteY0" fmla="*/ 961054 h 987377"/>
                <a:gd name="connsiteX1" fmla="*/ 96492 w 1569498"/>
                <a:gd name="connsiteY1" fmla="*/ 852177 h 987377"/>
                <a:gd name="connsiteX2" fmla="*/ 90440 w 1569498"/>
                <a:gd name="connsiteY2" fmla="*/ 711042 h 987377"/>
                <a:gd name="connsiteX3" fmla="*/ 61794 w 1569498"/>
                <a:gd name="connsiteY3" fmla="*/ 561172 h 987377"/>
                <a:gd name="connsiteX4" fmla="*/ 9576 w 1569498"/>
                <a:gd name="connsiteY4" fmla="*/ 390024 h 987377"/>
                <a:gd name="connsiteX5" fmla="*/ 743 w 1569498"/>
                <a:gd name="connsiteY5" fmla="*/ 241959 h 987377"/>
                <a:gd name="connsiteX6" fmla="*/ 16115 w 1569498"/>
                <a:gd name="connsiteY6" fmla="*/ 42360 h 987377"/>
                <a:gd name="connsiteX7" fmla="*/ 152663 w 1569498"/>
                <a:gd name="connsiteY7" fmla="*/ 62710 h 987377"/>
                <a:gd name="connsiteX8" fmla="*/ 467776 w 1569498"/>
                <a:gd name="connsiteY8" fmla="*/ 125567 h 987377"/>
                <a:gd name="connsiteX9" fmla="*/ 883665 w 1569498"/>
                <a:gd name="connsiteY9" fmla="*/ 161046 h 987377"/>
                <a:gd name="connsiteX10" fmla="*/ 1191117 w 1569498"/>
                <a:gd name="connsiteY10" fmla="*/ 97604 h 987377"/>
                <a:gd name="connsiteX11" fmla="*/ 1466164 w 1569498"/>
                <a:gd name="connsiteY11" fmla="*/ 30599 h 987377"/>
                <a:gd name="connsiteX12" fmla="*/ 1562010 w 1569498"/>
                <a:gd name="connsiteY12" fmla="*/ 0 h 987377"/>
                <a:gd name="connsiteX13" fmla="*/ 1564158 w 1569498"/>
                <a:gd name="connsiteY13" fmla="*/ 156654 h 987377"/>
                <a:gd name="connsiteX14" fmla="*/ 1567671 w 1569498"/>
                <a:gd name="connsiteY14" fmla="*/ 580742 h 987377"/>
                <a:gd name="connsiteX15" fmla="*/ 1562352 w 1569498"/>
                <a:gd name="connsiteY15" fmla="*/ 718460 h 987377"/>
                <a:gd name="connsiteX16" fmla="*/ 1557423 w 1569498"/>
                <a:gd name="connsiteY16" fmla="*/ 801423 h 987377"/>
                <a:gd name="connsiteX17" fmla="*/ 1546101 w 1569498"/>
                <a:gd name="connsiteY17" fmla="*/ 928796 h 987377"/>
                <a:gd name="connsiteX18" fmla="*/ 1541855 w 1569498"/>
                <a:gd name="connsiteY18" fmla="*/ 961054 h 987377"/>
                <a:gd name="connsiteX19" fmla="*/ 850041 w 1569498"/>
                <a:gd name="connsiteY19" fmla="*/ 961054 h 987377"/>
                <a:gd name="connsiteX20" fmla="*/ 843891 w 1569498"/>
                <a:gd name="connsiteY20" fmla="*/ 949244 h 987377"/>
                <a:gd name="connsiteX21" fmla="*/ 780449 w 1569498"/>
                <a:gd name="connsiteY21" fmla="*/ 480649 h 987377"/>
                <a:gd name="connsiteX22" fmla="*/ 752047 w 1569498"/>
                <a:gd name="connsiteY22" fmla="*/ 936165 h 987377"/>
                <a:gd name="connsiteX23" fmla="*/ 742969 w 1569498"/>
                <a:gd name="connsiteY23" fmla="*/ 961005 h 987377"/>
                <a:gd name="connsiteX24" fmla="*/ 103275 w 1569498"/>
                <a:gd name="connsiteY24" fmla="*/ 961054 h 987377"/>
                <a:gd name="connsiteX0" fmla="*/ 103275 w 1569498"/>
                <a:gd name="connsiteY0" fmla="*/ 961054 h 987377"/>
                <a:gd name="connsiteX1" fmla="*/ 96492 w 1569498"/>
                <a:gd name="connsiteY1" fmla="*/ 852177 h 987377"/>
                <a:gd name="connsiteX2" fmla="*/ 90440 w 1569498"/>
                <a:gd name="connsiteY2" fmla="*/ 711042 h 987377"/>
                <a:gd name="connsiteX3" fmla="*/ 61794 w 1569498"/>
                <a:gd name="connsiteY3" fmla="*/ 561172 h 987377"/>
                <a:gd name="connsiteX4" fmla="*/ 9576 w 1569498"/>
                <a:gd name="connsiteY4" fmla="*/ 390024 h 987377"/>
                <a:gd name="connsiteX5" fmla="*/ 743 w 1569498"/>
                <a:gd name="connsiteY5" fmla="*/ 241959 h 987377"/>
                <a:gd name="connsiteX6" fmla="*/ 16115 w 1569498"/>
                <a:gd name="connsiteY6" fmla="*/ 42360 h 987377"/>
                <a:gd name="connsiteX7" fmla="*/ 152663 w 1569498"/>
                <a:gd name="connsiteY7" fmla="*/ 62710 h 987377"/>
                <a:gd name="connsiteX8" fmla="*/ 467776 w 1569498"/>
                <a:gd name="connsiteY8" fmla="*/ 125567 h 987377"/>
                <a:gd name="connsiteX9" fmla="*/ 883665 w 1569498"/>
                <a:gd name="connsiteY9" fmla="*/ 161046 h 987377"/>
                <a:gd name="connsiteX10" fmla="*/ 1191117 w 1569498"/>
                <a:gd name="connsiteY10" fmla="*/ 97604 h 987377"/>
                <a:gd name="connsiteX11" fmla="*/ 1466164 w 1569498"/>
                <a:gd name="connsiteY11" fmla="*/ 30599 h 987377"/>
                <a:gd name="connsiteX12" fmla="*/ 1562010 w 1569498"/>
                <a:gd name="connsiteY12" fmla="*/ 0 h 987377"/>
                <a:gd name="connsiteX13" fmla="*/ 1564158 w 1569498"/>
                <a:gd name="connsiteY13" fmla="*/ 156654 h 987377"/>
                <a:gd name="connsiteX14" fmla="*/ 1567671 w 1569498"/>
                <a:gd name="connsiteY14" fmla="*/ 580742 h 987377"/>
                <a:gd name="connsiteX15" fmla="*/ 1562352 w 1569498"/>
                <a:gd name="connsiteY15" fmla="*/ 718460 h 987377"/>
                <a:gd name="connsiteX16" fmla="*/ 1557423 w 1569498"/>
                <a:gd name="connsiteY16" fmla="*/ 801423 h 987377"/>
                <a:gd name="connsiteX17" fmla="*/ 1546101 w 1569498"/>
                <a:gd name="connsiteY17" fmla="*/ 928796 h 987377"/>
                <a:gd name="connsiteX18" fmla="*/ 1541855 w 1569498"/>
                <a:gd name="connsiteY18" fmla="*/ 961054 h 987377"/>
                <a:gd name="connsiteX19" fmla="*/ 850041 w 1569498"/>
                <a:gd name="connsiteY19" fmla="*/ 961054 h 987377"/>
                <a:gd name="connsiteX20" fmla="*/ 843891 w 1569498"/>
                <a:gd name="connsiteY20" fmla="*/ 949244 h 987377"/>
                <a:gd name="connsiteX21" fmla="*/ 780449 w 1569498"/>
                <a:gd name="connsiteY21" fmla="*/ 480649 h 987377"/>
                <a:gd name="connsiteX22" fmla="*/ 742969 w 1569498"/>
                <a:gd name="connsiteY22" fmla="*/ 961005 h 987377"/>
                <a:gd name="connsiteX23" fmla="*/ 103275 w 1569498"/>
                <a:gd name="connsiteY23" fmla="*/ 961054 h 987377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780449 w 1569498"/>
                <a:gd name="connsiteY20" fmla="*/ 480649 h 961054"/>
                <a:gd name="connsiteX21" fmla="*/ 742969 w 1569498"/>
                <a:gd name="connsiteY21" fmla="*/ 961005 h 961054"/>
                <a:gd name="connsiteX22" fmla="*/ 103275 w 1569498"/>
                <a:gd name="connsiteY22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780449 w 1569498"/>
                <a:gd name="connsiteY20" fmla="*/ 480649 h 961054"/>
                <a:gd name="connsiteX21" fmla="*/ 742969 w 1569498"/>
                <a:gd name="connsiteY21" fmla="*/ 961005 h 961054"/>
                <a:gd name="connsiteX22" fmla="*/ 103275 w 1569498"/>
                <a:gd name="connsiteY22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780449 w 1569498"/>
                <a:gd name="connsiteY20" fmla="*/ 480649 h 961054"/>
                <a:gd name="connsiteX21" fmla="*/ 742969 w 1569498"/>
                <a:gd name="connsiteY21" fmla="*/ 961005 h 961054"/>
                <a:gd name="connsiteX22" fmla="*/ 103275 w 1569498"/>
                <a:gd name="connsiteY22" fmla="*/ 961054 h 961054"/>
                <a:gd name="connsiteX0" fmla="*/ 103275 w 1569498"/>
                <a:gd name="connsiteY0" fmla="*/ 961054 h 961054"/>
                <a:gd name="connsiteX1" fmla="*/ 96492 w 1569498"/>
                <a:gd name="connsiteY1" fmla="*/ 852177 h 961054"/>
                <a:gd name="connsiteX2" fmla="*/ 90440 w 1569498"/>
                <a:gd name="connsiteY2" fmla="*/ 711042 h 961054"/>
                <a:gd name="connsiteX3" fmla="*/ 61794 w 1569498"/>
                <a:gd name="connsiteY3" fmla="*/ 561172 h 961054"/>
                <a:gd name="connsiteX4" fmla="*/ 9576 w 1569498"/>
                <a:gd name="connsiteY4" fmla="*/ 390024 h 961054"/>
                <a:gd name="connsiteX5" fmla="*/ 743 w 1569498"/>
                <a:gd name="connsiteY5" fmla="*/ 241959 h 961054"/>
                <a:gd name="connsiteX6" fmla="*/ 16115 w 1569498"/>
                <a:gd name="connsiteY6" fmla="*/ 42360 h 961054"/>
                <a:gd name="connsiteX7" fmla="*/ 152663 w 1569498"/>
                <a:gd name="connsiteY7" fmla="*/ 62710 h 961054"/>
                <a:gd name="connsiteX8" fmla="*/ 467776 w 1569498"/>
                <a:gd name="connsiteY8" fmla="*/ 125567 h 961054"/>
                <a:gd name="connsiteX9" fmla="*/ 883665 w 1569498"/>
                <a:gd name="connsiteY9" fmla="*/ 161046 h 961054"/>
                <a:gd name="connsiteX10" fmla="*/ 1191117 w 1569498"/>
                <a:gd name="connsiteY10" fmla="*/ 97604 h 961054"/>
                <a:gd name="connsiteX11" fmla="*/ 1466164 w 1569498"/>
                <a:gd name="connsiteY11" fmla="*/ 30599 h 961054"/>
                <a:gd name="connsiteX12" fmla="*/ 1562010 w 1569498"/>
                <a:gd name="connsiteY12" fmla="*/ 0 h 961054"/>
                <a:gd name="connsiteX13" fmla="*/ 1564158 w 1569498"/>
                <a:gd name="connsiteY13" fmla="*/ 156654 h 961054"/>
                <a:gd name="connsiteX14" fmla="*/ 1567671 w 1569498"/>
                <a:gd name="connsiteY14" fmla="*/ 580742 h 961054"/>
                <a:gd name="connsiteX15" fmla="*/ 1562352 w 1569498"/>
                <a:gd name="connsiteY15" fmla="*/ 718460 h 961054"/>
                <a:gd name="connsiteX16" fmla="*/ 1557423 w 1569498"/>
                <a:gd name="connsiteY16" fmla="*/ 801423 h 961054"/>
                <a:gd name="connsiteX17" fmla="*/ 1546101 w 1569498"/>
                <a:gd name="connsiteY17" fmla="*/ 928796 h 961054"/>
                <a:gd name="connsiteX18" fmla="*/ 1541855 w 1569498"/>
                <a:gd name="connsiteY18" fmla="*/ 961054 h 961054"/>
                <a:gd name="connsiteX19" fmla="*/ 850041 w 1569498"/>
                <a:gd name="connsiteY19" fmla="*/ 961054 h 961054"/>
                <a:gd name="connsiteX20" fmla="*/ 894351 w 1569498"/>
                <a:gd name="connsiteY20" fmla="*/ 498955 h 961054"/>
                <a:gd name="connsiteX21" fmla="*/ 742969 w 1569498"/>
                <a:gd name="connsiteY21" fmla="*/ 961005 h 961054"/>
                <a:gd name="connsiteX22" fmla="*/ 103275 w 1569498"/>
                <a:gd name="connsiteY22" fmla="*/ 961054 h 961054"/>
                <a:gd name="connsiteX0" fmla="*/ 103275 w 1569498"/>
                <a:gd name="connsiteY0" fmla="*/ 961054 h 965122"/>
                <a:gd name="connsiteX1" fmla="*/ 96492 w 1569498"/>
                <a:gd name="connsiteY1" fmla="*/ 852177 h 965122"/>
                <a:gd name="connsiteX2" fmla="*/ 90440 w 1569498"/>
                <a:gd name="connsiteY2" fmla="*/ 711042 h 965122"/>
                <a:gd name="connsiteX3" fmla="*/ 61794 w 1569498"/>
                <a:gd name="connsiteY3" fmla="*/ 561172 h 965122"/>
                <a:gd name="connsiteX4" fmla="*/ 9576 w 1569498"/>
                <a:gd name="connsiteY4" fmla="*/ 390024 h 965122"/>
                <a:gd name="connsiteX5" fmla="*/ 743 w 1569498"/>
                <a:gd name="connsiteY5" fmla="*/ 241959 h 965122"/>
                <a:gd name="connsiteX6" fmla="*/ 16115 w 1569498"/>
                <a:gd name="connsiteY6" fmla="*/ 42360 h 965122"/>
                <a:gd name="connsiteX7" fmla="*/ 152663 w 1569498"/>
                <a:gd name="connsiteY7" fmla="*/ 62710 h 965122"/>
                <a:gd name="connsiteX8" fmla="*/ 467776 w 1569498"/>
                <a:gd name="connsiteY8" fmla="*/ 125567 h 965122"/>
                <a:gd name="connsiteX9" fmla="*/ 883665 w 1569498"/>
                <a:gd name="connsiteY9" fmla="*/ 161046 h 965122"/>
                <a:gd name="connsiteX10" fmla="*/ 1191117 w 1569498"/>
                <a:gd name="connsiteY10" fmla="*/ 97604 h 965122"/>
                <a:gd name="connsiteX11" fmla="*/ 1466164 w 1569498"/>
                <a:gd name="connsiteY11" fmla="*/ 30599 h 965122"/>
                <a:gd name="connsiteX12" fmla="*/ 1562010 w 1569498"/>
                <a:gd name="connsiteY12" fmla="*/ 0 h 965122"/>
                <a:gd name="connsiteX13" fmla="*/ 1564158 w 1569498"/>
                <a:gd name="connsiteY13" fmla="*/ 156654 h 965122"/>
                <a:gd name="connsiteX14" fmla="*/ 1567671 w 1569498"/>
                <a:gd name="connsiteY14" fmla="*/ 580742 h 965122"/>
                <a:gd name="connsiteX15" fmla="*/ 1562352 w 1569498"/>
                <a:gd name="connsiteY15" fmla="*/ 718460 h 965122"/>
                <a:gd name="connsiteX16" fmla="*/ 1557423 w 1569498"/>
                <a:gd name="connsiteY16" fmla="*/ 801423 h 965122"/>
                <a:gd name="connsiteX17" fmla="*/ 1546101 w 1569498"/>
                <a:gd name="connsiteY17" fmla="*/ 928796 h 965122"/>
                <a:gd name="connsiteX18" fmla="*/ 1541855 w 1569498"/>
                <a:gd name="connsiteY18" fmla="*/ 961054 h 965122"/>
                <a:gd name="connsiteX19" fmla="*/ 972079 w 1569498"/>
                <a:gd name="connsiteY19" fmla="*/ 965122 h 965122"/>
                <a:gd name="connsiteX20" fmla="*/ 894351 w 1569498"/>
                <a:gd name="connsiteY20" fmla="*/ 498955 h 965122"/>
                <a:gd name="connsiteX21" fmla="*/ 742969 w 1569498"/>
                <a:gd name="connsiteY21" fmla="*/ 961005 h 965122"/>
                <a:gd name="connsiteX22" fmla="*/ 103275 w 1569498"/>
                <a:gd name="connsiteY22" fmla="*/ 961054 h 965122"/>
                <a:gd name="connsiteX0" fmla="*/ 103275 w 1569498"/>
                <a:gd name="connsiteY0" fmla="*/ 961054 h 965122"/>
                <a:gd name="connsiteX1" fmla="*/ 96492 w 1569498"/>
                <a:gd name="connsiteY1" fmla="*/ 852177 h 965122"/>
                <a:gd name="connsiteX2" fmla="*/ 90440 w 1569498"/>
                <a:gd name="connsiteY2" fmla="*/ 711042 h 965122"/>
                <a:gd name="connsiteX3" fmla="*/ 61794 w 1569498"/>
                <a:gd name="connsiteY3" fmla="*/ 561172 h 965122"/>
                <a:gd name="connsiteX4" fmla="*/ 9576 w 1569498"/>
                <a:gd name="connsiteY4" fmla="*/ 390024 h 965122"/>
                <a:gd name="connsiteX5" fmla="*/ 743 w 1569498"/>
                <a:gd name="connsiteY5" fmla="*/ 241959 h 965122"/>
                <a:gd name="connsiteX6" fmla="*/ 16115 w 1569498"/>
                <a:gd name="connsiteY6" fmla="*/ 42360 h 965122"/>
                <a:gd name="connsiteX7" fmla="*/ 152663 w 1569498"/>
                <a:gd name="connsiteY7" fmla="*/ 62710 h 965122"/>
                <a:gd name="connsiteX8" fmla="*/ 467776 w 1569498"/>
                <a:gd name="connsiteY8" fmla="*/ 125567 h 965122"/>
                <a:gd name="connsiteX9" fmla="*/ 883665 w 1569498"/>
                <a:gd name="connsiteY9" fmla="*/ 161046 h 965122"/>
                <a:gd name="connsiteX10" fmla="*/ 1191117 w 1569498"/>
                <a:gd name="connsiteY10" fmla="*/ 97604 h 965122"/>
                <a:gd name="connsiteX11" fmla="*/ 1466164 w 1569498"/>
                <a:gd name="connsiteY11" fmla="*/ 30599 h 965122"/>
                <a:gd name="connsiteX12" fmla="*/ 1562010 w 1569498"/>
                <a:gd name="connsiteY12" fmla="*/ 0 h 965122"/>
                <a:gd name="connsiteX13" fmla="*/ 1564158 w 1569498"/>
                <a:gd name="connsiteY13" fmla="*/ 156654 h 965122"/>
                <a:gd name="connsiteX14" fmla="*/ 1567671 w 1569498"/>
                <a:gd name="connsiteY14" fmla="*/ 580742 h 965122"/>
                <a:gd name="connsiteX15" fmla="*/ 1562352 w 1569498"/>
                <a:gd name="connsiteY15" fmla="*/ 718460 h 965122"/>
                <a:gd name="connsiteX16" fmla="*/ 1557423 w 1569498"/>
                <a:gd name="connsiteY16" fmla="*/ 801423 h 965122"/>
                <a:gd name="connsiteX17" fmla="*/ 1546101 w 1569498"/>
                <a:gd name="connsiteY17" fmla="*/ 928796 h 965122"/>
                <a:gd name="connsiteX18" fmla="*/ 1541855 w 1569498"/>
                <a:gd name="connsiteY18" fmla="*/ 961054 h 965122"/>
                <a:gd name="connsiteX19" fmla="*/ 972079 w 1569498"/>
                <a:gd name="connsiteY19" fmla="*/ 965122 h 965122"/>
                <a:gd name="connsiteX20" fmla="*/ 894351 w 1569498"/>
                <a:gd name="connsiteY20" fmla="*/ 498955 h 965122"/>
                <a:gd name="connsiteX21" fmla="*/ 848736 w 1569498"/>
                <a:gd name="connsiteY21" fmla="*/ 965073 h 965122"/>
                <a:gd name="connsiteX22" fmla="*/ 103275 w 1569498"/>
                <a:gd name="connsiteY22" fmla="*/ 961054 h 965122"/>
                <a:gd name="connsiteX0" fmla="*/ 103275 w 1569498"/>
                <a:gd name="connsiteY0" fmla="*/ 961054 h 965122"/>
                <a:gd name="connsiteX1" fmla="*/ 96492 w 1569498"/>
                <a:gd name="connsiteY1" fmla="*/ 852177 h 965122"/>
                <a:gd name="connsiteX2" fmla="*/ 90440 w 1569498"/>
                <a:gd name="connsiteY2" fmla="*/ 711042 h 965122"/>
                <a:gd name="connsiteX3" fmla="*/ 61794 w 1569498"/>
                <a:gd name="connsiteY3" fmla="*/ 561172 h 965122"/>
                <a:gd name="connsiteX4" fmla="*/ 9576 w 1569498"/>
                <a:gd name="connsiteY4" fmla="*/ 390024 h 965122"/>
                <a:gd name="connsiteX5" fmla="*/ 743 w 1569498"/>
                <a:gd name="connsiteY5" fmla="*/ 241959 h 965122"/>
                <a:gd name="connsiteX6" fmla="*/ 16115 w 1569498"/>
                <a:gd name="connsiteY6" fmla="*/ 42360 h 965122"/>
                <a:gd name="connsiteX7" fmla="*/ 152663 w 1569498"/>
                <a:gd name="connsiteY7" fmla="*/ 62710 h 965122"/>
                <a:gd name="connsiteX8" fmla="*/ 467776 w 1569498"/>
                <a:gd name="connsiteY8" fmla="*/ 125567 h 965122"/>
                <a:gd name="connsiteX9" fmla="*/ 883665 w 1569498"/>
                <a:gd name="connsiteY9" fmla="*/ 161046 h 965122"/>
                <a:gd name="connsiteX10" fmla="*/ 1191117 w 1569498"/>
                <a:gd name="connsiteY10" fmla="*/ 97604 h 965122"/>
                <a:gd name="connsiteX11" fmla="*/ 1466164 w 1569498"/>
                <a:gd name="connsiteY11" fmla="*/ 30599 h 965122"/>
                <a:gd name="connsiteX12" fmla="*/ 1562010 w 1569498"/>
                <a:gd name="connsiteY12" fmla="*/ 0 h 965122"/>
                <a:gd name="connsiteX13" fmla="*/ 1564158 w 1569498"/>
                <a:gd name="connsiteY13" fmla="*/ 156654 h 965122"/>
                <a:gd name="connsiteX14" fmla="*/ 1567671 w 1569498"/>
                <a:gd name="connsiteY14" fmla="*/ 580742 h 965122"/>
                <a:gd name="connsiteX15" fmla="*/ 1562352 w 1569498"/>
                <a:gd name="connsiteY15" fmla="*/ 718460 h 965122"/>
                <a:gd name="connsiteX16" fmla="*/ 1557423 w 1569498"/>
                <a:gd name="connsiteY16" fmla="*/ 801423 h 965122"/>
                <a:gd name="connsiteX17" fmla="*/ 1546101 w 1569498"/>
                <a:gd name="connsiteY17" fmla="*/ 928796 h 965122"/>
                <a:gd name="connsiteX18" fmla="*/ 1541855 w 1569498"/>
                <a:gd name="connsiteY18" fmla="*/ 961054 h 965122"/>
                <a:gd name="connsiteX19" fmla="*/ 972079 w 1569498"/>
                <a:gd name="connsiteY19" fmla="*/ 965122 h 965122"/>
                <a:gd name="connsiteX20" fmla="*/ 941132 w 1569498"/>
                <a:gd name="connsiteY20" fmla="*/ 500989 h 965122"/>
                <a:gd name="connsiteX21" fmla="*/ 848736 w 1569498"/>
                <a:gd name="connsiteY21" fmla="*/ 965073 h 965122"/>
                <a:gd name="connsiteX22" fmla="*/ 103275 w 1569498"/>
                <a:gd name="connsiteY22" fmla="*/ 961054 h 965122"/>
                <a:gd name="connsiteX0" fmla="*/ 103275 w 1569498"/>
                <a:gd name="connsiteY0" fmla="*/ 961054 h 965122"/>
                <a:gd name="connsiteX1" fmla="*/ 96492 w 1569498"/>
                <a:gd name="connsiteY1" fmla="*/ 852177 h 965122"/>
                <a:gd name="connsiteX2" fmla="*/ 90440 w 1569498"/>
                <a:gd name="connsiteY2" fmla="*/ 711042 h 965122"/>
                <a:gd name="connsiteX3" fmla="*/ 61794 w 1569498"/>
                <a:gd name="connsiteY3" fmla="*/ 561172 h 965122"/>
                <a:gd name="connsiteX4" fmla="*/ 9576 w 1569498"/>
                <a:gd name="connsiteY4" fmla="*/ 390024 h 965122"/>
                <a:gd name="connsiteX5" fmla="*/ 743 w 1569498"/>
                <a:gd name="connsiteY5" fmla="*/ 241959 h 965122"/>
                <a:gd name="connsiteX6" fmla="*/ 16115 w 1569498"/>
                <a:gd name="connsiteY6" fmla="*/ 42360 h 965122"/>
                <a:gd name="connsiteX7" fmla="*/ 152663 w 1569498"/>
                <a:gd name="connsiteY7" fmla="*/ 62710 h 965122"/>
                <a:gd name="connsiteX8" fmla="*/ 467776 w 1569498"/>
                <a:gd name="connsiteY8" fmla="*/ 125567 h 965122"/>
                <a:gd name="connsiteX9" fmla="*/ 883665 w 1569498"/>
                <a:gd name="connsiteY9" fmla="*/ 161046 h 965122"/>
                <a:gd name="connsiteX10" fmla="*/ 1191117 w 1569498"/>
                <a:gd name="connsiteY10" fmla="*/ 97604 h 965122"/>
                <a:gd name="connsiteX11" fmla="*/ 1466164 w 1569498"/>
                <a:gd name="connsiteY11" fmla="*/ 30599 h 965122"/>
                <a:gd name="connsiteX12" fmla="*/ 1562010 w 1569498"/>
                <a:gd name="connsiteY12" fmla="*/ 0 h 965122"/>
                <a:gd name="connsiteX13" fmla="*/ 1564158 w 1569498"/>
                <a:gd name="connsiteY13" fmla="*/ 156654 h 965122"/>
                <a:gd name="connsiteX14" fmla="*/ 1567671 w 1569498"/>
                <a:gd name="connsiteY14" fmla="*/ 580742 h 965122"/>
                <a:gd name="connsiteX15" fmla="*/ 1562352 w 1569498"/>
                <a:gd name="connsiteY15" fmla="*/ 718460 h 965122"/>
                <a:gd name="connsiteX16" fmla="*/ 1557423 w 1569498"/>
                <a:gd name="connsiteY16" fmla="*/ 801423 h 965122"/>
                <a:gd name="connsiteX17" fmla="*/ 1546101 w 1569498"/>
                <a:gd name="connsiteY17" fmla="*/ 928796 h 965122"/>
                <a:gd name="connsiteX18" fmla="*/ 1541855 w 1569498"/>
                <a:gd name="connsiteY18" fmla="*/ 961054 h 965122"/>
                <a:gd name="connsiteX19" fmla="*/ 972079 w 1569498"/>
                <a:gd name="connsiteY19" fmla="*/ 965122 h 965122"/>
                <a:gd name="connsiteX20" fmla="*/ 925115 w 1569498"/>
                <a:gd name="connsiteY20" fmla="*/ 661163 h 965122"/>
                <a:gd name="connsiteX21" fmla="*/ 848736 w 1569498"/>
                <a:gd name="connsiteY21" fmla="*/ 965073 h 965122"/>
                <a:gd name="connsiteX22" fmla="*/ 103275 w 1569498"/>
                <a:gd name="connsiteY22" fmla="*/ 961054 h 9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69498" h="965122">
                  <a:moveTo>
                    <a:pt x="103275" y="961054"/>
                  </a:moveTo>
                  <a:cubicBezTo>
                    <a:pt x="95076" y="925087"/>
                    <a:pt x="100982" y="888144"/>
                    <a:pt x="96492" y="852177"/>
                  </a:cubicBezTo>
                  <a:cubicBezTo>
                    <a:pt x="90684" y="805474"/>
                    <a:pt x="94979" y="758038"/>
                    <a:pt x="90440" y="711042"/>
                  </a:cubicBezTo>
                  <a:cubicBezTo>
                    <a:pt x="85560" y="660337"/>
                    <a:pt x="75946" y="610120"/>
                    <a:pt x="61794" y="561172"/>
                  </a:cubicBezTo>
                  <a:cubicBezTo>
                    <a:pt x="45201" y="503879"/>
                    <a:pt x="22459" y="448342"/>
                    <a:pt x="9576" y="390024"/>
                  </a:cubicBezTo>
                  <a:cubicBezTo>
                    <a:pt x="-1258" y="340978"/>
                    <a:pt x="-624" y="291835"/>
                    <a:pt x="743" y="241959"/>
                  </a:cubicBezTo>
                  <a:cubicBezTo>
                    <a:pt x="1133" y="227856"/>
                    <a:pt x="9527" y="41237"/>
                    <a:pt x="16115" y="42360"/>
                  </a:cubicBezTo>
                  <a:cubicBezTo>
                    <a:pt x="61452" y="50168"/>
                    <a:pt x="107619" y="52608"/>
                    <a:pt x="152663" y="62710"/>
                  </a:cubicBezTo>
                  <a:cubicBezTo>
                    <a:pt x="185116" y="69982"/>
                    <a:pt x="436884" y="119760"/>
                    <a:pt x="467776" y="125567"/>
                  </a:cubicBezTo>
                  <a:cubicBezTo>
                    <a:pt x="500961" y="131814"/>
                    <a:pt x="775227" y="177443"/>
                    <a:pt x="883665" y="161046"/>
                  </a:cubicBezTo>
                  <a:cubicBezTo>
                    <a:pt x="950914" y="162803"/>
                    <a:pt x="1117914" y="120882"/>
                    <a:pt x="1191117" y="97604"/>
                  </a:cubicBezTo>
                  <a:cubicBezTo>
                    <a:pt x="1238942" y="85891"/>
                    <a:pt x="1427952" y="43287"/>
                    <a:pt x="1466164" y="30599"/>
                  </a:cubicBezTo>
                  <a:cubicBezTo>
                    <a:pt x="1496469" y="20545"/>
                    <a:pt x="1537609" y="9760"/>
                    <a:pt x="1562010" y="0"/>
                  </a:cubicBezTo>
                  <a:cubicBezTo>
                    <a:pt x="1574552" y="59538"/>
                    <a:pt x="1561425" y="96774"/>
                    <a:pt x="1564158" y="156654"/>
                  </a:cubicBezTo>
                  <a:cubicBezTo>
                    <a:pt x="1570551" y="297984"/>
                    <a:pt x="1570502" y="439411"/>
                    <a:pt x="1567671" y="580742"/>
                  </a:cubicBezTo>
                  <a:cubicBezTo>
                    <a:pt x="1566744" y="626615"/>
                    <a:pt x="1566988" y="672831"/>
                    <a:pt x="1562352" y="718460"/>
                  </a:cubicBezTo>
                  <a:cubicBezTo>
                    <a:pt x="1559521" y="746180"/>
                    <a:pt x="1560644" y="773948"/>
                    <a:pt x="1557423" y="801423"/>
                  </a:cubicBezTo>
                  <a:cubicBezTo>
                    <a:pt x="1552445" y="843783"/>
                    <a:pt x="1549078" y="886241"/>
                    <a:pt x="1546101" y="928796"/>
                  </a:cubicBezTo>
                  <a:cubicBezTo>
                    <a:pt x="1545369" y="939435"/>
                    <a:pt x="1541806" y="950074"/>
                    <a:pt x="1541855" y="961054"/>
                  </a:cubicBezTo>
                  <a:lnTo>
                    <a:pt x="972079" y="965122"/>
                  </a:lnTo>
                  <a:cubicBezTo>
                    <a:pt x="955012" y="795560"/>
                    <a:pt x="942960" y="661171"/>
                    <a:pt x="925115" y="661163"/>
                  </a:cubicBezTo>
                  <a:cubicBezTo>
                    <a:pt x="908295" y="663123"/>
                    <a:pt x="874138" y="817884"/>
                    <a:pt x="848736" y="965073"/>
                  </a:cubicBezTo>
                  <a:lnTo>
                    <a:pt x="103275" y="96105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4F80358-B380-430C-9826-84F8A31981C7}"/>
                </a:ext>
              </a:extLst>
            </p:cNvPr>
            <p:cNvSpPr/>
            <p:nvPr/>
          </p:nvSpPr>
          <p:spPr>
            <a:xfrm>
              <a:off x="464279" y="903329"/>
              <a:ext cx="754758" cy="1090309"/>
            </a:xfrm>
            <a:custGeom>
              <a:avLst/>
              <a:gdLst>
                <a:gd name="connsiteX0" fmla="*/ 20926 w 754758"/>
                <a:gd name="connsiteY0" fmla="*/ 156686 h 1090309"/>
                <a:gd name="connsiteX1" fmla="*/ 26635 w 754758"/>
                <a:gd name="connsiteY1" fmla="*/ 148536 h 1090309"/>
                <a:gd name="connsiteX2" fmla="*/ 45571 w 754758"/>
                <a:gd name="connsiteY2" fmla="*/ 137409 h 1090309"/>
                <a:gd name="connsiteX3" fmla="*/ 45619 w 754758"/>
                <a:gd name="connsiteY3" fmla="*/ 137409 h 1090309"/>
                <a:gd name="connsiteX4" fmla="*/ 64798 w 754758"/>
                <a:gd name="connsiteY4" fmla="*/ 142923 h 1090309"/>
                <a:gd name="connsiteX5" fmla="*/ 64798 w 754758"/>
                <a:gd name="connsiteY5" fmla="*/ 142923 h 1090309"/>
                <a:gd name="connsiteX6" fmla="*/ 84466 w 754758"/>
                <a:gd name="connsiteY6" fmla="*/ 145119 h 1090309"/>
                <a:gd name="connsiteX7" fmla="*/ 95153 w 754758"/>
                <a:gd name="connsiteY7" fmla="*/ 130576 h 1090309"/>
                <a:gd name="connsiteX8" fmla="*/ 95104 w 754758"/>
                <a:gd name="connsiteY8" fmla="*/ 80408 h 1090309"/>
                <a:gd name="connsiteX9" fmla="*/ 97935 w 754758"/>
                <a:gd name="connsiteY9" fmla="*/ 66256 h 1090309"/>
                <a:gd name="connsiteX10" fmla="*/ 155472 w 754758"/>
                <a:gd name="connsiteY10" fmla="*/ 38927 h 1090309"/>
                <a:gd name="connsiteX11" fmla="*/ 171870 w 754758"/>
                <a:gd name="connsiteY11" fmla="*/ 38878 h 1090309"/>
                <a:gd name="connsiteX12" fmla="*/ 205884 w 754758"/>
                <a:gd name="connsiteY12" fmla="*/ 16673 h 1090309"/>
                <a:gd name="connsiteX13" fmla="*/ 216377 w 754758"/>
                <a:gd name="connsiteY13" fmla="*/ 5449 h 1090309"/>
                <a:gd name="connsiteX14" fmla="*/ 307002 w 754758"/>
                <a:gd name="connsiteY14" fmla="*/ 6376 h 1090309"/>
                <a:gd name="connsiteX15" fmla="*/ 349313 w 754758"/>
                <a:gd name="connsiteY15" fmla="*/ 54250 h 1090309"/>
                <a:gd name="connsiteX16" fmla="*/ 373763 w 754758"/>
                <a:gd name="connsiteY16" fmla="*/ 71477 h 1090309"/>
                <a:gd name="connsiteX17" fmla="*/ 445550 w 754758"/>
                <a:gd name="connsiteY17" fmla="*/ 95537 h 1090309"/>
                <a:gd name="connsiteX18" fmla="*/ 463656 w 754758"/>
                <a:gd name="connsiteY18" fmla="*/ 125111 h 1090309"/>
                <a:gd name="connsiteX19" fmla="*/ 487813 w 754758"/>
                <a:gd name="connsiteY19" fmla="*/ 203047 h 1090309"/>
                <a:gd name="connsiteX20" fmla="*/ 539445 w 754758"/>
                <a:gd name="connsiteY20" fmla="*/ 467407 h 1090309"/>
                <a:gd name="connsiteX21" fmla="*/ 548083 w 754758"/>
                <a:gd name="connsiteY21" fmla="*/ 538072 h 1090309"/>
                <a:gd name="connsiteX22" fmla="*/ 552768 w 754758"/>
                <a:gd name="connsiteY22" fmla="*/ 550858 h 1090309"/>
                <a:gd name="connsiteX23" fmla="*/ 564285 w 754758"/>
                <a:gd name="connsiteY23" fmla="*/ 540756 h 1090309"/>
                <a:gd name="connsiteX24" fmla="*/ 590101 w 754758"/>
                <a:gd name="connsiteY24" fmla="*/ 496102 h 1090309"/>
                <a:gd name="connsiteX25" fmla="*/ 672283 w 754758"/>
                <a:gd name="connsiteY25" fmla="*/ 438418 h 1090309"/>
                <a:gd name="connsiteX26" fmla="*/ 715473 w 754758"/>
                <a:gd name="connsiteY26" fmla="*/ 432855 h 1090309"/>
                <a:gd name="connsiteX27" fmla="*/ 734506 w 754758"/>
                <a:gd name="connsiteY27" fmla="*/ 444372 h 1090309"/>
                <a:gd name="connsiteX28" fmla="*/ 751294 w 754758"/>
                <a:gd name="connsiteY28" fmla="*/ 482974 h 1090309"/>
                <a:gd name="connsiteX29" fmla="*/ 753246 w 754758"/>
                <a:gd name="connsiteY29" fmla="*/ 517624 h 1090309"/>
                <a:gd name="connsiteX30" fmla="*/ 745535 w 754758"/>
                <a:gd name="connsiteY30" fmla="*/ 554371 h 1090309"/>
                <a:gd name="connsiteX31" fmla="*/ 745535 w 754758"/>
                <a:gd name="connsiteY31" fmla="*/ 554371 h 1090309"/>
                <a:gd name="connsiteX32" fmla="*/ 614307 w 754758"/>
                <a:gd name="connsiteY32" fmla="*/ 858748 h 1090309"/>
                <a:gd name="connsiteX33" fmla="*/ 350484 w 754758"/>
                <a:gd name="connsiteY33" fmla="*/ 1063765 h 1090309"/>
                <a:gd name="connsiteX34" fmla="*/ 250538 w 754758"/>
                <a:gd name="connsiteY34" fmla="*/ 1089679 h 1090309"/>
                <a:gd name="connsiteX35" fmla="*/ 114039 w 754758"/>
                <a:gd name="connsiteY35" fmla="*/ 1043415 h 1090309"/>
                <a:gd name="connsiteX36" fmla="*/ 49719 w 754758"/>
                <a:gd name="connsiteY36" fmla="*/ 886029 h 1090309"/>
                <a:gd name="connsiteX37" fmla="*/ 40056 w 754758"/>
                <a:gd name="connsiteY37" fmla="*/ 723763 h 1090309"/>
                <a:gd name="connsiteX38" fmla="*/ 37421 w 754758"/>
                <a:gd name="connsiteY38" fmla="*/ 549052 h 1090309"/>
                <a:gd name="connsiteX39" fmla="*/ 917 w 754758"/>
                <a:gd name="connsiteY39" fmla="*/ 218908 h 1090309"/>
                <a:gd name="connsiteX40" fmla="*/ 9555 w 754758"/>
                <a:gd name="connsiteY40" fmla="*/ 180696 h 1090309"/>
                <a:gd name="connsiteX41" fmla="*/ 20926 w 754758"/>
                <a:gd name="connsiteY41" fmla="*/ 156686 h 109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54758" h="1090309">
                  <a:moveTo>
                    <a:pt x="20926" y="156686"/>
                  </a:moveTo>
                  <a:cubicBezTo>
                    <a:pt x="22829" y="153953"/>
                    <a:pt x="24732" y="151268"/>
                    <a:pt x="26635" y="148536"/>
                  </a:cubicBezTo>
                  <a:cubicBezTo>
                    <a:pt x="31564" y="142484"/>
                    <a:pt x="33712" y="131650"/>
                    <a:pt x="45571" y="137409"/>
                  </a:cubicBezTo>
                  <a:lnTo>
                    <a:pt x="45619" y="137409"/>
                  </a:lnTo>
                  <a:cubicBezTo>
                    <a:pt x="51085" y="142484"/>
                    <a:pt x="59430" y="137506"/>
                    <a:pt x="64798" y="142923"/>
                  </a:cubicBezTo>
                  <a:lnTo>
                    <a:pt x="64798" y="142923"/>
                  </a:lnTo>
                  <a:cubicBezTo>
                    <a:pt x="70899" y="147364"/>
                    <a:pt x="77975" y="145998"/>
                    <a:pt x="84466" y="145119"/>
                  </a:cubicBezTo>
                  <a:cubicBezTo>
                    <a:pt x="92274" y="144095"/>
                    <a:pt x="95300" y="138629"/>
                    <a:pt x="95153" y="130576"/>
                  </a:cubicBezTo>
                  <a:cubicBezTo>
                    <a:pt x="94763" y="113886"/>
                    <a:pt x="94958" y="97147"/>
                    <a:pt x="95104" y="80408"/>
                  </a:cubicBezTo>
                  <a:cubicBezTo>
                    <a:pt x="95153" y="75577"/>
                    <a:pt x="93933" y="70355"/>
                    <a:pt x="97935" y="66256"/>
                  </a:cubicBezTo>
                  <a:cubicBezTo>
                    <a:pt x="112527" y="47516"/>
                    <a:pt x="133853" y="42733"/>
                    <a:pt x="155472" y="38927"/>
                  </a:cubicBezTo>
                  <a:cubicBezTo>
                    <a:pt x="160792" y="37999"/>
                    <a:pt x="166404" y="38878"/>
                    <a:pt x="171870" y="38878"/>
                  </a:cubicBezTo>
                  <a:cubicBezTo>
                    <a:pt x="197393" y="38975"/>
                    <a:pt x="196563" y="43856"/>
                    <a:pt x="205884" y="16673"/>
                  </a:cubicBezTo>
                  <a:cubicBezTo>
                    <a:pt x="207690" y="11354"/>
                    <a:pt x="209789" y="6913"/>
                    <a:pt x="216377" y="5449"/>
                  </a:cubicBezTo>
                  <a:cubicBezTo>
                    <a:pt x="246683" y="-1286"/>
                    <a:pt x="276989" y="-2652"/>
                    <a:pt x="307002" y="6376"/>
                  </a:cubicBezTo>
                  <a:cubicBezTo>
                    <a:pt x="330671" y="13501"/>
                    <a:pt x="341798" y="32826"/>
                    <a:pt x="349313" y="54250"/>
                  </a:cubicBezTo>
                  <a:cubicBezTo>
                    <a:pt x="353656" y="66597"/>
                    <a:pt x="361269" y="70794"/>
                    <a:pt x="373763" y="71477"/>
                  </a:cubicBezTo>
                  <a:cubicBezTo>
                    <a:pt x="399725" y="72942"/>
                    <a:pt x="423101" y="83776"/>
                    <a:pt x="445550" y="95537"/>
                  </a:cubicBezTo>
                  <a:cubicBezTo>
                    <a:pt x="455799" y="100905"/>
                    <a:pt x="460044" y="113789"/>
                    <a:pt x="463656" y="125111"/>
                  </a:cubicBezTo>
                  <a:cubicBezTo>
                    <a:pt x="471903" y="151024"/>
                    <a:pt x="479809" y="177085"/>
                    <a:pt x="487813" y="203047"/>
                  </a:cubicBezTo>
                  <a:cubicBezTo>
                    <a:pt x="492400" y="221592"/>
                    <a:pt x="535053" y="424754"/>
                    <a:pt x="539445" y="467407"/>
                  </a:cubicBezTo>
                  <a:cubicBezTo>
                    <a:pt x="541885" y="491027"/>
                    <a:pt x="545106" y="514549"/>
                    <a:pt x="548083" y="538072"/>
                  </a:cubicBezTo>
                  <a:cubicBezTo>
                    <a:pt x="548668" y="542757"/>
                    <a:pt x="546472" y="549833"/>
                    <a:pt x="552768" y="550858"/>
                  </a:cubicBezTo>
                  <a:cubicBezTo>
                    <a:pt x="558624" y="551785"/>
                    <a:pt x="561552" y="545490"/>
                    <a:pt x="564285" y="540756"/>
                  </a:cubicBezTo>
                  <a:cubicBezTo>
                    <a:pt x="572874" y="525871"/>
                    <a:pt x="581024" y="510645"/>
                    <a:pt x="590101" y="496102"/>
                  </a:cubicBezTo>
                  <a:cubicBezTo>
                    <a:pt x="609280" y="465357"/>
                    <a:pt x="637049" y="446812"/>
                    <a:pt x="672283" y="438418"/>
                  </a:cubicBezTo>
                  <a:cubicBezTo>
                    <a:pt x="686631" y="435002"/>
                    <a:pt x="701028" y="434417"/>
                    <a:pt x="715473" y="432855"/>
                  </a:cubicBezTo>
                  <a:cubicBezTo>
                    <a:pt x="725185" y="431830"/>
                    <a:pt x="730894" y="435539"/>
                    <a:pt x="734506" y="444372"/>
                  </a:cubicBezTo>
                  <a:cubicBezTo>
                    <a:pt x="739825" y="457354"/>
                    <a:pt x="745681" y="470140"/>
                    <a:pt x="751294" y="482974"/>
                  </a:cubicBezTo>
                  <a:cubicBezTo>
                    <a:pt x="756515" y="494248"/>
                    <a:pt x="754661" y="506350"/>
                    <a:pt x="753246" y="517624"/>
                  </a:cubicBezTo>
                  <a:cubicBezTo>
                    <a:pt x="751684" y="529922"/>
                    <a:pt x="749146" y="542318"/>
                    <a:pt x="745535" y="554371"/>
                  </a:cubicBezTo>
                  <a:lnTo>
                    <a:pt x="745535" y="554371"/>
                  </a:lnTo>
                  <a:cubicBezTo>
                    <a:pt x="728113" y="647046"/>
                    <a:pt x="641587" y="837715"/>
                    <a:pt x="614307" y="858748"/>
                  </a:cubicBezTo>
                  <a:cubicBezTo>
                    <a:pt x="526220" y="926876"/>
                    <a:pt x="438425" y="995442"/>
                    <a:pt x="350484" y="1063765"/>
                  </a:cubicBezTo>
                  <a:cubicBezTo>
                    <a:pt x="345702" y="1067474"/>
                    <a:pt x="279185" y="1087336"/>
                    <a:pt x="250538" y="1089679"/>
                  </a:cubicBezTo>
                  <a:cubicBezTo>
                    <a:pt x="198759" y="1093924"/>
                    <a:pt x="153130" y="1076551"/>
                    <a:pt x="114039" y="1043415"/>
                  </a:cubicBezTo>
                  <a:cubicBezTo>
                    <a:pt x="94665" y="1027017"/>
                    <a:pt x="48694" y="919946"/>
                    <a:pt x="49719" y="886029"/>
                  </a:cubicBezTo>
                  <a:cubicBezTo>
                    <a:pt x="49231" y="876122"/>
                    <a:pt x="40593" y="744211"/>
                    <a:pt x="40056" y="723763"/>
                  </a:cubicBezTo>
                  <a:cubicBezTo>
                    <a:pt x="39226" y="691065"/>
                    <a:pt x="37323" y="574575"/>
                    <a:pt x="37421" y="549052"/>
                  </a:cubicBezTo>
                  <a:cubicBezTo>
                    <a:pt x="37567" y="497957"/>
                    <a:pt x="6139" y="260780"/>
                    <a:pt x="917" y="218908"/>
                  </a:cubicBezTo>
                  <a:cubicBezTo>
                    <a:pt x="-791" y="205097"/>
                    <a:pt x="-1182" y="191676"/>
                    <a:pt x="9555" y="180696"/>
                  </a:cubicBezTo>
                  <a:cubicBezTo>
                    <a:pt x="13703" y="172839"/>
                    <a:pt x="16485" y="164347"/>
                    <a:pt x="20926" y="156686"/>
                  </a:cubicBezTo>
                  <a:close/>
                </a:path>
              </a:pathLst>
            </a:custGeom>
            <a:solidFill>
              <a:srgbClr val="FDCA9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7481EED-0C52-4D54-8CCE-6B17D0E596CC}"/>
                </a:ext>
              </a:extLst>
            </p:cNvPr>
            <p:cNvSpPr/>
            <p:nvPr/>
          </p:nvSpPr>
          <p:spPr>
            <a:xfrm>
              <a:off x="493978" y="1675442"/>
              <a:ext cx="818207" cy="796400"/>
            </a:xfrm>
            <a:custGeom>
              <a:avLst/>
              <a:gdLst>
                <a:gd name="connsiteX0" fmla="*/ 20069 w 818207"/>
                <a:gd name="connsiteY0" fmla="*/ 113867 h 796400"/>
                <a:gd name="connsiteX1" fmla="*/ 51985 w 818207"/>
                <a:gd name="connsiteY1" fmla="*/ 209372 h 796400"/>
                <a:gd name="connsiteX2" fmla="*/ 165742 w 818207"/>
                <a:gd name="connsiteY2" fmla="*/ 306439 h 796400"/>
                <a:gd name="connsiteX3" fmla="*/ 298971 w 818207"/>
                <a:gd name="connsiteY3" fmla="*/ 295214 h 796400"/>
                <a:gd name="connsiteX4" fmla="*/ 584267 w 818207"/>
                <a:gd name="connsiteY4" fmla="*/ 78583 h 796400"/>
                <a:gd name="connsiteX5" fmla="*/ 633703 w 818207"/>
                <a:gd name="connsiteY5" fmla="*/ 4355 h 796400"/>
                <a:gd name="connsiteX6" fmla="*/ 650832 w 818207"/>
                <a:gd name="connsiteY6" fmla="*/ 6112 h 796400"/>
                <a:gd name="connsiteX7" fmla="*/ 700366 w 818207"/>
                <a:gd name="connsiteY7" fmla="*/ 69701 h 796400"/>
                <a:gd name="connsiteX8" fmla="*/ 810170 w 818207"/>
                <a:gd name="connsiteY8" fmla="*/ 344114 h 796400"/>
                <a:gd name="connsiteX9" fmla="*/ 786745 w 818207"/>
                <a:gd name="connsiteY9" fmla="*/ 577435 h 796400"/>
                <a:gd name="connsiteX10" fmla="*/ 709443 w 818207"/>
                <a:gd name="connsiteY10" fmla="*/ 729843 h 796400"/>
                <a:gd name="connsiteX11" fmla="*/ 662008 w 818207"/>
                <a:gd name="connsiteY11" fmla="*/ 757465 h 796400"/>
                <a:gd name="connsiteX12" fmla="*/ 622576 w 818207"/>
                <a:gd name="connsiteY12" fmla="*/ 767762 h 796400"/>
                <a:gd name="connsiteX13" fmla="*/ 536246 w 818207"/>
                <a:gd name="connsiteY13" fmla="*/ 793627 h 796400"/>
                <a:gd name="connsiteX14" fmla="*/ 473877 w 818207"/>
                <a:gd name="connsiteY14" fmla="*/ 790748 h 796400"/>
                <a:gd name="connsiteX15" fmla="*/ 414339 w 818207"/>
                <a:gd name="connsiteY15" fmla="*/ 769763 h 796400"/>
                <a:gd name="connsiteX16" fmla="*/ 414290 w 818207"/>
                <a:gd name="connsiteY16" fmla="*/ 769763 h 796400"/>
                <a:gd name="connsiteX17" fmla="*/ 265737 w 818207"/>
                <a:gd name="connsiteY17" fmla="*/ 715252 h 796400"/>
                <a:gd name="connsiteX18" fmla="*/ 265737 w 818207"/>
                <a:gd name="connsiteY18" fmla="*/ 715252 h 796400"/>
                <a:gd name="connsiteX19" fmla="*/ 199757 w 818207"/>
                <a:gd name="connsiteY19" fmla="*/ 682457 h 796400"/>
                <a:gd name="connsiteX20" fmla="*/ 146124 w 818207"/>
                <a:gd name="connsiteY20" fmla="*/ 607253 h 796400"/>
                <a:gd name="connsiteX21" fmla="*/ 4892 w 818207"/>
                <a:gd name="connsiteY21" fmla="*/ 284917 h 796400"/>
                <a:gd name="connsiteX22" fmla="*/ 4160 w 818207"/>
                <a:gd name="connsiteY22" fmla="*/ 218498 h 796400"/>
                <a:gd name="connsiteX23" fmla="*/ 20069 w 818207"/>
                <a:gd name="connsiteY23" fmla="*/ 113867 h 79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18207" h="796400">
                  <a:moveTo>
                    <a:pt x="20069" y="113867"/>
                  </a:moveTo>
                  <a:cubicBezTo>
                    <a:pt x="25632" y="147394"/>
                    <a:pt x="40615" y="177748"/>
                    <a:pt x="51985" y="209372"/>
                  </a:cubicBezTo>
                  <a:cubicBezTo>
                    <a:pt x="71506" y="263737"/>
                    <a:pt x="112988" y="291213"/>
                    <a:pt x="165742" y="306439"/>
                  </a:cubicBezTo>
                  <a:cubicBezTo>
                    <a:pt x="205565" y="318932"/>
                    <a:pt x="259247" y="309172"/>
                    <a:pt x="298971" y="295214"/>
                  </a:cubicBezTo>
                  <a:cubicBezTo>
                    <a:pt x="320737" y="289114"/>
                    <a:pt x="506965" y="138365"/>
                    <a:pt x="584267" y="78583"/>
                  </a:cubicBezTo>
                  <a:cubicBezTo>
                    <a:pt x="609302" y="59209"/>
                    <a:pt x="620722" y="31441"/>
                    <a:pt x="633703" y="4355"/>
                  </a:cubicBezTo>
                  <a:cubicBezTo>
                    <a:pt x="640340" y="-4038"/>
                    <a:pt x="645855" y="1476"/>
                    <a:pt x="650832" y="6112"/>
                  </a:cubicBezTo>
                  <a:cubicBezTo>
                    <a:pt x="670548" y="24755"/>
                    <a:pt x="686409" y="46764"/>
                    <a:pt x="700366" y="69701"/>
                  </a:cubicBezTo>
                  <a:cubicBezTo>
                    <a:pt x="752291" y="154958"/>
                    <a:pt x="790650" y="245876"/>
                    <a:pt x="810170" y="344114"/>
                  </a:cubicBezTo>
                  <a:cubicBezTo>
                    <a:pt x="826080" y="424149"/>
                    <a:pt x="818418" y="501890"/>
                    <a:pt x="786745" y="577435"/>
                  </a:cubicBezTo>
                  <a:cubicBezTo>
                    <a:pt x="764638" y="630141"/>
                    <a:pt x="740677" y="681725"/>
                    <a:pt x="709443" y="729843"/>
                  </a:cubicBezTo>
                  <a:cubicBezTo>
                    <a:pt x="697829" y="747754"/>
                    <a:pt x="685091" y="759759"/>
                    <a:pt x="662008" y="757465"/>
                  </a:cubicBezTo>
                  <a:cubicBezTo>
                    <a:pt x="648051" y="756050"/>
                    <a:pt x="635362" y="762833"/>
                    <a:pt x="622576" y="767762"/>
                  </a:cubicBezTo>
                  <a:cubicBezTo>
                    <a:pt x="594466" y="778548"/>
                    <a:pt x="564892" y="784599"/>
                    <a:pt x="536246" y="793627"/>
                  </a:cubicBezTo>
                  <a:cubicBezTo>
                    <a:pt x="516042" y="799971"/>
                    <a:pt x="494569" y="793871"/>
                    <a:pt x="473877" y="790748"/>
                  </a:cubicBezTo>
                  <a:cubicBezTo>
                    <a:pt x="470217" y="790211"/>
                    <a:pt x="428882" y="775473"/>
                    <a:pt x="414339" y="769763"/>
                  </a:cubicBezTo>
                  <a:lnTo>
                    <a:pt x="414290" y="769763"/>
                  </a:lnTo>
                  <a:cubicBezTo>
                    <a:pt x="405896" y="764053"/>
                    <a:pt x="274912" y="719058"/>
                    <a:pt x="265737" y="715252"/>
                  </a:cubicBezTo>
                  <a:lnTo>
                    <a:pt x="265737" y="715252"/>
                  </a:lnTo>
                  <a:cubicBezTo>
                    <a:pt x="241483" y="708859"/>
                    <a:pt x="219327" y="698269"/>
                    <a:pt x="199757" y="682457"/>
                  </a:cubicBezTo>
                  <a:cubicBezTo>
                    <a:pt x="173502" y="663326"/>
                    <a:pt x="159349" y="635412"/>
                    <a:pt x="146124" y="607253"/>
                  </a:cubicBezTo>
                  <a:cubicBezTo>
                    <a:pt x="123090" y="558256"/>
                    <a:pt x="11919" y="305756"/>
                    <a:pt x="4892" y="284917"/>
                  </a:cubicBezTo>
                  <a:cubicBezTo>
                    <a:pt x="-2282" y="263493"/>
                    <a:pt x="-721" y="240312"/>
                    <a:pt x="4160" y="218498"/>
                  </a:cubicBezTo>
                  <a:cubicBezTo>
                    <a:pt x="7576" y="202881"/>
                    <a:pt x="19093" y="133339"/>
                    <a:pt x="20069" y="11386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E81A3A5-415C-4E53-8539-D9FF21E97616}"/>
                </a:ext>
              </a:extLst>
            </p:cNvPr>
            <p:cNvSpPr/>
            <p:nvPr/>
          </p:nvSpPr>
          <p:spPr>
            <a:xfrm>
              <a:off x="2638829" y="1867538"/>
              <a:ext cx="710148" cy="1156670"/>
            </a:xfrm>
            <a:custGeom>
              <a:avLst/>
              <a:gdLst>
                <a:gd name="connsiteX0" fmla="*/ 0 w 710148"/>
                <a:gd name="connsiteY0" fmla="*/ 1125028 h 1156670"/>
                <a:gd name="connsiteX1" fmla="*/ 4343 w 710148"/>
                <a:gd name="connsiteY1" fmla="*/ 1043627 h 1156670"/>
                <a:gd name="connsiteX2" fmla="*/ 28598 w 710148"/>
                <a:gd name="connsiteY2" fmla="*/ 899564 h 1156670"/>
                <a:gd name="connsiteX3" fmla="*/ 36065 w 710148"/>
                <a:gd name="connsiteY3" fmla="*/ 801375 h 1156670"/>
                <a:gd name="connsiteX4" fmla="*/ 36016 w 710148"/>
                <a:gd name="connsiteY4" fmla="*/ 684934 h 1156670"/>
                <a:gd name="connsiteX5" fmla="*/ 28256 w 710148"/>
                <a:gd name="connsiteY5" fmla="*/ 515494 h 1156670"/>
                <a:gd name="connsiteX6" fmla="*/ 25914 w 710148"/>
                <a:gd name="connsiteY6" fmla="*/ 448538 h 1156670"/>
                <a:gd name="connsiteX7" fmla="*/ 19716 w 710148"/>
                <a:gd name="connsiteY7" fmla="*/ 209116 h 1156670"/>
                <a:gd name="connsiteX8" fmla="*/ 22547 w 710148"/>
                <a:gd name="connsiteY8" fmla="*/ 0 h 1156670"/>
                <a:gd name="connsiteX9" fmla="*/ 37529 w 710148"/>
                <a:gd name="connsiteY9" fmla="*/ 193304 h 1156670"/>
                <a:gd name="connsiteX10" fmla="*/ 37968 w 710148"/>
                <a:gd name="connsiteY10" fmla="*/ 246596 h 1156670"/>
                <a:gd name="connsiteX11" fmla="*/ 64418 w 710148"/>
                <a:gd name="connsiteY11" fmla="*/ 318920 h 1156670"/>
                <a:gd name="connsiteX12" fmla="*/ 120150 w 710148"/>
                <a:gd name="connsiteY12" fmla="*/ 439753 h 1156670"/>
                <a:gd name="connsiteX13" fmla="*/ 178566 w 710148"/>
                <a:gd name="connsiteY13" fmla="*/ 521887 h 1156670"/>
                <a:gd name="connsiteX14" fmla="*/ 236787 w 710148"/>
                <a:gd name="connsiteY14" fmla="*/ 601336 h 1156670"/>
                <a:gd name="connsiteX15" fmla="*/ 271973 w 710148"/>
                <a:gd name="connsiteY15" fmla="*/ 630227 h 1156670"/>
                <a:gd name="connsiteX16" fmla="*/ 302571 w 710148"/>
                <a:gd name="connsiteY16" fmla="*/ 656629 h 1156670"/>
                <a:gd name="connsiteX17" fmla="*/ 407739 w 710148"/>
                <a:gd name="connsiteY17" fmla="*/ 667609 h 1156670"/>
                <a:gd name="connsiteX18" fmla="*/ 520911 w 710148"/>
                <a:gd name="connsiteY18" fmla="*/ 660045 h 1156670"/>
                <a:gd name="connsiteX19" fmla="*/ 597774 w 710148"/>
                <a:gd name="connsiteY19" fmla="*/ 641207 h 1156670"/>
                <a:gd name="connsiteX20" fmla="*/ 610511 w 710148"/>
                <a:gd name="connsiteY20" fmla="*/ 641988 h 1156670"/>
                <a:gd name="connsiteX21" fmla="*/ 608266 w 710148"/>
                <a:gd name="connsiteY21" fmla="*/ 656482 h 1156670"/>
                <a:gd name="connsiteX22" fmla="*/ 600702 w 710148"/>
                <a:gd name="connsiteY22" fmla="*/ 679175 h 1156670"/>
                <a:gd name="connsiteX23" fmla="*/ 617978 w 710148"/>
                <a:gd name="connsiteY23" fmla="*/ 777755 h 1156670"/>
                <a:gd name="connsiteX24" fmla="*/ 662192 w 710148"/>
                <a:gd name="connsiteY24" fmla="*/ 870722 h 1156670"/>
                <a:gd name="connsiteX25" fmla="*/ 708993 w 710148"/>
                <a:gd name="connsiteY25" fmla="*/ 925575 h 1156670"/>
                <a:gd name="connsiteX26" fmla="*/ 709286 w 710148"/>
                <a:gd name="connsiteY26" fmla="*/ 929577 h 1156670"/>
                <a:gd name="connsiteX27" fmla="*/ 656531 w 710148"/>
                <a:gd name="connsiteY27" fmla="*/ 965788 h 1156670"/>
                <a:gd name="connsiteX28" fmla="*/ 401932 w 710148"/>
                <a:gd name="connsiteY28" fmla="*/ 1080423 h 1156670"/>
                <a:gd name="connsiteX29" fmla="*/ 241764 w 710148"/>
                <a:gd name="connsiteY29" fmla="*/ 1147477 h 1156670"/>
                <a:gd name="connsiteX30" fmla="*/ 45191 w 710148"/>
                <a:gd name="connsiteY30" fmla="*/ 1138595 h 1156670"/>
                <a:gd name="connsiteX31" fmla="*/ 0 w 710148"/>
                <a:gd name="connsiteY31" fmla="*/ 1125028 h 11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0148" h="1156670">
                  <a:moveTo>
                    <a:pt x="0" y="1125028"/>
                  </a:moveTo>
                  <a:cubicBezTo>
                    <a:pt x="1464" y="1097895"/>
                    <a:pt x="2928" y="1070761"/>
                    <a:pt x="4343" y="1043627"/>
                  </a:cubicBezTo>
                  <a:cubicBezTo>
                    <a:pt x="11761" y="995508"/>
                    <a:pt x="23132" y="948024"/>
                    <a:pt x="28598" y="899564"/>
                  </a:cubicBezTo>
                  <a:cubicBezTo>
                    <a:pt x="32307" y="866964"/>
                    <a:pt x="36065" y="834316"/>
                    <a:pt x="36065" y="801375"/>
                  </a:cubicBezTo>
                  <a:cubicBezTo>
                    <a:pt x="36065" y="762577"/>
                    <a:pt x="36260" y="723731"/>
                    <a:pt x="36016" y="684934"/>
                  </a:cubicBezTo>
                  <a:cubicBezTo>
                    <a:pt x="35674" y="628372"/>
                    <a:pt x="30550" y="572006"/>
                    <a:pt x="28256" y="515494"/>
                  </a:cubicBezTo>
                  <a:cubicBezTo>
                    <a:pt x="27329" y="493191"/>
                    <a:pt x="25865" y="470694"/>
                    <a:pt x="25914" y="448538"/>
                  </a:cubicBezTo>
                  <a:cubicBezTo>
                    <a:pt x="26109" y="368649"/>
                    <a:pt x="19570" y="288956"/>
                    <a:pt x="19716" y="209116"/>
                  </a:cubicBezTo>
                  <a:cubicBezTo>
                    <a:pt x="19716" y="200576"/>
                    <a:pt x="17764" y="7955"/>
                    <a:pt x="22547" y="0"/>
                  </a:cubicBezTo>
                  <a:cubicBezTo>
                    <a:pt x="27427" y="102484"/>
                    <a:pt x="36650" y="182031"/>
                    <a:pt x="37529" y="193304"/>
                  </a:cubicBezTo>
                  <a:cubicBezTo>
                    <a:pt x="38895" y="211019"/>
                    <a:pt x="38456" y="228832"/>
                    <a:pt x="37968" y="246596"/>
                  </a:cubicBezTo>
                  <a:cubicBezTo>
                    <a:pt x="37236" y="273437"/>
                    <a:pt x="52511" y="296032"/>
                    <a:pt x="64418" y="318920"/>
                  </a:cubicBezTo>
                  <a:cubicBezTo>
                    <a:pt x="84622" y="357864"/>
                    <a:pt x="98873" y="400858"/>
                    <a:pt x="120150" y="439753"/>
                  </a:cubicBezTo>
                  <a:cubicBezTo>
                    <a:pt x="136304" y="469327"/>
                    <a:pt x="158167" y="495192"/>
                    <a:pt x="178566" y="521887"/>
                  </a:cubicBezTo>
                  <a:cubicBezTo>
                    <a:pt x="198233" y="547654"/>
                    <a:pt x="213459" y="578741"/>
                    <a:pt x="236787" y="601336"/>
                  </a:cubicBezTo>
                  <a:cubicBezTo>
                    <a:pt x="247718" y="611877"/>
                    <a:pt x="260602" y="620174"/>
                    <a:pt x="271973" y="630227"/>
                  </a:cubicBezTo>
                  <a:cubicBezTo>
                    <a:pt x="282026" y="639109"/>
                    <a:pt x="291103" y="649503"/>
                    <a:pt x="302571" y="656629"/>
                  </a:cubicBezTo>
                  <a:cubicBezTo>
                    <a:pt x="330291" y="673758"/>
                    <a:pt x="376506" y="668243"/>
                    <a:pt x="407739" y="667609"/>
                  </a:cubicBezTo>
                  <a:cubicBezTo>
                    <a:pt x="445561" y="666828"/>
                    <a:pt x="483333" y="664290"/>
                    <a:pt x="520911" y="660045"/>
                  </a:cubicBezTo>
                  <a:cubicBezTo>
                    <a:pt x="548045" y="656970"/>
                    <a:pt x="571518" y="647161"/>
                    <a:pt x="597774" y="641207"/>
                  </a:cubicBezTo>
                  <a:cubicBezTo>
                    <a:pt x="602312" y="640182"/>
                    <a:pt x="606412" y="639206"/>
                    <a:pt x="610511" y="641988"/>
                  </a:cubicBezTo>
                  <a:cubicBezTo>
                    <a:pt x="615147" y="647600"/>
                    <a:pt x="612121" y="652383"/>
                    <a:pt x="608266" y="656482"/>
                  </a:cubicBezTo>
                  <a:cubicBezTo>
                    <a:pt x="602166" y="663022"/>
                    <a:pt x="601726" y="670879"/>
                    <a:pt x="600702" y="679175"/>
                  </a:cubicBezTo>
                  <a:cubicBezTo>
                    <a:pt x="596456" y="713922"/>
                    <a:pt x="610755" y="745155"/>
                    <a:pt x="617978" y="777755"/>
                  </a:cubicBezTo>
                  <a:cubicBezTo>
                    <a:pt x="625591" y="812160"/>
                    <a:pt x="641549" y="842710"/>
                    <a:pt x="662192" y="870722"/>
                  </a:cubicBezTo>
                  <a:cubicBezTo>
                    <a:pt x="676442" y="890048"/>
                    <a:pt x="692205" y="908251"/>
                    <a:pt x="708993" y="925575"/>
                  </a:cubicBezTo>
                  <a:cubicBezTo>
                    <a:pt x="709334" y="926893"/>
                    <a:pt x="709042" y="928357"/>
                    <a:pt x="709286" y="929577"/>
                  </a:cubicBezTo>
                  <a:cubicBezTo>
                    <a:pt x="716313" y="961786"/>
                    <a:pt x="678784" y="960225"/>
                    <a:pt x="656531" y="965788"/>
                  </a:cubicBezTo>
                  <a:cubicBezTo>
                    <a:pt x="565467" y="988530"/>
                    <a:pt x="485139" y="1038844"/>
                    <a:pt x="401932" y="1080423"/>
                  </a:cubicBezTo>
                  <a:cubicBezTo>
                    <a:pt x="351080" y="1105849"/>
                    <a:pt x="297301" y="1134057"/>
                    <a:pt x="241764" y="1147477"/>
                  </a:cubicBezTo>
                  <a:cubicBezTo>
                    <a:pt x="177639" y="1162947"/>
                    <a:pt x="108047" y="1158165"/>
                    <a:pt x="45191" y="1138595"/>
                  </a:cubicBezTo>
                  <a:cubicBezTo>
                    <a:pt x="29916" y="1133715"/>
                    <a:pt x="16446" y="1126004"/>
                    <a:pt x="0" y="112502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EC2A710-9FE2-4650-8ED9-E5DCBE95220F}"/>
                </a:ext>
              </a:extLst>
            </p:cNvPr>
            <p:cNvSpPr/>
            <p:nvPr/>
          </p:nvSpPr>
          <p:spPr>
            <a:xfrm>
              <a:off x="1395956" y="325260"/>
              <a:ext cx="804487" cy="710827"/>
            </a:xfrm>
            <a:custGeom>
              <a:avLst/>
              <a:gdLst>
                <a:gd name="connsiteX0" fmla="*/ 768470 w 804487"/>
                <a:gd name="connsiteY0" fmla="*/ 570391 h 710827"/>
                <a:gd name="connsiteX1" fmla="*/ 767592 w 804487"/>
                <a:gd name="connsiteY1" fmla="*/ 569366 h 710827"/>
                <a:gd name="connsiteX2" fmla="*/ 756660 w 804487"/>
                <a:gd name="connsiteY2" fmla="*/ 555652 h 710827"/>
                <a:gd name="connsiteX3" fmla="*/ 753781 w 804487"/>
                <a:gd name="connsiteY3" fmla="*/ 574002 h 710827"/>
                <a:gd name="connsiteX4" fmla="*/ 754172 w 804487"/>
                <a:gd name="connsiteY4" fmla="*/ 584933 h 710827"/>
                <a:gd name="connsiteX5" fmla="*/ 724158 w 804487"/>
                <a:gd name="connsiteY5" fmla="*/ 629538 h 710827"/>
                <a:gd name="connsiteX6" fmla="*/ 711372 w 804487"/>
                <a:gd name="connsiteY6" fmla="*/ 620656 h 710827"/>
                <a:gd name="connsiteX7" fmla="*/ 713520 w 804487"/>
                <a:gd name="connsiteY7" fmla="*/ 502946 h 710827"/>
                <a:gd name="connsiteX8" fmla="*/ 691168 w 804487"/>
                <a:gd name="connsiteY8" fmla="*/ 408856 h 710827"/>
                <a:gd name="connsiteX9" fmla="*/ 623968 w 804487"/>
                <a:gd name="connsiteY9" fmla="*/ 276408 h 710827"/>
                <a:gd name="connsiteX10" fmla="*/ 591906 w 804487"/>
                <a:gd name="connsiteY10" fmla="*/ 249226 h 710827"/>
                <a:gd name="connsiteX11" fmla="*/ 543640 w 804487"/>
                <a:gd name="connsiteY11" fmla="*/ 223263 h 710827"/>
                <a:gd name="connsiteX12" fmla="*/ 510309 w 804487"/>
                <a:gd name="connsiteY12" fmla="*/ 217358 h 710827"/>
                <a:gd name="connsiteX13" fmla="*/ 360975 w 804487"/>
                <a:gd name="connsiteY13" fmla="*/ 221848 h 710827"/>
                <a:gd name="connsiteX14" fmla="*/ 228088 w 804487"/>
                <a:gd name="connsiteY14" fmla="*/ 271138 h 710827"/>
                <a:gd name="connsiteX15" fmla="*/ 118821 w 804487"/>
                <a:gd name="connsiteY15" fmla="*/ 368644 h 710827"/>
                <a:gd name="connsiteX16" fmla="*/ 88905 w 804487"/>
                <a:gd name="connsiteY16" fmla="*/ 440480 h 710827"/>
                <a:gd name="connsiteX17" fmla="*/ 98714 w 804487"/>
                <a:gd name="connsiteY17" fmla="*/ 534716 h 710827"/>
                <a:gd name="connsiteX18" fmla="*/ 130338 w 804487"/>
                <a:gd name="connsiteY18" fmla="*/ 664920 h 710827"/>
                <a:gd name="connsiteX19" fmla="*/ 139073 w 804487"/>
                <a:gd name="connsiteY19" fmla="*/ 690785 h 710827"/>
                <a:gd name="connsiteX20" fmla="*/ 132144 w 804487"/>
                <a:gd name="connsiteY20" fmla="*/ 709964 h 710827"/>
                <a:gd name="connsiteX21" fmla="*/ 112086 w 804487"/>
                <a:gd name="connsiteY21" fmla="*/ 698983 h 710827"/>
                <a:gd name="connsiteX22" fmla="*/ 105156 w 804487"/>
                <a:gd name="connsiteY22" fmla="*/ 673948 h 710827"/>
                <a:gd name="connsiteX23" fmla="*/ 83147 w 804487"/>
                <a:gd name="connsiteY23" fmla="*/ 627489 h 710827"/>
                <a:gd name="connsiteX24" fmla="*/ 40103 w 804487"/>
                <a:gd name="connsiteY24" fmla="*/ 629489 h 710827"/>
                <a:gd name="connsiteX25" fmla="*/ 36394 w 804487"/>
                <a:gd name="connsiteY25" fmla="*/ 614507 h 710827"/>
                <a:gd name="connsiteX26" fmla="*/ 32441 w 804487"/>
                <a:gd name="connsiteY26" fmla="*/ 566779 h 710827"/>
                <a:gd name="connsiteX27" fmla="*/ 17166 w 804487"/>
                <a:gd name="connsiteY27" fmla="*/ 511194 h 710827"/>
                <a:gd name="connsiteX28" fmla="*/ 232 w 804487"/>
                <a:gd name="connsiteY28" fmla="*/ 374744 h 710827"/>
                <a:gd name="connsiteX29" fmla="*/ 9358 w 804487"/>
                <a:gd name="connsiteY29" fmla="*/ 308325 h 710827"/>
                <a:gd name="connsiteX30" fmla="*/ 23804 w 804487"/>
                <a:gd name="connsiteY30" fmla="*/ 275676 h 710827"/>
                <a:gd name="connsiteX31" fmla="*/ 99398 w 804487"/>
                <a:gd name="connsiteY31" fmla="*/ 170264 h 710827"/>
                <a:gd name="connsiteX32" fmla="*/ 243217 w 804487"/>
                <a:gd name="connsiteY32" fmla="*/ 32448 h 710827"/>
                <a:gd name="connsiteX33" fmla="*/ 318957 w 804487"/>
                <a:gd name="connsiteY33" fmla="*/ 1947 h 710827"/>
                <a:gd name="connsiteX34" fmla="*/ 434276 w 804487"/>
                <a:gd name="connsiteY34" fmla="*/ 8096 h 710827"/>
                <a:gd name="connsiteX35" fmla="*/ 450087 w 804487"/>
                <a:gd name="connsiteY35" fmla="*/ 10097 h 710827"/>
                <a:gd name="connsiteX36" fmla="*/ 489080 w 804487"/>
                <a:gd name="connsiteY36" fmla="*/ 16636 h 710827"/>
                <a:gd name="connsiteX37" fmla="*/ 627580 w 804487"/>
                <a:gd name="connsiteY37" fmla="*/ 91059 h 710827"/>
                <a:gd name="connsiteX38" fmla="*/ 754611 w 804487"/>
                <a:gd name="connsiteY38" fmla="*/ 199204 h 710827"/>
                <a:gd name="connsiteX39" fmla="*/ 797312 w 804487"/>
                <a:gd name="connsiteY39" fmla="*/ 295783 h 710827"/>
                <a:gd name="connsiteX40" fmla="*/ 801802 w 804487"/>
                <a:gd name="connsiteY40" fmla="*/ 475910 h 710827"/>
                <a:gd name="connsiteX41" fmla="*/ 785600 w 804487"/>
                <a:gd name="connsiteY41" fmla="*/ 523297 h 710827"/>
                <a:gd name="connsiteX42" fmla="*/ 768470 w 804487"/>
                <a:gd name="connsiteY42" fmla="*/ 570391 h 71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4487" h="710827">
                  <a:moveTo>
                    <a:pt x="768470" y="570391"/>
                  </a:moveTo>
                  <a:cubicBezTo>
                    <a:pt x="768178" y="570049"/>
                    <a:pt x="767934" y="569610"/>
                    <a:pt x="767592" y="569366"/>
                  </a:cubicBezTo>
                  <a:cubicBezTo>
                    <a:pt x="762565" y="565559"/>
                    <a:pt x="763444" y="553651"/>
                    <a:pt x="756660" y="555652"/>
                  </a:cubicBezTo>
                  <a:cubicBezTo>
                    <a:pt x="749438" y="557800"/>
                    <a:pt x="754172" y="567609"/>
                    <a:pt x="753781" y="574002"/>
                  </a:cubicBezTo>
                  <a:cubicBezTo>
                    <a:pt x="753537" y="577613"/>
                    <a:pt x="753244" y="581517"/>
                    <a:pt x="754172" y="584933"/>
                  </a:cubicBezTo>
                  <a:cubicBezTo>
                    <a:pt x="760516" y="607870"/>
                    <a:pt x="749975" y="617777"/>
                    <a:pt x="724158" y="629538"/>
                  </a:cubicBezTo>
                  <a:cubicBezTo>
                    <a:pt x="715228" y="633638"/>
                    <a:pt x="710982" y="632174"/>
                    <a:pt x="711372" y="620656"/>
                  </a:cubicBezTo>
                  <a:cubicBezTo>
                    <a:pt x="712641" y="581420"/>
                    <a:pt x="713568" y="542183"/>
                    <a:pt x="713520" y="502946"/>
                  </a:cubicBezTo>
                  <a:cubicBezTo>
                    <a:pt x="713471" y="470005"/>
                    <a:pt x="699758" y="439943"/>
                    <a:pt x="691168" y="408856"/>
                  </a:cubicBezTo>
                  <a:cubicBezTo>
                    <a:pt x="677699" y="360201"/>
                    <a:pt x="651981" y="317743"/>
                    <a:pt x="623968" y="276408"/>
                  </a:cubicBezTo>
                  <a:cubicBezTo>
                    <a:pt x="615770" y="264305"/>
                    <a:pt x="604399" y="256107"/>
                    <a:pt x="591906" y="249226"/>
                  </a:cubicBezTo>
                  <a:cubicBezTo>
                    <a:pt x="575899" y="240441"/>
                    <a:pt x="559745" y="231901"/>
                    <a:pt x="543640" y="223263"/>
                  </a:cubicBezTo>
                  <a:cubicBezTo>
                    <a:pt x="533197" y="217651"/>
                    <a:pt x="521875" y="216626"/>
                    <a:pt x="510309" y="217358"/>
                  </a:cubicBezTo>
                  <a:cubicBezTo>
                    <a:pt x="460580" y="220530"/>
                    <a:pt x="410655" y="219213"/>
                    <a:pt x="360975" y="221848"/>
                  </a:cubicBezTo>
                  <a:cubicBezTo>
                    <a:pt x="312515" y="224434"/>
                    <a:pt x="266300" y="234780"/>
                    <a:pt x="228088" y="271138"/>
                  </a:cubicBezTo>
                  <a:cubicBezTo>
                    <a:pt x="192804" y="304713"/>
                    <a:pt x="153909" y="334629"/>
                    <a:pt x="118821" y="368644"/>
                  </a:cubicBezTo>
                  <a:cubicBezTo>
                    <a:pt x="98617" y="388262"/>
                    <a:pt x="93688" y="414371"/>
                    <a:pt x="88905" y="440480"/>
                  </a:cubicBezTo>
                  <a:cubicBezTo>
                    <a:pt x="83000" y="472884"/>
                    <a:pt x="89393" y="503678"/>
                    <a:pt x="98714" y="534716"/>
                  </a:cubicBezTo>
                  <a:cubicBezTo>
                    <a:pt x="111549" y="577467"/>
                    <a:pt x="124775" y="620266"/>
                    <a:pt x="130338" y="664920"/>
                  </a:cubicBezTo>
                  <a:cubicBezTo>
                    <a:pt x="131412" y="673753"/>
                    <a:pt x="136877" y="681951"/>
                    <a:pt x="139073" y="690785"/>
                  </a:cubicBezTo>
                  <a:cubicBezTo>
                    <a:pt x="140928" y="698154"/>
                    <a:pt x="142782" y="707133"/>
                    <a:pt x="132144" y="709964"/>
                  </a:cubicBezTo>
                  <a:cubicBezTo>
                    <a:pt x="122530" y="712501"/>
                    <a:pt x="114965" y="709622"/>
                    <a:pt x="112086" y="698983"/>
                  </a:cubicBezTo>
                  <a:cubicBezTo>
                    <a:pt x="109792" y="690638"/>
                    <a:pt x="106571" y="682439"/>
                    <a:pt x="105156" y="673948"/>
                  </a:cubicBezTo>
                  <a:cubicBezTo>
                    <a:pt x="102228" y="656282"/>
                    <a:pt x="92468" y="641690"/>
                    <a:pt x="83147" y="627489"/>
                  </a:cubicBezTo>
                  <a:cubicBezTo>
                    <a:pt x="71044" y="609042"/>
                    <a:pt x="54793" y="610603"/>
                    <a:pt x="40103" y="629489"/>
                  </a:cubicBezTo>
                  <a:cubicBezTo>
                    <a:pt x="34101" y="625683"/>
                    <a:pt x="36980" y="619632"/>
                    <a:pt x="36394" y="614507"/>
                  </a:cubicBezTo>
                  <a:cubicBezTo>
                    <a:pt x="34638" y="598500"/>
                    <a:pt x="35906" y="583128"/>
                    <a:pt x="32441" y="566779"/>
                  </a:cubicBezTo>
                  <a:cubicBezTo>
                    <a:pt x="28489" y="547942"/>
                    <a:pt x="22681" y="529592"/>
                    <a:pt x="17166" y="511194"/>
                  </a:cubicBezTo>
                  <a:cubicBezTo>
                    <a:pt x="3404" y="465271"/>
                    <a:pt x="-1134" y="422326"/>
                    <a:pt x="232" y="374744"/>
                  </a:cubicBezTo>
                  <a:cubicBezTo>
                    <a:pt x="867" y="352344"/>
                    <a:pt x="2477" y="329651"/>
                    <a:pt x="9358" y="308325"/>
                  </a:cubicBezTo>
                  <a:cubicBezTo>
                    <a:pt x="13018" y="296954"/>
                    <a:pt x="18143" y="286169"/>
                    <a:pt x="23804" y="275676"/>
                  </a:cubicBezTo>
                  <a:cubicBezTo>
                    <a:pt x="44349" y="237562"/>
                    <a:pt x="71971" y="203791"/>
                    <a:pt x="99398" y="170264"/>
                  </a:cubicBezTo>
                  <a:cubicBezTo>
                    <a:pt x="142099" y="118046"/>
                    <a:pt x="180165" y="61876"/>
                    <a:pt x="243217" y="32448"/>
                  </a:cubicBezTo>
                  <a:cubicBezTo>
                    <a:pt x="267910" y="20931"/>
                    <a:pt x="291091" y="5656"/>
                    <a:pt x="318957" y="1947"/>
                  </a:cubicBezTo>
                  <a:cubicBezTo>
                    <a:pt x="358584" y="-3275"/>
                    <a:pt x="394941" y="3118"/>
                    <a:pt x="434276" y="8096"/>
                  </a:cubicBezTo>
                  <a:cubicBezTo>
                    <a:pt x="439546" y="8779"/>
                    <a:pt x="444817" y="9414"/>
                    <a:pt x="450087" y="10097"/>
                  </a:cubicBezTo>
                  <a:cubicBezTo>
                    <a:pt x="463166" y="11756"/>
                    <a:pt x="476294" y="13415"/>
                    <a:pt x="489080" y="16636"/>
                  </a:cubicBezTo>
                  <a:cubicBezTo>
                    <a:pt x="539980" y="29422"/>
                    <a:pt x="583951" y="63193"/>
                    <a:pt x="627580" y="91059"/>
                  </a:cubicBezTo>
                  <a:cubicBezTo>
                    <a:pt x="674625" y="121121"/>
                    <a:pt x="720498" y="154404"/>
                    <a:pt x="754611" y="199204"/>
                  </a:cubicBezTo>
                  <a:cubicBezTo>
                    <a:pt x="776425" y="227899"/>
                    <a:pt x="790187" y="260060"/>
                    <a:pt x="797312" y="295783"/>
                  </a:cubicBezTo>
                  <a:cubicBezTo>
                    <a:pt x="809318" y="355711"/>
                    <a:pt x="802876" y="415835"/>
                    <a:pt x="801802" y="475910"/>
                  </a:cubicBezTo>
                  <a:cubicBezTo>
                    <a:pt x="801509" y="492991"/>
                    <a:pt x="791163" y="507534"/>
                    <a:pt x="785600" y="523297"/>
                  </a:cubicBezTo>
                  <a:cubicBezTo>
                    <a:pt x="780134" y="539109"/>
                    <a:pt x="774229" y="554725"/>
                    <a:pt x="768470" y="570391"/>
                  </a:cubicBezTo>
                  <a:close/>
                </a:path>
              </a:pathLst>
            </a:custGeom>
            <a:solidFill>
              <a:srgbClr val="974E00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1A66AD2-3DB4-4ACC-8095-1F383E6CF05F}"/>
                </a:ext>
              </a:extLst>
            </p:cNvPr>
            <p:cNvSpPr/>
            <p:nvPr/>
          </p:nvSpPr>
          <p:spPr>
            <a:xfrm>
              <a:off x="3232171" y="2366727"/>
              <a:ext cx="460775" cy="429099"/>
            </a:xfrm>
            <a:custGeom>
              <a:avLst/>
              <a:gdLst>
                <a:gd name="connsiteX0" fmla="*/ 112137 w 460775"/>
                <a:gd name="connsiteY0" fmla="*/ 429071 h 429099"/>
                <a:gd name="connsiteX1" fmla="*/ 46693 w 460775"/>
                <a:gd name="connsiteY1" fmla="*/ 350793 h 429099"/>
                <a:gd name="connsiteX2" fmla="*/ 15119 w 460775"/>
                <a:gd name="connsiteY2" fmla="*/ 272076 h 429099"/>
                <a:gd name="connsiteX3" fmla="*/ 39 w 460775"/>
                <a:gd name="connsiteY3" fmla="*/ 194969 h 429099"/>
                <a:gd name="connsiteX4" fmla="*/ 16778 w 460775"/>
                <a:gd name="connsiteY4" fmla="*/ 145972 h 429099"/>
                <a:gd name="connsiteX5" fmla="*/ 87736 w 460775"/>
                <a:gd name="connsiteY5" fmla="*/ 53883 h 429099"/>
                <a:gd name="connsiteX6" fmla="*/ 153716 w 460775"/>
                <a:gd name="connsiteY6" fmla="*/ 9766 h 429099"/>
                <a:gd name="connsiteX7" fmla="*/ 198906 w 460775"/>
                <a:gd name="connsiteY7" fmla="*/ 591 h 429099"/>
                <a:gd name="connsiteX8" fmla="*/ 378790 w 460775"/>
                <a:gd name="connsiteY8" fmla="*/ 48514 h 429099"/>
                <a:gd name="connsiteX9" fmla="*/ 419930 w 460775"/>
                <a:gd name="connsiteY9" fmla="*/ 48661 h 429099"/>
                <a:gd name="connsiteX10" fmla="*/ 446331 w 460775"/>
                <a:gd name="connsiteY10" fmla="*/ 70622 h 429099"/>
                <a:gd name="connsiteX11" fmla="*/ 459654 w 460775"/>
                <a:gd name="connsiteY11" fmla="*/ 122644 h 429099"/>
                <a:gd name="connsiteX12" fmla="*/ 448674 w 460775"/>
                <a:gd name="connsiteY12" fmla="*/ 248895 h 429099"/>
                <a:gd name="connsiteX13" fmla="*/ 431886 w 460775"/>
                <a:gd name="connsiteY13" fmla="*/ 303553 h 429099"/>
                <a:gd name="connsiteX14" fmla="*/ 415489 w 460775"/>
                <a:gd name="connsiteY14" fmla="*/ 347279 h 429099"/>
                <a:gd name="connsiteX15" fmla="*/ 376691 w 460775"/>
                <a:gd name="connsiteY15" fmla="*/ 374657 h 429099"/>
                <a:gd name="connsiteX16" fmla="*/ 329061 w 460775"/>
                <a:gd name="connsiteY16" fmla="*/ 384271 h 429099"/>
                <a:gd name="connsiteX17" fmla="*/ 196222 w 460775"/>
                <a:gd name="connsiteY17" fmla="*/ 391640 h 429099"/>
                <a:gd name="connsiteX18" fmla="*/ 112137 w 460775"/>
                <a:gd name="connsiteY18" fmla="*/ 429071 h 42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775" h="429099">
                  <a:moveTo>
                    <a:pt x="112137" y="429071"/>
                  </a:moveTo>
                  <a:cubicBezTo>
                    <a:pt x="106671" y="426533"/>
                    <a:pt x="62408" y="374315"/>
                    <a:pt x="46693" y="350793"/>
                  </a:cubicBezTo>
                  <a:cubicBezTo>
                    <a:pt x="30882" y="327075"/>
                    <a:pt x="22878" y="299209"/>
                    <a:pt x="15119" y="272076"/>
                  </a:cubicBezTo>
                  <a:cubicBezTo>
                    <a:pt x="7896" y="246796"/>
                    <a:pt x="624" y="221224"/>
                    <a:pt x="39" y="194969"/>
                  </a:cubicBezTo>
                  <a:cubicBezTo>
                    <a:pt x="-351" y="177888"/>
                    <a:pt x="1991" y="156903"/>
                    <a:pt x="16778" y="145972"/>
                  </a:cubicBezTo>
                  <a:cubicBezTo>
                    <a:pt x="39227" y="125475"/>
                    <a:pt x="78903" y="67596"/>
                    <a:pt x="87736" y="53883"/>
                  </a:cubicBezTo>
                  <a:cubicBezTo>
                    <a:pt x="107549" y="22991"/>
                    <a:pt x="139661" y="14841"/>
                    <a:pt x="153716" y="9766"/>
                  </a:cubicBezTo>
                  <a:cubicBezTo>
                    <a:pt x="168210" y="4495"/>
                    <a:pt x="183680" y="2885"/>
                    <a:pt x="198906" y="591"/>
                  </a:cubicBezTo>
                  <a:cubicBezTo>
                    <a:pt x="244194" y="-6241"/>
                    <a:pt x="368053" y="48417"/>
                    <a:pt x="378790" y="48514"/>
                  </a:cubicBezTo>
                  <a:cubicBezTo>
                    <a:pt x="392503" y="48661"/>
                    <a:pt x="406217" y="48222"/>
                    <a:pt x="419930" y="48661"/>
                  </a:cubicBezTo>
                  <a:cubicBezTo>
                    <a:pt x="435009" y="49149"/>
                    <a:pt x="441354" y="56225"/>
                    <a:pt x="446331" y="70622"/>
                  </a:cubicBezTo>
                  <a:cubicBezTo>
                    <a:pt x="452237" y="87702"/>
                    <a:pt x="453164" y="105857"/>
                    <a:pt x="459654" y="122644"/>
                  </a:cubicBezTo>
                  <a:cubicBezTo>
                    <a:pt x="462192" y="165248"/>
                    <a:pt x="461167" y="207560"/>
                    <a:pt x="448674" y="248895"/>
                  </a:cubicBezTo>
                  <a:cubicBezTo>
                    <a:pt x="444916" y="253775"/>
                    <a:pt x="436083" y="290913"/>
                    <a:pt x="431886" y="303553"/>
                  </a:cubicBezTo>
                  <a:cubicBezTo>
                    <a:pt x="423639" y="317120"/>
                    <a:pt x="425249" y="334347"/>
                    <a:pt x="415489" y="347279"/>
                  </a:cubicBezTo>
                  <a:cubicBezTo>
                    <a:pt x="413390" y="352452"/>
                    <a:pt x="380449" y="372851"/>
                    <a:pt x="376691" y="374657"/>
                  </a:cubicBezTo>
                  <a:cubicBezTo>
                    <a:pt x="360879" y="378171"/>
                    <a:pt x="344970" y="381343"/>
                    <a:pt x="329061" y="384271"/>
                  </a:cubicBezTo>
                  <a:cubicBezTo>
                    <a:pt x="288116" y="393934"/>
                    <a:pt x="239314" y="379293"/>
                    <a:pt x="196222" y="391640"/>
                  </a:cubicBezTo>
                  <a:cubicBezTo>
                    <a:pt x="196222" y="391591"/>
                    <a:pt x="117359" y="430291"/>
                    <a:pt x="112137" y="429071"/>
                  </a:cubicBezTo>
                  <a:close/>
                </a:path>
              </a:pathLst>
            </a:custGeom>
            <a:solidFill>
              <a:srgbClr val="FDCA9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A95B7F7-B97F-4023-8502-84F10C66C851}"/>
                </a:ext>
              </a:extLst>
            </p:cNvPr>
            <p:cNvSpPr/>
            <p:nvPr/>
          </p:nvSpPr>
          <p:spPr>
            <a:xfrm>
              <a:off x="2036496" y="2653248"/>
              <a:ext cx="77983" cy="1448057"/>
            </a:xfrm>
            <a:custGeom>
              <a:avLst/>
              <a:gdLst>
                <a:gd name="connsiteX0" fmla="*/ 52483 w 77983"/>
                <a:gd name="connsiteY0" fmla="*/ 1215263 h 1448057"/>
                <a:gd name="connsiteX1" fmla="*/ 77274 w 77983"/>
                <a:gd name="connsiteY1" fmla="*/ 245668 h 1448057"/>
                <a:gd name="connsiteX2" fmla="*/ 58778 w 77983"/>
                <a:gd name="connsiteY2" fmla="*/ 0 h 1448057"/>
                <a:gd name="connsiteX3" fmla="*/ 30229 w 77983"/>
                <a:gd name="connsiteY3" fmla="*/ 55341 h 1448057"/>
                <a:gd name="connsiteX4" fmla="*/ 36476 w 77983"/>
                <a:gd name="connsiteY4" fmla="*/ 198526 h 1448057"/>
                <a:gd name="connsiteX5" fmla="*/ 21 w 77983"/>
                <a:gd name="connsiteY5" fmla="*/ 1262454 h 1448057"/>
                <a:gd name="connsiteX6" fmla="*/ 3242 w 77983"/>
                <a:gd name="connsiteY6" fmla="*/ 1448048 h 1448057"/>
                <a:gd name="connsiteX7" fmla="*/ 72004 w 77983"/>
                <a:gd name="connsiteY7" fmla="*/ 1435798 h 1448057"/>
                <a:gd name="connsiteX8" fmla="*/ 52483 w 77983"/>
                <a:gd name="connsiteY8" fmla="*/ 1215263 h 144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983" h="1448057">
                  <a:moveTo>
                    <a:pt x="52483" y="1215263"/>
                  </a:moveTo>
                  <a:cubicBezTo>
                    <a:pt x="52873" y="1204771"/>
                    <a:pt x="82935" y="319847"/>
                    <a:pt x="77274" y="245668"/>
                  </a:cubicBezTo>
                  <a:cubicBezTo>
                    <a:pt x="72394" y="181982"/>
                    <a:pt x="73419" y="63442"/>
                    <a:pt x="58778" y="0"/>
                  </a:cubicBezTo>
                  <a:cubicBezTo>
                    <a:pt x="57070" y="4197"/>
                    <a:pt x="42186" y="49778"/>
                    <a:pt x="30229" y="55341"/>
                  </a:cubicBezTo>
                  <a:cubicBezTo>
                    <a:pt x="30961" y="58465"/>
                    <a:pt x="38281" y="153579"/>
                    <a:pt x="36476" y="198526"/>
                  </a:cubicBezTo>
                  <a:cubicBezTo>
                    <a:pt x="32620" y="292177"/>
                    <a:pt x="558" y="1235076"/>
                    <a:pt x="21" y="1262454"/>
                  </a:cubicBezTo>
                  <a:cubicBezTo>
                    <a:pt x="-272" y="1277437"/>
                    <a:pt x="2607" y="1401198"/>
                    <a:pt x="3242" y="1448048"/>
                  </a:cubicBezTo>
                  <a:cubicBezTo>
                    <a:pt x="26959" y="1448389"/>
                    <a:pt x="49067" y="1439898"/>
                    <a:pt x="72004" y="1435798"/>
                  </a:cubicBezTo>
                  <a:cubicBezTo>
                    <a:pt x="66684" y="1428088"/>
                    <a:pt x="50043" y="1280950"/>
                    <a:pt x="52483" y="12152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C11B20EE-30AB-44D0-B641-76C48EDD5E52}"/>
                </a:ext>
              </a:extLst>
            </p:cNvPr>
            <p:cNvSpPr/>
            <p:nvPr/>
          </p:nvSpPr>
          <p:spPr>
            <a:xfrm>
              <a:off x="554453" y="1018580"/>
              <a:ext cx="465286" cy="739562"/>
            </a:xfrm>
            <a:custGeom>
              <a:avLst/>
              <a:gdLst>
                <a:gd name="connsiteX0" fmla="*/ 423258 w 465286"/>
                <a:gd name="connsiteY0" fmla="*/ 502465 h 739562"/>
                <a:gd name="connsiteX1" fmla="*/ 316431 w 465286"/>
                <a:gd name="connsiteY1" fmla="*/ 680494 h 739562"/>
                <a:gd name="connsiteX2" fmla="*/ 327265 w 465286"/>
                <a:gd name="connsiteY2" fmla="*/ 647748 h 739562"/>
                <a:gd name="connsiteX3" fmla="*/ 363964 w 465286"/>
                <a:gd name="connsiteY3" fmla="*/ 577913 h 739562"/>
                <a:gd name="connsiteX4" fmla="*/ 389341 w 465286"/>
                <a:gd name="connsiteY4" fmla="*/ 547704 h 739562"/>
                <a:gd name="connsiteX5" fmla="*/ 423258 w 465286"/>
                <a:gd name="connsiteY5" fmla="*/ 502465 h 739562"/>
                <a:gd name="connsiteX6" fmla="*/ 89210 w 465286"/>
                <a:gd name="connsiteY6" fmla="*/ 491825 h 739562"/>
                <a:gd name="connsiteX7" fmla="*/ 93212 w 465286"/>
                <a:gd name="connsiteY7" fmla="*/ 526230 h 739562"/>
                <a:gd name="connsiteX8" fmla="*/ 111805 w 465286"/>
                <a:gd name="connsiteY8" fmla="*/ 732613 h 739562"/>
                <a:gd name="connsiteX9" fmla="*/ 103997 w 465286"/>
                <a:gd name="connsiteY9" fmla="*/ 737689 h 739562"/>
                <a:gd name="connsiteX10" fmla="*/ 83207 w 465286"/>
                <a:gd name="connsiteY10" fmla="*/ 711580 h 739562"/>
                <a:gd name="connsiteX11" fmla="*/ 76229 w 465286"/>
                <a:gd name="connsiteY11" fmla="*/ 615489 h 739562"/>
                <a:gd name="connsiteX12" fmla="*/ 82573 w 465286"/>
                <a:gd name="connsiteY12" fmla="*/ 527060 h 739562"/>
                <a:gd name="connsiteX13" fmla="*/ 85940 w 465286"/>
                <a:gd name="connsiteY13" fmla="*/ 492020 h 739562"/>
                <a:gd name="connsiteX14" fmla="*/ 89210 w 465286"/>
                <a:gd name="connsiteY14" fmla="*/ 491825 h 739562"/>
                <a:gd name="connsiteX15" fmla="*/ 462300 w 465286"/>
                <a:gd name="connsiteY15" fmla="*/ 434141 h 739562"/>
                <a:gd name="connsiteX16" fmla="*/ 464643 w 465286"/>
                <a:gd name="connsiteY16" fmla="*/ 441217 h 739562"/>
                <a:gd name="connsiteX17" fmla="*/ 425796 w 465286"/>
                <a:gd name="connsiteY17" fmla="*/ 516518 h 739562"/>
                <a:gd name="connsiteX18" fmla="*/ 372749 w 465286"/>
                <a:gd name="connsiteY18" fmla="*/ 698988 h 739562"/>
                <a:gd name="connsiteX19" fmla="*/ 367185 w 465286"/>
                <a:gd name="connsiteY19" fmla="*/ 713092 h 739562"/>
                <a:gd name="connsiteX20" fmla="*/ 362500 w 465286"/>
                <a:gd name="connsiteY20" fmla="*/ 700745 h 739562"/>
                <a:gd name="connsiteX21" fmla="*/ 377287 w 465286"/>
                <a:gd name="connsiteY21" fmla="*/ 613634 h 739562"/>
                <a:gd name="connsiteX22" fmla="*/ 401981 w 465286"/>
                <a:gd name="connsiteY22" fmla="*/ 566296 h 739562"/>
                <a:gd name="connsiteX23" fmla="*/ 437948 w 465286"/>
                <a:gd name="connsiteY23" fmla="*/ 473231 h 739562"/>
                <a:gd name="connsiteX24" fmla="*/ 462300 w 465286"/>
                <a:gd name="connsiteY24" fmla="*/ 434141 h 739562"/>
                <a:gd name="connsiteX25" fmla="*/ 3709 w 465286"/>
                <a:gd name="connsiteY25" fmla="*/ 110683 h 739562"/>
                <a:gd name="connsiteX26" fmla="*/ 61149 w 465286"/>
                <a:gd name="connsiteY26" fmla="*/ 325021 h 739562"/>
                <a:gd name="connsiteX27" fmla="*/ 61734 w 465286"/>
                <a:gd name="connsiteY27" fmla="*/ 343907 h 739562"/>
                <a:gd name="connsiteX28" fmla="*/ 50998 w 465286"/>
                <a:gd name="connsiteY28" fmla="*/ 327021 h 739562"/>
                <a:gd name="connsiteX29" fmla="*/ 22058 w 465286"/>
                <a:gd name="connsiteY29" fmla="*/ 217071 h 739562"/>
                <a:gd name="connsiteX30" fmla="*/ 0 w 465286"/>
                <a:gd name="connsiteY30" fmla="*/ 111561 h 739562"/>
                <a:gd name="connsiteX31" fmla="*/ 3709 w 465286"/>
                <a:gd name="connsiteY31" fmla="*/ 110683 h 739562"/>
                <a:gd name="connsiteX32" fmla="*/ 129471 w 465286"/>
                <a:gd name="connsiteY32" fmla="*/ 52707 h 739562"/>
                <a:gd name="connsiteX33" fmla="*/ 185398 w 465286"/>
                <a:gd name="connsiteY33" fmla="*/ 320824 h 739562"/>
                <a:gd name="connsiteX34" fmla="*/ 179249 w 465286"/>
                <a:gd name="connsiteY34" fmla="*/ 336490 h 739562"/>
                <a:gd name="connsiteX35" fmla="*/ 168366 w 465286"/>
                <a:gd name="connsiteY35" fmla="*/ 331756 h 739562"/>
                <a:gd name="connsiteX36" fmla="*/ 150700 w 465286"/>
                <a:gd name="connsiteY36" fmla="*/ 226832 h 739562"/>
                <a:gd name="connsiteX37" fmla="*/ 125616 w 465286"/>
                <a:gd name="connsiteY37" fmla="*/ 53293 h 739562"/>
                <a:gd name="connsiteX38" fmla="*/ 129471 w 465286"/>
                <a:gd name="connsiteY38" fmla="*/ 52707 h 739562"/>
                <a:gd name="connsiteX39" fmla="*/ 242448 w 465286"/>
                <a:gd name="connsiteY39" fmla="*/ 0 h 739562"/>
                <a:gd name="connsiteX40" fmla="*/ 276755 w 465286"/>
                <a:gd name="connsiteY40" fmla="*/ 136059 h 739562"/>
                <a:gd name="connsiteX41" fmla="*/ 301937 w 465286"/>
                <a:gd name="connsiteY41" fmla="*/ 304865 h 739562"/>
                <a:gd name="connsiteX42" fmla="*/ 297691 w 465286"/>
                <a:gd name="connsiteY42" fmla="*/ 299790 h 739562"/>
                <a:gd name="connsiteX43" fmla="*/ 278561 w 465286"/>
                <a:gd name="connsiteY43" fmla="*/ 190913 h 739562"/>
                <a:gd name="connsiteX44" fmla="*/ 238934 w 465286"/>
                <a:gd name="connsiteY44" fmla="*/ 781 h 739562"/>
                <a:gd name="connsiteX45" fmla="*/ 242448 w 465286"/>
                <a:gd name="connsiteY45" fmla="*/ 0 h 7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65286" h="739562">
                  <a:moveTo>
                    <a:pt x="423258" y="502465"/>
                  </a:moveTo>
                  <a:cubicBezTo>
                    <a:pt x="389097" y="565907"/>
                    <a:pt x="356253" y="621590"/>
                    <a:pt x="316431" y="680494"/>
                  </a:cubicBezTo>
                  <a:cubicBezTo>
                    <a:pt x="316821" y="666293"/>
                    <a:pt x="324776" y="658094"/>
                    <a:pt x="327265" y="647748"/>
                  </a:cubicBezTo>
                  <a:cubicBezTo>
                    <a:pt x="333463" y="621785"/>
                    <a:pt x="340246" y="595384"/>
                    <a:pt x="363964" y="577913"/>
                  </a:cubicBezTo>
                  <a:cubicBezTo>
                    <a:pt x="374652" y="570055"/>
                    <a:pt x="382997" y="559514"/>
                    <a:pt x="389341" y="547704"/>
                  </a:cubicBezTo>
                  <a:cubicBezTo>
                    <a:pt x="398760" y="530087"/>
                    <a:pt x="408666" y="515641"/>
                    <a:pt x="423258" y="502465"/>
                  </a:cubicBezTo>
                  <a:close/>
                  <a:moveTo>
                    <a:pt x="89210" y="491825"/>
                  </a:moveTo>
                  <a:cubicBezTo>
                    <a:pt x="90576" y="503293"/>
                    <a:pt x="92431" y="514713"/>
                    <a:pt x="93212" y="526230"/>
                  </a:cubicBezTo>
                  <a:cubicBezTo>
                    <a:pt x="97311" y="587037"/>
                    <a:pt x="110536" y="724561"/>
                    <a:pt x="111805" y="732613"/>
                  </a:cubicBezTo>
                  <a:cubicBezTo>
                    <a:pt x="112928" y="739641"/>
                    <a:pt x="109121" y="741349"/>
                    <a:pt x="103997" y="737689"/>
                  </a:cubicBezTo>
                  <a:cubicBezTo>
                    <a:pt x="94676" y="731100"/>
                    <a:pt x="86136" y="723634"/>
                    <a:pt x="83207" y="711580"/>
                  </a:cubicBezTo>
                  <a:cubicBezTo>
                    <a:pt x="75546" y="679907"/>
                    <a:pt x="71934" y="648284"/>
                    <a:pt x="76229" y="615489"/>
                  </a:cubicBezTo>
                  <a:cubicBezTo>
                    <a:pt x="80035" y="586257"/>
                    <a:pt x="80475" y="556536"/>
                    <a:pt x="82573" y="527060"/>
                  </a:cubicBezTo>
                  <a:cubicBezTo>
                    <a:pt x="83403" y="515348"/>
                    <a:pt x="84818" y="503684"/>
                    <a:pt x="85940" y="492020"/>
                  </a:cubicBezTo>
                  <a:cubicBezTo>
                    <a:pt x="87014" y="491923"/>
                    <a:pt x="88088" y="491874"/>
                    <a:pt x="89210" y="491825"/>
                  </a:cubicBezTo>
                  <a:close/>
                  <a:moveTo>
                    <a:pt x="462300" y="434141"/>
                  </a:moveTo>
                  <a:cubicBezTo>
                    <a:pt x="466155" y="436678"/>
                    <a:pt x="465472" y="438484"/>
                    <a:pt x="464643" y="441217"/>
                  </a:cubicBezTo>
                  <a:cubicBezTo>
                    <a:pt x="460153" y="455613"/>
                    <a:pt x="433263" y="494508"/>
                    <a:pt x="425796" y="516518"/>
                  </a:cubicBezTo>
                  <a:cubicBezTo>
                    <a:pt x="421843" y="528182"/>
                    <a:pt x="387243" y="649991"/>
                    <a:pt x="372749" y="698988"/>
                  </a:cubicBezTo>
                  <a:cubicBezTo>
                    <a:pt x="371333" y="703673"/>
                    <a:pt x="369186" y="708163"/>
                    <a:pt x="367185" y="713092"/>
                  </a:cubicBezTo>
                  <a:cubicBezTo>
                    <a:pt x="361427" y="709822"/>
                    <a:pt x="362110" y="704844"/>
                    <a:pt x="362500" y="700745"/>
                  </a:cubicBezTo>
                  <a:cubicBezTo>
                    <a:pt x="365184" y="671317"/>
                    <a:pt x="365428" y="641304"/>
                    <a:pt x="377287" y="613634"/>
                  </a:cubicBezTo>
                  <a:cubicBezTo>
                    <a:pt x="384266" y="597334"/>
                    <a:pt x="393880" y="582157"/>
                    <a:pt x="401981" y="566296"/>
                  </a:cubicBezTo>
                  <a:cubicBezTo>
                    <a:pt x="406471" y="557463"/>
                    <a:pt x="426187" y="491434"/>
                    <a:pt x="437948" y="473231"/>
                  </a:cubicBezTo>
                  <a:cubicBezTo>
                    <a:pt x="446098" y="460396"/>
                    <a:pt x="458786" y="431798"/>
                    <a:pt x="462300" y="434141"/>
                  </a:cubicBezTo>
                  <a:close/>
                  <a:moveTo>
                    <a:pt x="3709" y="110683"/>
                  </a:moveTo>
                  <a:cubicBezTo>
                    <a:pt x="8882" y="130643"/>
                    <a:pt x="47533" y="273437"/>
                    <a:pt x="61149" y="325021"/>
                  </a:cubicBezTo>
                  <a:cubicBezTo>
                    <a:pt x="62759" y="331170"/>
                    <a:pt x="70323" y="341613"/>
                    <a:pt x="61734" y="343907"/>
                  </a:cubicBezTo>
                  <a:cubicBezTo>
                    <a:pt x="51632" y="346640"/>
                    <a:pt x="52852" y="333951"/>
                    <a:pt x="50998" y="327021"/>
                  </a:cubicBezTo>
                  <a:cubicBezTo>
                    <a:pt x="41238" y="290420"/>
                    <a:pt x="31672" y="253721"/>
                    <a:pt x="22058" y="217071"/>
                  </a:cubicBezTo>
                  <a:cubicBezTo>
                    <a:pt x="22058" y="217071"/>
                    <a:pt x="3319" y="130545"/>
                    <a:pt x="0" y="111561"/>
                  </a:cubicBezTo>
                  <a:cubicBezTo>
                    <a:pt x="1220" y="111269"/>
                    <a:pt x="2489" y="110976"/>
                    <a:pt x="3709" y="110683"/>
                  </a:cubicBezTo>
                  <a:close/>
                  <a:moveTo>
                    <a:pt x="129471" y="52707"/>
                  </a:moveTo>
                  <a:cubicBezTo>
                    <a:pt x="140696" y="89162"/>
                    <a:pt x="174906" y="268606"/>
                    <a:pt x="185398" y="320824"/>
                  </a:cubicBezTo>
                  <a:cubicBezTo>
                    <a:pt x="186277" y="325168"/>
                    <a:pt x="185789" y="333513"/>
                    <a:pt x="179249" y="336490"/>
                  </a:cubicBezTo>
                  <a:cubicBezTo>
                    <a:pt x="174174" y="338832"/>
                    <a:pt x="173051" y="335465"/>
                    <a:pt x="168366" y="331756"/>
                  </a:cubicBezTo>
                  <a:cubicBezTo>
                    <a:pt x="161290" y="326144"/>
                    <a:pt x="151969" y="254551"/>
                    <a:pt x="150700" y="226832"/>
                  </a:cubicBezTo>
                  <a:cubicBezTo>
                    <a:pt x="149187" y="193403"/>
                    <a:pt x="128837" y="78328"/>
                    <a:pt x="125616" y="53293"/>
                  </a:cubicBezTo>
                  <a:cubicBezTo>
                    <a:pt x="126885" y="53097"/>
                    <a:pt x="128154" y="52902"/>
                    <a:pt x="129471" y="52707"/>
                  </a:cubicBezTo>
                  <a:close/>
                  <a:moveTo>
                    <a:pt x="242448" y="0"/>
                  </a:moveTo>
                  <a:cubicBezTo>
                    <a:pt x="249085" y="13030"/>
                    <a:pt x="271582" y="104241"/>
                    <a:pt x="276755" y="136059"/>
                  </a:cubicBezTo>
                  <a:cubicBezTo>
                    <a:pt x="283246" y="176077"/>
                    <a:pt x="305548" y="295690"/>
                    <a:pt x="301937" y="304865"/>
                  </a:cubicBezTo>
                  <a:cubicBezTo>
                    <a:pt x="300473" y="303157"/>
                    <a:pt x="297740" y="301546"/>
                    <a:pt x="297691" y="299790"/>
                  </a:cubicBezTo>
                  <a:cubicBezTo>
                    <a:pt x="297155" y="285003"/>
                    <a:pt x="279244" y="205993"/>
                    <a:pt x="278561" y="190913"/>
                  </a:cubicBezTo>
                  <a:cubicBezTo>
                    <a:pt x="269582" y="147577"/>
                    <a:pt x="242009" y="14738"/>
                    <a:pt x="238934" y="781"/>
                  </a:cubicBezTo>
                  <a:cubicBezTo>
                    <a:pt x="240105" y="537"/>
                    <a:pt x="241277" y="244"/>
                    <a:pt x="242448" y="0"/>
                  </a:cubicBezTo>
                  <a:close/>
                </a:path>
              </a:pathLst>
            </a:custGeom>
            <a:solidFill>
              <a:srgbClr val="EEBD87"/>
            </a:solidFill>
            <a:ln w="48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32B01C0-9B4B-4F9D-ACA9-F303B860871C}"/>
                </a:ext>
              </a:extLst>
            </p:cNvPr>
            <p:cNvSpPr/>
            <p:nvPr/>
          </p:nvSpPr>
          <p:spPr>
            <a:xfrm>
              <a:off x="1612045" y="1447843"/>
              <a:ext cx="558509" cy="1155734"/>
            </a:xfrm>
            <a:custGeom>
              <a:avLst/>
              <a:gdLst>
                <a:gd name="connsiteX0" fmla="*/ 460781 w 558509"/>
                <a:gd name="connsiteY0" fmla="*/ 1124687 h 1155734"/>
                <a:gd name="connsiteX1" fmla="*/ 353807 w 558509"/>
                <a:gd name="connsiteY1" fmla="*/ 378263 h 1155734"/>
                <a:gd name="connsiteX2" fmla="*/ 339020 w 558509"/>
                <a:gd name="connsiteY2" fmla="*/ 352154 h 1155734"/>
                <a:gd name="connsiteX3" fmla="*/ 81542 w 558509"/>
                <a:gd name="connsiteY3" fmla="*/ 143624 h 1155734"/>
                <a:gd name="connsiteX4" fmla="*/ 65339 w 558509"/>
                <a:gd name="connsiteY4" fmla="*/ 142404 h 1155734"/>
                <a:gd name="connsiteX5" fmla="*/ 13268 w 558509"/>
                <a:gd name="connsiteY5" fmla="*/ 166561 h 1155734"/>
                <a:gd name="connsiteX6" fmla="*/ 531 w 558509"/>
                <a:gd name="connsiteY6" fmla="*/ 155873 h 1155734"/>
                <a:gd name="connsiteX7" fmla="*/ 14732 w 558509"/>
                <a:gd name="connsiteY7" fmla="*/ 0 h 1155734"/>
                <a:gd name="connsiteX8" fmla="*/ 356345 w 558509"/>
                <a:gd name="connsiteY8" fmla="*/ 302571 h 1155734"/>
                <a:gd name="connsiteX9" fmla="*/ 370985 w 558509"/>
                <a:gd name="connsiteY9" fmla="*/ 287931 h 1155734"/>
                <a:gd name="connsiteX10" fmla="*/ 501872 w 558509"/>
                <a:gd name="connsiteY10" fmla="*/ 40896 h 1155734"/>
                <a:gd name="connsiteX11" fmla="*/ 516024 w 558509"/>
                <a:gd name="connsiteY11" fmla="*/ 42214 h 1155734"/>
                <a:gd name="connsiteX12" fmla="*/ 555310 w 558509"/>
                <a:gd name="connsiteY12" fmla="*/ 89698 h 1155734"/>
                <a:gd name="connsiteX13" fmla="*/ 554773 w 558509"/>
                <a:gd name="connsiteY13" fmla="*/ 108633 h 1155734"/>
                <a:gd name="connsiteX14" fmla="*/ 429547 w 558509"/>
                <a:gd name="connsiteY14" fmla="*/ 297642 h 1155734"/>
                <a:gd name="connsiteX15" fmla="*/ 423057 w 558509"/>
                <a:gd name="connsiteY15" fmla="*/ 337953 h 1155734"/>
                <a:gd name="connsiteX16" fmla="*/ 472932 w 558509"/>
                <a:gd name="connsiteY16" fmla="*/ 1136009 h 1155734"/>
                <a:gd name="connsiteX17" fmla="*/ 460781 w 558509"/>
                <a:gd name="connsiteY17" fmla="*/ 1124687 h 115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509" h="1155734">
                  <a:moveTo>
                    <a:pt x="460781" y="1124687"/>
                  </a:moveTo>
                  <a:cubicBezTo>
                    <a:pt x="452972" y="1062172"/>
                    <a:pt x="353612" y="388658"/>
                    <a:pt x="353807" y="378263"/>
                  </a:cubicBezTo>
                  <a:cubicBezTo>
                    <a:pt x="354002" y="366062"/>
                    <a:pt x="347463" y="358889"/>
                    <a:pt x="339020" y="352154"/>
                  </a:cubicBezTo>
                  <a:cubicBezTo>
                    <a:pt x="293830" y="315845"/>
                    <a:pt x="122047" y="177004"/>
                    <a:pt x="81542" y="143624"/>
                  </a:cubicBezTo>
                  <a:cubicBezTo>
                    <a:pt x="75881" y="138939"/>
                    <a:pt x="71098" y="139524"/>
                    <a:pt x="65339" y="142404"/>
                  </a:cubicBezTo>
                  <a:cubicBezTo>
                    <a:pt x="48161" y="150895"/>
                    <a:pt x="31520" y="160509"/>
                    <a:pt x="13268" y="166561"/>
                  </a:cubicBezTo>
                  <a:cubicBezTo>
                    <a:pt x="579" y="170758"/>
                    <a:pt x="-1129" y="169196"/>
                    <a:pt x="531" y="155873"/>
                  </a:cubicBezTo>
                  <a:cubicBezTo>
                    <a:pt x="6192" y="109706"/>
                    <a:pt x="8729" y="46166"/>
                    <a:pt x="14732" y="0"/>
                  </a:cubicBezTo>
                  <a:cubicBezTo>
                    <a:pt x="151377" y="185447"/>
                    <a:pt x="342046" y="291347"/>
                    <a:pt x="356345" y="302571"/>
                  </a:cubicBezTo>
                  <a:cubicBezTo>
                    <a:pt x="363372" y="308086"/>
                    <a:pt x="367569" y="296227"/>
                    <a:pt x="370985" y="287931"/>
                  </a:cubicBezTo>
                  <a:cubicBezTo>
                    <a:pt x="386309" y="250890"/>
                    <a:pt x="484498" y="57781"/>
                    <a:pt x="501872" y="40896"/>
                  </a:cubicBezTo>
                  <a:cubicBezTo>
                    <a:pt x="507093" y="35821"/>
                    <a:pt x="511583" y="37724"/>
                    <a:pt x="516024" y="42214"/>
                  </a:cubicBezTo>
                  <a:cubicBezTo>
                    <a:pt x="530567" y="56854"/>
                    <a:pt x="542475" y="73691"/>
                    <a:pt x="555310" y="89698"/>
                  </a:cubicBezTo>
                  <a:cubicBezTo>
                    <a:pt x="560190" y="95798"/>
                    <a:pt x="559067" y="102142"/>
                    <a:pt x="554773" y="108633"/>
                  </a:cubicBezTo>
                  <a:cubicBezTo>
                    <a:pt x="515097" y="168903"/>
                    <a:pt x="469272" y="237421"/>
                    <a:pt x="429547" y="297642"/>
                  </a:cubicBezTo>
                  <a:cubicBezTo>
                    <a:pt x="419738" y="312478"/>
                    <a:pt x="421446" y="318773"/>
                    <a:pt x="423057" y="337953"/>
                  </a:cubicBezTo>
                  <a:cubicBezTo>
                    <a:pt x="428815" y="407544"/>
                    <a:pt x="468540" y="1067686"/>
                    <a:pt x="472932" y="1136009"/>
                  </a:cubicBezTo>
                  <a:cubicBezTo>
                    <a:pt x="474884" y="1166510"/>
                    <a:pt x="465319" y="1160800"/>
                    <a:pt x="460781" y="11246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0000"/>
              </a:schemeClr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2A237D8-32E8-4159-8C1E-DE794DAB2990}"/>
                </a:ext>
              </a:extLst>
            </p:cNvPr>
            <p:cNvSpPr/>
            <p:nvPr/>
          </p:nvSpPr>
          <p:spPr>
            <a:xfrm>
              <a:off x="1590663" y="1311360"/>
              <a:ext cx="498412" cy="242454"/>
            </a:xfrm>
            <a:custGeom>
              <a:avLst/>
              <a:gdLst>
                <a:gd name="connsiteX0" fmla="*/ 498413 w 498412"/>
                <a:gd name="connsiteY0" fmla="*/ 3058 h 242454"/>
                <a:gd name="connsiteX1" fmla="*/ 497291 w 498412"/>
                <a:gd name="connsiteY1" fmla="*/ 18919 h 242454"/>
                <a:gd name="connsiteX2" fmla="*/ 472841 w 498412"/>
                <a:gd name="connsiteY2" fmla="*/ 70259 h 242454"/>
                <a:gd name="connsiteX3" fmla="*/ 431603 w 498412"/>
                <a:gd name="connsiteY3" fmla="*/ 125405 h 242454"/>
                <a:gd name="connsiteX4" fmla="*/ 380947 w 498412"/>
                <a:gd name="connsiteY4" fmla="*/ 169131 h 242454"/>
                <a:gd name="connsiteX5" fmla="*/ 242984 w 498412"/>
                <a:gd name="connsiteY5" fmla="*/ 238722 h 242454"/>
                <a:gd name="connsiteX6" fmla="*/ 204870 w 498412"/>
                <a:gd name="connsiteY6" fmla="*/ 242383 h 242454"/>
                <a:gd name="connsiteX7" fmla="*/ 156263 w 498412"/>
                <a:gd name="connsiteY7" fmla="*/ 220519 h 242454"/>
                <a:gd name="connsiteX8" fmla="*/ 67298 w 498412"/>
                <a:gd name="connsiteY8" fmla="*/ 120134 h 242454"/>
                <a:gd name="connsiteX9" fmla="*/ 14885 w 498412"/>
                <a:gd name="connsiteY9" fmla="*/ 32437 h 242454"/>
                <a:gd name="connsiteX10" fmla="*/ 0 w 498412"/>
                <a:gd name="connsiteY10" fmla="*/ 8183 h 242454"/>
                <a:gd name="connsiteX11" fmla="*/ 12737 w 498412"/>
                <a:gd name="connsiteY11" fmla="*/ 14771 h 242454"/>
                <a:gd name="connsiteX12" fmla="*/ 107071 w 498412"/>
                <a:gd name="connsiteY12" fmla="*/ 83093 h 242454"/>
                <a:gd name="connsiteX13" fmla="*/ 163779 w 498412"/>
                <a:gd name="connsiteY13" fmla="*/ 102077 h 242454"/>
                <a:gd name="connsiteX14" fmla="*/ 310087 w 498412"/>
                <a:gd name="connsiteY14" fmla="*/ 93927 h 242454"/>
                <a:gd name="connsiteX15" fmla="*/ 425601 w 498412"/>
                <a:gd name="connsiteY15" fmla="*/ 60840 h 242454"/>
                <a:gd name="connsiteX16" fmla="*/ 466204 w 498412"/>
                <a:gd name="connsiteY16" fmla="*/ 30192 h 242454"/>
                <a:gd name="connsiteX17" fmla="*/ 491776 w 498412"/>
                <a:gd name="connsiteY17" fmla="*/ 2912 h 242454"/>
                <a:gd name="connsiteX18" fmla="*/ 498413 w 498412"/>
                <a:gd name="connsiteY18" fmla="*/ 3058 h 24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412" h="242454">
                  <a:moveTo>
                    <a:pt x="498413" y="3058"/>
                  </a:moveTo>
                  <a:cubicBezTo>
                    <a:pt x="498023" y="8329"/>
                    <a:pt x="497632" y="13649"/>
                    <a:pt x="497291" y="18919"/>
                  </a:cubicBezTo>
                  <a:cubicBezTo>
                    <a:pt x="489092" y="37659"/>
                    <a:pt x="480454" y="51275"/>
                    <a:pt x="472841" y="70259"/>
                  </a:cubicBezTo>
                  <a:cubicBezTo>
                    <a:pt x="463959" y="92415"/>
                    <a:pt x="449562" y="109642"/>
                    <a:pt x="431603" y="125405"/>
                  </a:cubicBezTo>
                  <a:cubicBezTo>
                    <a:pt x="414815" y="140143"/>
                    <a:pt x="396759" y="153466"/>
                    <a:pt x="380947" y="169131"/>
                  </a:cubicBezTo>
                  <a:cubicBezTo>
                    <a:pt x="342345" y="207343"/>
                    <a:pt x="296910" y="231305"/>
                    <a:pt x="242984" y="238722"/>
                  </a:cubicBezTo>
                  <a:cubicBezTo>
                    <a:pt x="230345" y="240479"/>
                    <a:pt x="217607" y="241699"/>
                    <a:pt x="204870" y="242383"/>
                  </a:cubicBezTo>
                  <a:cubicBezTo>
                    <a:pt x="185105" y="243407"/>
                    <a:pt x="169977" y="233305"/>
                    <a:pt x="156263" y="220519"/>
                  </a:cubicBezTo>
                  <a:cubicBezTo>
                    <a:pt x="123420" y="189872"/>
                    <a:pt x="97408" y="153173"/>
                    <a:pt x="67298" y="120134"/>
                  </a:cubicBezTo>
                  <a:cubicBezTo>
                    <a:pt x="43775" y="94269"/>
                    <a:pt x="30501" y="62743"/>
                    <a:pt x="14885" y="32437"/>
                  </a:cubicBezTo>
                  <a:cubicBezTo>
                    <a:pt x="10736" y="24385"/>
                    <a:pt x="5515" y="17016"/>
                    <a:pt x="0" y="8183"/>
                  </a:cubicBezTo>
                  <a:cubicBezTo>
                    <a:pt x="6198" y="8817"/>
                    <a:pt x="9321" y="12233"/>
                    <a:pt x="12737" y="14771"/>
                  </a:cubicBezTo>
                  <a:cubicBezTo>
                    <a:pt x="44166" y="37561"/>
                    <a:pt x="75204" y="60986"/>
                    <a:pt x="107071" y="83093"/>
                  </a:cubicBezTo>
                  <a:cubicBezTo>
                    <a:pt x="123810" y="94708"/>
                    <a:pt x="143965" y="98515"/>
                    <a:pt x="163779" y="102077"/>
                  </a:cubicBezTo>
                  <a:cubicBezTo>
                    <a:pt x="213166" y="110959"/>
                    <a:pt x="261090" y="105103"/>
                    <a:pt x="310087" y="93927"/>
                  </a:cubicBezTo>
                  <a:cubicBezTo>
                    <a:pt x="349421" y="84948"/>
                    <a:pt x="387291" y="72601"/>
                    <a:pt x="425601" y="60840"/>
                  </a:cubicBezTo>
                  <a:cubicBezTo>
                    <a:pt x="443560" y="55325"/>
                    <a:pt x="455272" y="43808"/>
                    <a:pt x="466204" y="30192"/>
                  </a:cubicBezTo>
                  <a:cubicBezTo>
                    <a:pt x="474793" y="19505"/>
                    <a:pt x="483480" y="13795"/>
                    <a:pt x="491776" y="2912"/>
                  </a:cubicBezTo>
                  <a:cubicBezTo>
                    <a:pt x="494558" y="-699"/>
                    <a:pt x="496266" y="-1285"/>
                    <a:pt x="498413" y="3058"/>
                  </a:cubicBezTo>
                  <a:close/>
                </a:path>
              </a:pathLst>
            </a:custGeom>
            <a:solidFill>
              <a:srgbClr val="E8A45A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6F759EB-9C56-4309-BE3A-034C26B007A1}"/>
                </a:ext>
              </a:extLst>
            </p:cNvPr>
            <p:cNvSpPr/>
            <p:nvPr/>
          </p:nvSpPr>
          <p:spPr>
            <a:xfrm>
              <a:off x="1763422" y="1568695"/>
              <a:ext cx="287881" cy="186687"/>
            </a:xfrm>
            <a:custGeom>
              <a:avLst/>
              <a:gdLst>
                <a:gd name="connsiteX0" fmla="*/ 217851 w 287881"/>
                <a:gd name="connsiteY0" fmla="*/ 178449 h 186687"/>
                <a:gd name="connsiteX1" fmla="*/ 203260 w 287881"/>
                <a:gd name="connsiteY1" fmla="*/ 182549 h 186687"/>
                <a:gd name="connsiteX2" fmla="*/ 0 w 287881"/>
                <a:gd name="connsiteY2" fmla="*/ 30385 h 186687"/>
                <a:gd name="connsiteX3" fmla="*/ 31672 w 287881"/>
                <a:gd name="connsiteY3" fmla="*/ 26041 h 186687"/>
                <a:gd name="connsiteX4" fmla="*/ 175296 w 287881"/>
                <a:gd name="connsiteY4" fmla="*/ 23503 h 186687"/>
                <a:gd name="connsiteX5" fmla="*/ 279537 w 287881"/>
                <a:gd name="connsiteY5" fmla="*/ 1396 h 186687"/>
                <a:gd name="connsiteX6" fmla="*/ 287882 w 287881"/>
                <a:gd name="connsiteY6" fmla="*/ 1055 h 186687"/>
                <a:gd name="connsiteX7" fmla="*/ 217851 w 287881"/>
                <a:gd name="connsiteY7" fmla="*/ 178449 h 18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881" h="186687">
                  <a:moveTo>
                    <a:pt x="217851" y="178449"/>
                  </a:moveTo>
                  <a:cubicBezTo>
                    <a:pt x="214289" y="186843"/>
                    <a:pt x="212776" y="189869"/>
                    <a:pt x="203260" y="182549"/>
                  </a:cubicBezTo>
                  <a:cubicBezTo>
                    <a:pt x="162071" y="150925"/>
                    <a:pt x="21131" y="49271"/>
                    <a:pt x="0" y="30385"/>
                  </a:cubicBezTo>
                  <a:cubicBezTo>
                    <a:pt x="9760" y="20624"/>
                    <a:pt x="22790" y="25553"/>
                    <a:pt x="31672" y="26041"/>
                  </a:cubicBezTo>
                  <a:cubicBezTo>
                    <a:pt x="79596" y="28725"/>
                    <a:pt x="127470" y="24919"/>
                    <a:pt x="175296" y="23503"/>
                  </a:cubicBezTo>
                  <a:cubicBezTo>
                    <a:pt x="211165" y="22430"/>
                    <a:pt x="247328" y="20526"/>
                    <a:pt x="279537" y="1396"/>
                  </a:cubicBezTo>
                  <a:cubicBezTo>
                    <a:pt x="282172" y="-165"/>
                    <a:pt x="285393" y="-605"/>
                    <a:pt x="287882" y="1055"/>
                  </a:cubicBezTo>
                  <a:cubicBezTo>
                    <a:pt x="284026" y="15695"/>
                    <a:pt x="236884" y="133991"/>
                    <a:pt x="217851" y="178449"/>
                  </a:cubicBezTo>
                  <a:close/>
                </a:path>
              </a:pathLst>
            </a:custGeom>
            <a:solidFill>
              <a:srgbClr val="FEFEFE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AEA6254-C51A-4535-8210-CADD15D5926E}"/>
                </a:ext>
              </a:extLst>
            </p:cNvPr>
            <p:cNvSpPr/>
            <p:nvPr/>
          </p:nvSpPr>
          <p:spPr>
            <a:xfrm>
              <a:off x="919858" y="1469358"/>
              <a:ext cx="1731441" cy="2382437"/>
            </a:xfrm>
            <a:custGeom>
              <a:avLst/>
              <a:gdLst>
                <a:gd name="connsiteX0" fmla="*/ 1730147 w 1731441"/>
                <a:gd name="connsiteY0" fmla="*/ 1399399 h 2382437"/>
                <a:gd name="connsiteX1" fmla="*/ 1722046 w 1731441"/>
                <a:gd name="connsiteY1" fmla="*/ 1102147 h 2382437"/>
                <a:gd name="connsiteX2" fmla="*/ 1703257 w 1731441"/>
                <a:gd name="connsiteY2" fmla="*/ 858772 h 2382437"/>
                <a:gd name="connsiteX3" fmla="*/ 1679490 w 1731441"/>
                <a:gd name="connsiteY3" fmla="*/ 612470 h 2382437"/>
                <a:gd name="connsiteX4" fmla="*/ 1620147 w 1731441"/>
                <a:gd name="connsiteY4" fmla="*/ 405257 h 2382437"/>
                <a:gd name="connsiteX5" fmla="*/ 1558706 w 1731441"/>
                <a:gd name="connsiteY5" fmla="*/ 203657 h 2382437"/>
                <a:gd name="connsiteX6" fmla="*/ 1531670 w 1731441"/>
                <a:gd name="connsiteY6" fmla="*/ 134602 h 2382437"/>
                <a:gd name="connsiteX7" fmla="*/ 1341343 w 1731441"/>
                <a:gd name="connsiteY7" fmla="*/ 56519 h 2382437"/>
                <a:gd name="connsiteX8" fmla="*/ 1352762 w 1731441"/>
                <a:gd name="connsiteY8" fmla="*/ 101612 h 2382437"/>
                <a:gd name="connsiteX9" fmla="*/ 1416107 w 1731441"/>
                <a:gd name="connsiteY9" fmla="*/ 241283 h 2382437"/>
                <a:gd name="connsiteX10" fmla="*/ 1553923 w 1731441"/>
                <a:gd name="connsiteY10" fmla="*/ 554542 h 2382437"/>
                <a:gd name="connsiteX11" fmla="*/ 1582960 w 1731441"/>
                <a:gd name="connsiteY11" fmla="*/ 744137 h 2382437"/>
                <a:gd name="connsiteX12" fmla="*/ 1638448 w 1731441"/>
                <a:gd name="connsiteY12" fmla="*/ 1338982 h 2382437"/>
                <a:gd name="connsiteX13" fmla="*/ 1634154 w 1731441"/>
                <a:gd name="connsiteY13" fmla="*/ 1668638 h 2382437"/>
                <a:gd name="connsiteX14" fmla="*/ 1613461 w 1731441"/>
                <a:gd name="connsiteY14" fmla="*/ 1688159 h 2382437"/>
                <a:gd name="connsiteX15" fmla="*/ 1316844 w 1731441"/>
                <a:gd name="connsiteY15" fmla="*/ 1698945 h 2382437"/>
                <a:gd name="connsiteX16" fmla="*/ 1013882 w 1731441"/>
                <a:gd name="connsiteY16" fmla="*/ 1697724 h 2382437"/>
                <a:gd name="connsiteX17" fmla="*/ 653871 w 1731441"/>
                <a:gd name="connsiteY17" fmla="*/ 1677374 h 2382437"/>
                <a:gd name="connsiteX18" fmla="*/ 642501 w 1731441"/>
                <a:gd name="connsiteY18" fmla="*/ 1632818 h 2382437"/>
                <a:gd name="connsiteX19" fmla="*/ 682176 w 1731441"/>
                <a:gd name="connsiteY19" fmla="*/ 894837 h 2382437"/>
                <a:gd name="connsiteX20" fmla="*/ 677735 w 1731441"/>
                <a:gd name="connsiteY20" fmla="*/ 691626 h 2382437"/>
                <a:gd name="connsiteX21" fmla="*/ 645966 w 1731441"/>
                <a:gd name="connsiteY21" fmla="*/ 579724 h 2382437"/>
                <a:gd name="connsiteX22" fmla="*/ 605997 w 1731441"/>
                <a:gd name="connsiteY22" fmla="*/ 453083 h 2382437"/>
                <a:gd name="connsiteX23" fmla="*/ 527279 w 1731441"/>
                <a:gd name="connsiteY23" fmla="*/ 194824 h 2382437"/>
                <a:gd name="connsiteX24" fmla="*/ 472621 w 1731441"/>
                <a:gd name="connsiteY24" fmla="*/ 21187 h 2382437"/>
                <a:gd name="connsiteX25" fmla="*/ 433629 w 1731441"/>
                <a:gd name="connsiteY25" fmla="*/ 7717 h 2382437"/>
                <a:gd name="connsiteX26" fmla="*/ 326265 w 1731441"/>
                <a:gd name="connsiteY26" fmla="*/ 61399 h 2382437"/>
                <a:gd name="connsiteX27" fmla="*/ 292152 w 1731441"/>
                <a:gd name="connsiteY27" fmla="*/ 94780 h 2382437"/>
                <a:gd name="connsiteX28" fmla="*/ 366575 w 1731441"/>
                <a:gd name="connsiteY28" fmla="*/ 203218 h 2382437"/>
                <a:gd name="connsiteX29" fmla="*/ 425528 w 1731441"/>
                <a:gd name="connsiteY29" fmla="*/ 322782 h 2382437"/>
                <a:gd name="connsiteX30" fmla="*/ 434312 w 1731441"/>
                <a:gd name="connsiteY30" fmla="*/ 420825 h 2382437"/>
                <a:gd name="connsiteX31" fmla="*/ 432360 w 1731441"/>
                <a:gd name="connsiteY31" fmla="*/ 849842 h 2382437"/>
                <a:gd name="connsiteX32" fmla="*/ 442462 w 1731441"/>
                <a:gd name="connsiteY32" fmla="*/ 1626962 h 2382437"/>
                <a:gd name="connsiteX33" fmla="*/ 407129 w 1731441"/>
                <a:gd name="connsiteY33" fmla="*/ 1657610 h 2382437"/>
                <a:gd name="connsiteX34" fmla="*/ 105388 w 1731441"/>
                <a:gd name="connsiteY34" fmla="*/ 1611443 h 2382437"/>
                <a:gd name="connsiteX35" fmla="*/ 96311 w 1731441"/>
                <a:gd name="connsiteY35" fmla="*/ 1614810 h 2382437"/>
                <a:gd name="connsiteX36" fmla="*/ 17837 w 1731441"/>
                <a:gd name="connsiteY36" fmla="*/ 1900057 h 2382437"/>
                <a:gd name="connsiteX37" fmla="*/ 12762 w 1731441"/>
                <a:gd name="connsiteY37" fmla="*/ 1961498 h 2382437"/>
                <a:gd name="connsiteX38" fmla="*/ 73 w 1731441"/>
                <a:gd name="connsiteY38" fmla="*/ 2193063 h 2382437"/>
                <a:gd name="connsiteX39" fmla="*/ 9297 w 1731441"/>
                <a:gd name="connsiteY39" fmla="*/ 2206093 h 2382437"/>
                <a:gd name="connsiteX40" fmla="*/ 296349 w 1731441"/>
                <a:gd name="connsiteY40" fmla="*/ 2293741 h 2382437"/>
                <a:gd name="connsiteX41" fmla="*/ 840197 w 1731441"/>
                <a:gd name="connsiteY41" fmla="*/ 2380364 h 2382437"/>
                <a:gd name="connsiteX42" fmla="*/ 1139937 w 1731441"/>
                <a:gd name="connsiteY42" fmla="*/ 2377729 h 2382437"/>
                <a:gd name="connsiteX43" fmla="*/ 1434408 w 1731441"/>
                <a:gd name="connsiteY43" fmla="*/ 2346691 h 2382437"/>
                <a:gd name="connsiteX44" fmla="*/ 1694424 w 1731441"/>
                <a:gd name="connsiteY44" fmla="*/ 2270951 h 2382437"/>
                <a:gd name="connsiteX45" fmla="*/ 1717361 w 1731441"/>
                <a:gd name="connsiteY45" fmla="*/ 2247867 h 2382437"/>
                <a:gd name="connsiteX46" fmla="*/ 1705648 w 1731441"/>
                <a:gd name="connsiteY46" fmla="*/ 1859112 h 2382437"/>
                <a:gd name="connsiteX47" fmla="*/ 1730147 w 1731441"/>
                <a:gd name="connsiteY47" fmla="*/ 1399399 h 2382437"/>
                <a:gd name="connsiteX48" fmla="*/ 1654748 w 1731441"/>
                <a:gd name="connsiteY48" fmla="*/ 2084333 h 2382437"/>
                <a:gd name="connsiteX49" fmla="*/ 1458467 w 1731441"/>
                <a:gd name="connsiteY49" fmla="*/ 2135526 h 2382437"/>
                <a:gd name="connsiteX50" fmla="*/ 911887 w 1731441"/>
                <a:gd name="connsiteY50" fmla="*/ 2159927 h 2382437"/>
                <a:gd name="connsiteX51" fmla="*/ 413962 w 1731441"/>
                <a:gd name="connsiteY51" fmla="*/ 2109954 h 2382437"/>
                <a:gd name="connsiteX52" fmla="*/ 79962 w 1731441"/>
                <a:gd name="connsiteY52" fmla="*/ 2017962 h 2382437"/>
                <a:gd name="connsiteX53" fmla="*/ 70543 w 1731441"/>
                <a:gd name="connsiteY53" fmla="*/ 2005176 h 2382437"/>
                <a:gd name="connsiteX54" fmla="*/ 81865 w 1731441"/>
                <a:gd name="connsiteY54" fmla="*/ 1830368 h 2382437"/>
                <a:gd name="connsiteX55" fmla="*/ 99532 w 1731441"/>
                <a:gd name="connsiteY55" fmla="*/ 1818753 h 2382437"/>
                <a:gd name="connsiteX56" fmla="*/ 355546 w 1731441"/>
                <a:gd name="connsiteY56" fmla="*/ 1901228 h 2382437"/>
                <a:gd name="connsiteX57" fmla="*/ 813307 w 1731441"/>
                <a:gd name="connsiteY57" fmla="*/ 1949005 h 2382437"/>
                <a:gd name="connsiteX58" fmla="*/ 1105825 w 1731441"/>
                <a:gd name="connsiteY58" fmla="*/ 1957301 h 2382437"/>
                <a:gd name="connsiteX59" fmla="*/ 1618488 w 1731441"/>
                <a:gd name="connsiteY59" fmla="*/ 1911916 h 2382437"/>
                <a:gd name="connsiteX60" fmla="*/ 1662459 w 1731441"/>
                <a:gd name="connsiteY60" fmla="*/ 1931193 h 2382437"/>
                <a:gd name="connsiteX61" fmla="*/ 1665435 w 1731441"/>
                <a:gd name="connsiteY61" fmla="*/ 2069497 h 2382437"/>
                <a:gd name="connsiteX62" fmla="*/ 1654748 w 1731441"/>
                <a:gd name="connsiteY62" fmla="*/ 2084333 h 238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731441" h="2382437">
                  <a:moveTo>
                    <a:pt x="1730147" y="1399399"/>
                  </a:moveTo>
                  <a:cubicBezTo>
                    <a:pt x="1733563" y="1300478"/>
                    <a:pt x="1730000" y="1202191"/>
                    <a:pt x="1722046" y="1102147"/>
                  </a:cubicBezTo>
                  <a:cubicBezTo>
                    <a:pt x="1715555" y="1020892"/>
                    <a:pt x="1706966" y="940271"/>
                    <a:pt x="1703257" y="858772"/>
                  </a:cubicBezTo>
                  <a:cubicBezTo>
                    <a:pt x="1699499" y="776395"/>
                    <a:pt x="1695595" y="693578"/>
                    <a:pt x="1679490" y="612470"/>
                  </a:cubicBezTo>
                  <a:cubicBezTo>
                    <a:pt x="1665435" y="541902"/>
                    <a:pt x="1642303" y="473580"/>
                    <a:pt x="1620147" y="405257"/>
                  </a:cubicBezTo>
                  <a:cubicBezTo>
                    <a:pt x="1598431" y="338399"/>
                    <a:pt x="1579691" y="270759"/>
                    <a:pt x="1558706" y="203657"/>
                  </a:cubicBezTo>
                  <a:cubicBezTo>
                    <a:pt x="1552215" y="182965"/>
                    <a:pt x="1551093" y="149828"/>
                    <a:pt x="1531670" y="134602"/>
                  </a:cubicBezTo>
                  <a:cubicBezTo>
                    <a:pt x="1514979" y="121523"/>
                    <a:pt x="1358179" y="55592"/>
                    <a:pt x="1341343" y="56519"/>
                  </a:cubicBezTo>
                  <a:cubicBezTo>
                    <a:pt x="1326165" y="57349"/>
                    <a:pt x="1345832" y="86679"/>
                    <a:pt x="1352762" y="101612"/>
                  </a:cubicBezTo>
                  <a:cubicBezTo>
                    <a:pt x="1374333" y="147974"/>
                    <a:pt x="1394732" y="194824"/>
                    <a:pt x="1416107" y="241283"/>
                  </a:cubicBezTo>
                  <a:cubicBezTo>
                    <a:pt x="1439532" y="292232"/>
                    <a:pt x="1537916" y="498566"/>
                    <a:pt x="1553923" y="554542"/>
                  </a:cubicBezTo>
                  <a:cubicBezTo>
                    <a:pt x="1571492" y="616130"/>
                    <a:pt x="1577251" y="680353"/>
                    <a:pt x="1582960" y="744137"/>
                  </a:cubicBezTo>
                  <a:cubicBezTo>
                    <a:pt x="1582960" y="792939"/>
                    <a:pt x="1631762" y="1240012"/>
                    <a:pt x="1638448" y="1338982"/>
                  </a:cubicBezTo>
                  <a:cubicBezTo>
                    <a:pt x="1638741" y="1343033"/>
                    <a:pt x="1634251" y="1667272"/>
                    <a:pt x="1634154" y="1668638"/>
                  </a:cubicBezTo>
                  <a:cubicBezTo>
                    <a:pt x="1633031" y="1683377"/>
                    <a:pt x="1628493" y="1688062"/>
                    <a:pt x="1613461" y="1688159"/>
                  </a:cubicBezTo>
                  <a:cubicBezTo>
                    <a:pt x="1514589" y="1688940"/>
                    <a:pt x="1415814" y="1696700"/>
                    <a:pt x="1316844" y="1698945"/>
                  </a:cubicBezTo>
                  <a:cubicBezTo>
                    <a:pt x="1215873" y="1701190"/>
                    <a:pt x="1114853" y="1700799"/>
                    <a:pt x="1013882" y="1697724"/>
                  </a:cubicBezTo>
                  <a:cubicBezTo>
                    <a:pt x="910325" y="1694601"/>
                    <a:pt x="670074" y="1680546"/>
                    <a:pt x="653871" y="1677374"/>
                  </a:cubicBezTo>
                  <a:cubicBezTo>
                    <a:pt x="634595" y="1673568"/>
                    <a:pt x="641769" y="1646678"/>
                    <a:pt x="642501" y="1632818"/>
                  </a:cubicBezTo>
                  <a:cubicBezTo>
                    <a:pt x="643867" y="1607490"/>
                    <a:pt x="678467" y="963696"/>
                    <a:pt x="682176" y="894837"/>
                  </a:cubicBezTo>
                  <a:cubicBezTo>
                    <a:pt x="685837" y="826612"/>
                    <a:pt x="689985" y="759314"/>
                    <a:pt x="677735" y="691626"/>
                  </a:cubicBezTo>
                  <a:cubicBezTo>
                    <a:pt x="670757" y="653268"/>
                    <a:pt x="656897" y="616911"/>
                    <a:pt x="645966" y="579724"/>
                  </a:cubicBezTo>
                  <a:cubicBezTo>
                    <a:pt x="633472" y="537266"/>
                    <a:pt x="618051" y="495638"/>
                    <a:pt x="605997" y="453083"/>
                  </a:cubicBezTo>
                  <a:cubicBezTo>
                    <a:pt x="581450" y="366460"/>
                    <a:pt x="551534" y="281496"/>
                    <a:pt x="527279" y="194824"/>
                  </a:cubicBezTo>
                  <a:cubicBezTo>
                    <a:pt x="510931" y="136359"/>
                    <a:pt x="491898" y="78724"/>
                    <a:pt x="472621" y="21187"/>
                  </a:cubicBezTo>
                  <a:cubicBezTo>
                    <a:pt x="462763" y="-8192"/>
                    <a:pt x="451539" y="-1164"/>
                    <a:pt x="433629" y="7717"/>
                  </a:cubicBezTo>
                  <a:cubicBezTo>
                    <a:pt x="408740" y="20016"/>
                    <a:pt x="350471" y="52615"/>
                    <a:pt x="326265" y="61399"/>
                  </a:cubicBezTo>
                  <a:cubicBezTo>
                    <a:pt x="316846" y="64816"/>
                    <a:pt x="280001" y="74918"/>
                    <a:pt x="292152" y="94780"/>
                  </a:cubicBezTo>
                  <a:cubicBezTo>
                    <a:pt x="315040" y="132260"/>
                    <a:pt x="340857" y="167739"/>
                    <a:pt x="366575" y="203218"/>
                  </a:cubicBezTo>
                  <a:cubicBezTo>
                    <a:pt x="393221" y="239917"/>
                    <a:pt x="415426" y="278275"/>
                    <a:pt x="425528" y="322782"/>
                  </a:cubicBezTo>
                  <a:cubicBezTo>
                    <a:pt x="432848" y="355040"/>
                    <a:pt x="434507" y="388030"/>
                    <a:pt x="434312" y="420825"/>
                  </a:cubicBezTo>
                  <a:cubicBezTo>
                    <a:pt x="433482" y="563814"/>
                    <a:pt x="436508" y="706804"/>
                    <a:pt x="432360" y="849842"/>
                  </a:cubicBezTo>
                  <a:cubicBezTo>
                    <a:pt x="426650" y="1048563"/>
                    <a:pt x="439339" y="1567277"/>
                    <a:pt x="442462" y="1626962"/>
                  </a:cubicBezTo>
                  <a:cubicBezTo>
                    <a:pt x="443877" y="1653608"/>
                    <a:pt x="434214" y="1660879"/>
                    <a:pt x="407129" y="1657610"/>
                  </a:cubicBezTo>
                  <a:cubicBezTo>
                    <a:pt x="354667" y="1651314"/>
                    <a:pt x="129545" y="1606807"/>
                    <a:pt x="105388" y="1611443"/>
                  </a:cubicBezTo>
                  <a:cubicBezTo>
                    <a:pt x="102167" y="1612077"/>
                    <a:pt x="98897" y="1612858"/>
                    <a:pt x="96311" y="1614810"/>
                  </a:cubicBezTo>
                  <a:cubicBezTo>
                    <a:pt x="88063" y="1621057"/>
                    <a:pt x="64931" y="1708949"/>
                    <a:pt x="17837" y="1900057"/>
                  </a:cubicBezTo>
                  <a:cubicBezTo>
                    <a:pt x="12908" y="1920017"/>
                    <a:pt x="13689" y="1940953"/>
                    <a:pt x="12762" y="1961498"/>
                  </a:cubicBezTo>
                  <a:cubicBezTo>
                    <a:pt x="9346" y="2038654"/>
                    <a:pt x="2855" y="2116151"/>
                    <a:pt x="73" y="2193063"/>
                  </a:cubicBezTo>
                  <a:cubicBezTo>
                    <a:pt x="-171" y="2199603"/>
                    <a:pt x="-366" y="2206386"/>
                    <a:pt x="9297" y="2206093"/>
                  </a:cubicBezTo>
                  <a:cubicBezTo>
                    <a:pt x="14519" y="2212242"/>
                    <a:pt x="206896" y="2269633"/>
                    <a:pt x="296349" y="2293741"/>
                  </a:cubicBezTo>
                  <a:cubicBezTo>
                    <a:pt x="381801" y="2316824"/>
                    <a:pt x="790272" y="2378656"/>
                    <a:pt x="840197" y="2380364"/>
                  </a:cubicBezTo>
                  <a:cubicBezTo>
                    <a:pt x="940094" y="2383829"/>
                    <a:pt x="1040138" y="2382951"/>
                    <a:pt x="1139937" y="2377729"/>
                  </a:cubicBezTo>
                  <a:cubicBezTo>
                    <a:pt x="1238664" y="2372556"/>
                    <a:pt x="1336511" y="2360112"/>
                    <a:pt x="1434408" y="2346691"/>
                  </a:cubicBezTo>
                  <a:cubicBezTo>
                    <a:pt x="1525521" y="2334198"/>
                    <a:pt x="1611997" y="2313164"/>
                    <a:pt x="1694424" y="2270951"/>
                  </a:cubicBezTo>
                  <a:cubicBezTo>
                    <a:pt x="1707063" y="2264460"/>
                    <a:pt x="1716970" y="2262898"/>
                    <a:pt x="1717361" y="2247867"/>
                  </a:cubicBezTo>
                  <a:cubicBezTo>
                    <a:pt x="1719264" y="2180228"/>
                    <a:pt x="1704623" y="1921237"/>
                    <a:pt x="1705648" y="1859112"/>
                  </a:cubicBezTo>
                  <a:cubicBezTo>
                    <a:pt x="1707454" y="1751894"/>
                    <a:pt x="1728585" y="1445126"/>
                    <a:pt x="1730147" y="1399399"/>
                  </a:cubicBezTo>
                  <a:close/>
                  <a:moveTo>
                    <a:pt x="1654748" y="2084333"/>
                  </a:moveTo>
                  <a:cubicBezTo>
                    <a:pt x="1589353" y="2101316"/>
                    <a:pt x="1525130" y="2121471"/>
                    <a:pt x="1458467" y="2135526"/>
                  </a:cubicBezTo>
                  <a:cubicBezTo>
                    <a:pt x="1365744" y="2155046"/>
                    <a:pt x="993288" y="2163440"/>
                    <a:pt x="911887" y="2159927"/>
                  </a:cubicBezTo>
                  <a:cubicBezTo>
                    <a:pt x="835512" y="2156657"/>
                    <a:pt x="501805" y="2123520"/>
                    <a:pt x="413962" y="2109954"/>
                  </a:cubicBezTo>
                  <a:cubicBezTo>
                    <a:pt x="356717" y="2101120"/>
                    <a:pt x="121297" y="2037922"/>
                    <a:pt x="79962" y="2017962"/>
                  </a:cubicBezTo>
                  <a:cubicBezTo>
                    <a:pt x="73276" y="2014741"/>
                    <a:pt x="70592" y="2012008"/>
                    <a:pt x="70543" y="2005176"/>
                  </a:cubicBezTo>
                  <a:cubicBezTo>
                    <a:pt x="70494" y="1991902"/>
                    <a:pt x="80987" y="1875607"/>
                    <a:pt x="81865" y="1830368"/>
                  </a:cubicBezTo>
                  <a:cubicBezTo>
                    <a:pt x="82158" y="1814654"/>
                    <a:pt x="85818" y="1812994"/>
                    <a:pt x="99532" y="1818753"/>
                  </a:cubicBezTo>
                  <a:cubicBezTo>
                    <a:pt x="181421" y="1853012"/>
                    <a:pt x="267166" y="1884099"/>
                    <a:pt x="355546" y="1901228"/>
                  </a:cubicBezTo>
                  <a:cubicBezTo>
                    <a:pt x="416255" y="1912989"/>
                    <a:pt x="718436" y="1944076"/>
                    <a:pt x="813307" y="1949005"/>
                  </a:cubicBezTo>
                  <a:cubicBezTo>
                    <a:pt x="910667" y="1954032"/>
                    <a:pt x="1008368" y="1956081"/>
                    <a:pt x="1105825" y="1957301"/>
                  </a:cubicBezTo>
                  <a:cubicBezTo>
                    <a:pt x="1302301" y="1959790"/>
                    <a:pt x="1507269" y="1935389"/>
                    <a:pt x="1618488" y="1911916"/>
                  </a:cubicBezTo>
                  <a:cubicBezTo>
                    <a:pt x="1641083" y="1907133"/>
                    <a:pt x="1662019" y="1902302"/>
                    <a:pt x="1662459" y="1931193"/>
                  </a:cubicBezTo>
                  <a:cubicBezTo>
                    <a:pt x="1662898" y="1960425"/>
                    <a:pt x="1664557" y="2052611"/>
                    <a:pt x="1665435" y="2069497"/>
                  </a:cubicBezTo>
                  <a:cubicBezTo>
                    <a:pt x="1665777" y="2077305"/>
                    <a:pt x="1663191" y="2082136"/>
                    <a:pt x="1654748" y="2084333"/>
                  </a:cubicBezTo>
                  <a:close/>
                </a:path>
              </a:pathLst>
            </a:custGeom>
            <a:solidFill>
              <a:schemeClr val="accent1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FD3B64B-8FF6-4E46-82B5-799DA2C65DA7}"/>
                </a:ext>
              </a:extLst>
            </p:cNvPr>
            <p:cNvSpPr/>
            <p:nvPr/>
          </p:nvSpPr>
          <p:spPr>
            <a:xfrm>
              <a:off x="3440774" y="2090694"/>
              <a:ext cx="168786" cy="1003050"/>
            </a:xfrm>
            <a:custGeom>
              <a:avLst/>
              <a:gdLst>
                <a:gd name="connsiteX0" fmla="*/ 114553 w 168786"/>
                <a:gd name="connsiteY0" fmla="*/ 1003039 h 1003050"/>
                <a:gd name="connsiteX1" fmla="*/ 20561 w 168786"/>
                <a:gd name="connsiteY1" fmla="*/ 999867 h 1003050"/>
                <a:gd name="connsiteX2" fmla="*/ 15 w 168786"/>
                <a:gd name="connsiteY2" fmla="*/ 977857 h 1003050"/>
                <a:gd name="connsiteX3" fmla="*/ 32224 w 168786"/>
                <a:gd name="connsiteY3" fmla="*/ 20561 h 1003050"/>
                <a:gd name="connsiteX4" fmla="*/ 54234 w 168786"/>
                <a:gd name="connsiteY4" fmla="*/ 15 h 1003050"/>
                <a:gd name="connsiteX5" fmla="*/ 148226 w 168786"/>
                <a:gd name="connsiteY5" fmla="*/ 3187 h 1003050"/>
                <a:gd name="connsiteX6" fmla="*/ 168772 w 168786"/>
                <a:gd name="connsiteY6" fmla="*/ 25197 h 1003050"/>
                <a:gd name="connsiteX7" fmla="*/ 136563 w 168786"/>
                <a:gd name="connsiteY7" fmla="*/ 982493 h 1003050"/>
                <a:gd name="connsiteX8" fmla="*/ 114553 w 168786"/>
                <a:gd name="connsiteY8" fmla="*/ 1003039 h 100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86" h="1003050">
                  <a:moveTo>
                    <a:pt x="114553" y="1003039"/>
                  </a:moveTo>
                  <a:lnTo>
                    <a:pt x="20561" y="999867"/>
                  </a:lnTo>
                  <a:cubicBezTo>
                    <a:pt x="8800" y="999476"/>
                    <a:pt x="-424" y="989618"/>
                    <a:pt x="15" y="977857"/>
                  </a:cubicBezTo>
                  <a:lnTo>
                    <a:pt x="32224" y="20561"/>
                  </a:lnTo>
                  <a:cubicBezTo>
                    <a:pt x="32615" y="8799"/>
                    <a:pt x="42473" y="-424"/>
                    <a:pt x="54234" y="15"/>
                  </a:cubicBezTo>
                  <a:lnTo>
                    <a:pt x="148226" y="3187"/>
                  </a:lnTo>
                  <a:cubicBezTo>
                    <a:pt x="159988" y="3578"/>
                    <a:pt x="169211" y="13436"/>
                    <a:pt x="168772" y="25197"/>
                  </a:cubicBezTo>
                  <a:lnTo>
                    <a:pt x="136563" y="982493"/>
                  </a:lnTo>
                  <a:cubicBezTo>
                    <a:pt x="136172" y="994254"/>
                    <a:pt x="126314" y="1003429"/>
                    <a:pt x="114553" y="1003039"/>
                  </a:cubicBezTo>
                  <a:close/>
                </a:path>
              </a:pathLst>
            </a:custGeom>
            <a:solidFill>
              <a:srgbClr val="CFC5AA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7A871D54-D7B8-4D9D-BA5F-DF05AD8FD817}"/>
                </a:ext>
              </a:extLst>
            </p:cNvPr>
            <p:cNvSpPr/>
            <p:nvPr/>
          </p:nvSpPr>
          <p:spPr>
            <a:xfrm>
              <a:off x="3448509" y="2418299"/>
              <a:ext cx="244534" cy="333988"/>
            </a:xfrm>
            <a:custGeom>
              <a:avLst/>
              <a:gdLst>
                <a:gd name="connsiteX0" fmla="*/ 243414 w 244534"/>
                <a:gd name="connsiteY0" fmla="*/ 71316 h 333988"/>
                <a:gd name="connsiteX1" fmla="*/ 232921 w 244534"/>
                <a:gd name="connsiteY1" fmla="*/ 45939 h 333988"/>
                <a:gd name="connsiteX2" fmla="*/ 227651 w 244534"/>
                <a:gd name="connsiteY2" fmla="*/ 22270 h 333988"/>
                <a:gd name="connsiteX3" fmla="*/ 199346 w 244534"/>
                <a:gd name="connsiteY3" fmla="*/ 163 h 333988"/>
                <a:gd name="connsiteX4" fmla="*/ 166502 w 244534"/>
                <a:gd name="connsiteY4" fmla="*/ 163 h 333988"/>
                <a:gd name="connsiteX5" fmla="*/ 149470 w 244534"/>
                <a:gd name="connsiteY5" fmla="*/ 15585 h 333988"/>
                <a:gd name="connsiteX6" fmla="*/ 144346 w 244534"/>
                <a:gd name="connsiteY6" fmla="*/ 61263 h 333988"/>
                <a:gd name="connsiteX7" fmla="*/ 132780 w 244534"/>
                <a:gd name="connsiteY7" fmla="*/ 71121 h 333988"/>
                <a:gd name="connsiteX8" fmla="*/ 101010 w 244534"/>
                <a:gd name="connsiteY8" fmla="*/ 77319 h 333988"/>
                <a:gd name="connsiteX9" fmla="*/ 71631 w 244534"/>
                <a:gd name="connsiteY9" fmla="*/ 82248 h 333988"/>
                <a:gd name="connsiteX10" fmla="*/ 42155 w 244534"/>
                <a:gd name="connsiteY10" fmla="*/ 86494 h 333988"/>
                <a:gd name="connsiteX11" fmla="*/ 38056 w 244534"/>
                <a:gd name="connsiteY11" fmla="*/ 87762 h 333988"/>
                <a:gd name="connsiteX12" fmla="*/ 1454 w 244534"/>
                <a:gd name="connsiteY12" fmla="*/ 165699 h 333988"/>
                <a:gd name="connsiteX13" fmla="*/ 62505 w 244534"/>
                <a:gd name="connsiteY13" fmla="*/ 312836 h 333988"/>
                <a:gd name="connsiteX14" fmla="*/ 110965 w 244534"/>
                <a:gd name="connsiteY14" fmla="*/ 331576 h 333988"/>
                <a:gd name="connsiteX15" fmla="*/ 112137 w 244534"/>
                <a:gd name="connsiteY15" fmla="*/ 333040 h 333988"/>
                <a:gd name="connsiteX16" fmla="*/ 112820 w 244534"/>
                <a:gd name="connsiteY16" fmla="*/ 332894 h 333988"/>
                <a:gd name="connsiteX17" fmla="*/ 160451 w 244534"/>
                <a:gd name="connsiteY17" fmla="*/ 323280 h 333988"/>
                <a:gd name="connsiteX18" fmla="*/ 199248 w 244534"/>
                <a:gd name="connsiteY18" fmla="*/ 295902 h 333988"/>
                <a:gd name="connsiteX19" fmla="*/ 215645 w 244534"/>
                <a:gd name="connsiteY19" fmla="*/ 252176 h 333988"/>
                <a:gd name="connsiteX20" fmla="*/ 232433 w 244534"/>
                <a:gd name="connsiteY20" fmla="*/ 197518 h 333988"/>
                <a:gd name="connsiteX21" fmla="*/ 243414 w 244534"/>
                <a:gd name="connsiteY21" fmla="*/ 71316 h 33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4534" h="333988">
                  <a:moveTo>
                    <a:pt x="243414" y="71316"/>
                  </a:moveTo>
                  <a:cubicBezTo>
                    <a:pt x="235068" y="64923"/>
                    <a:pt x="235117" y="54675"/>
                    <a:pt x="232921" y="45939"/>
                  </a:cubicBezTo>
                  <a:cubicBezTo>
                    <a:pt x="230969" y="38180"/>
                    <a:pt x="230628" y="30176"/>
                    <a:pt x="227651" y="22270"/>
                  </a:cubicBezTo>
                  <a:cubicBezTo>
                    <a:pt x="222136" y="7679"/>
                    <a:pt x="214816" y="700"/>
                    <a:pt x="199346" y="163"/>
                  </a:cubicBezTo>
                  <a:cubicBezTo>
                    <a:pt x="188414" y="-227"/>
                    <a:pt x="177434" y="212"/>
                    <a:pt x="166502" y="163"/>
                  </a:cubicBezTo>
                  <a:cubicBezTo>
                    <a:pt x="156058" y="114"/>
                    <a:pt x="151764" y="5287"/>
                    <a:pt x="149470" y="15585"/>
                  </a:cubicBezTo>
                  <a:cubicBezTo>
                    <a:pt x="146152" y="30762"/>
                    <a:pt x="143712" y="45744"/>
                    <a:pt x="144346" y="61263"/>
                  </a:cubicBezTo>
                  <a:cubicBezTo>
                    <a:pt x="144688" y="69120"/>
                    <a:pt x="139661" y="71707"/>
                    <a:pt x="132780" y="71121"/>
                  </a:cubicBezTo>
                  <a:cubicBezTo>
                    <a:pt x="121556" y="70194"/>
                    <a:pt x="111063" y="72878"/>
                    <a:pt x="101010" y="77319"/>
                  </a:cubicBezTo>
                  <a:cubicBezTo>
                    <a:pt x="91591" y="81516"/>
                    <a:pt x="81782" y="82443"/>
                    <a:pt x="71631" y="82248"/>
                  </a:cubicBezTo>
                  <a:cubicBezTo>
                    <a:pt x="61627" y="82053"/>
                    <a:pt x="51915" y="82443"/>
                    <a:pt x="42155" y="86494"/>
                  </a:cubicBezTo>
                  <a:cubicBezTo>
                    <a:pt x="40837" y="87030"/>
                    <a:pt x="39422" y="87421"/>
                    <a:pt x="38056" y="87762"/>
                  </a:cubicBezTo>
                  <a:cubicBezTo>
                    <a:pt x="8872" y="102305"/>
                    <a:pt x="-4695" y="132172"/>
                    <a:pt x="1454" y="165699"/>
                  </a:cubicBezTo>
                  <a:cubicBezTo>
                    <a:pt x="5944" y="190197"/>
                    <a:pt x="49573" y="293755"/>
                    <a:pt x="62505" y="312836"/>
                  </a:cubicBezTo>
                  <a:cubicBezTo>
                    <a:pt x="75389" y="331918"/>
                    <a:pt x="89932" y="337872"/>
                    <a:pt x="110965" y="331576"/>
                  </a:cubicBezTo>
                  <a:cubicBezTo>
                    <a:pt x="111698" y="331967"/>
                    <a:pt x="112039" y="332455"/>
                    <a:pt x="112137" y="333040"/>
                  </a:cubicBezTo>
                  <a:cubicBezTo>
                    <a:pt x="112381" y="332992"/>
                    <a:pt x="112576" y="332943"/>
                    <a:pt x="112820" y="332894"/>
                  </a:cubicBezTo>
                  <a:cubicBezTo>
                    <a:pt x="128729" y="330015"/>
                    <a:pt x="144639" y="326843"/>
                    <a:pt x="160451" y="323280"/>
                  </a:cubicBezTo>
                  <a:cubicBezTo>
                    <a:pt x="164208" y="321474"/>
                    <a:pt x="197198" y="301075"/>
                    <a:pt x="199248" y="295902"/>
                  </a:cubicBezTo>
                  <a:cubicBezTo>
                    <a:pt x="209057" y="282921"/>
                    <a:pt x="207398" y="265694"/>
                    <a:pt x="215645" y="252176"/>
                  </a:cubicBezTo>
                  <a:cubicBezTo>
                    <a:pt x="219842" y="239536"/>
                    <a:pt x="228675" y="202398"/>
                    <a:pt x="232433" y="197518"/>
                  </a:cubicBezTo>
                  <a:cubicBezTo>
                    <a:pt x="244927" y="156231"/>
                    <a:pt x="245951" y="113920"/>
                    <a:pt x="243414" y="71316"/>
                  </a:cubicBezTo>
                  <a:close/>
                </a:path>
              </a:pathLst>
            </a:custGeom>
            <a:solidFill>
              <a:srgbClr val="FDCA93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DB82456-038E-4476-A420-9D39BA3B1622}"/>
                </a:ext>
              </a:extLst>
            </p:cNvPr>
            <p:cNvSpPr/>
            <p:nvPr/>
          </p:nvSpPr>
          <p:spPr>
            <a:xfrm>
              <a:off x="3430860" y="2496887"/>
              <a:ext cx="29010" cy="190522"/>
            </a:xfrm>
            <a:custGeom>
              <a:avLst/>
              <a:gdLst>
                <a:gd name="connsiteX0" fmla="*/ 21105 w 29010"/>
                <a:gd name="connsiteY0" fmla="*/ 190522 h 190522"/>
                <a:gd name="connsiteX1" fmla="*/ 22618 w 29010"/>
                <a:gd name="connsiteY1" fmla="*/ 188961 h 190522"/>
                <a:gd name="connsiteX2" fmla="*/ 25546 w 29010"/>
                <a:gd name="connsiteY2" fmla="*/ 102484 h 190522"/>
                <a:gd name="connsiteX3" fmla="*/ 19055 w 29010"/>
                <a:gd name="connsiteY3" fmla="*/ 86867 h 190522"/>
                <a:gd name="connsiteX4" fmla="*/ 27888 w 29010"/>
                <a:gd name="connsiteY4" fmla="*/ 33868 h 190522"/>
                <a:gd name="connsiteX5" fmla="*/ 29011 w 29010"/>
                <a:gd name="connsiteY5" fmla="*/ 0 h 190522"/>
                <a:gd name="connsiteX6" fmla="*/ 26815 w 29010"/>
                <a:gd name="connsiteY6" fmla="*/ 781 h 190522"/>
                <a:gd name="connsiteX7" fmla="*/ 6513 w 29010"/>
                <a:gd name="connsiteY7" fmla="*/ 58757 h 190522"/>
                <a:gd name="connsiteX8" fmla="*/ 1340 w 29010"/>
                <a:gd name="connsiteY8" fmla="*/ 132204 h 190522"/>
                <a:gd name="connsiteX9" fmla="*/ 21105 w 29010"/>
                <a:gd name="connsiteY9" fmla="*/ 190522 h 19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10" h="190522">
                  <a:moveTo>
                    <a:pt x="21105" y="190522"/>
                  </a:moveTo>
                  <a:cubicBezTo>
                    <a:pt x="21739" y="190425"/>
                    <a:pt x="22227" y="189839"/>
                    <a:pt x="22618" y="188961"/>
                  </a:cubicBezTo>
                  <a:lnTo>
                    <a:pt x="25546" y="102484"/>
                  </a:lnTo>
                  <a:cubicBezTo>
                    <a:pt x="23691" y="97604"/>
                    <a:pt x="21544" y="92431"/>
                    <a:pt x="19055" y="86867"/>
                  </a:cubicBezTo>
                  <a:cubicBezTo>
                    <a:pt x="15444" y="67151"/>
                    <a:pt x="18665" y="48704"/>
                    <a:pt x="27888" y="33868"/>
                  </a:cubicBezTo>
                  <a:lnTo>
                    <a:pt x="29011" y="0"/>
                  </a:lnTo>
                  <a:cubicBezTo>
                    <a:pt x="28279" y="293"/>
                    <a:pt x="27547" y="488"/>
                    <a:pt x="26815" y="781"/>
                  </a:cubicBezTo>
                  <a:cubicBezTo>
                    <a:pt x="15883" y="14250"/>
                    <a:pt x="10808" y="43629"/>
                    <a:pt x="6513" y="58757"/>
                  </a:cubicBezTo>
                  <a:cubicBezTo>
                    <a:pt x="-1442" y="86721"/>
                    <a:pt x="-661" y="102777"/>
                    <a:pt x="1340" y="132204"/>
                  </a:cubicBezTo>
                  <a:cubicBezTo>
                    <a:pt x="2365" y="147674"/>
                    <a:pt x="169" y="181201"/>
                    <a:pt x="21105" y="190522"/>
                  </a:cubicBezTo>
                  <a:close/>
                </a:path>
              </a:pathLst>
            </a:custGeom>
            <a:solidFill>
              <a:srgbClr val="EEBD88"/>
            </a:solidFill>
            <a:ln w="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CD5E98-F9EE-4058-A902-76FC607C67C5}"/>
              </a:ext>
            </a:extLst>
          </p:cNvPr>
          <p:cNvSpPr txBox="1"/>
          <p:nvPr/>
        </p:nvSpPr>
        <p:spPr>
          <a:xfrm>
            <a:off x="5833255" y="3577512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A13ADD-C9D3-423C-B5D9-33E6C80918A7}"/>
              </a:ext>
            </a:extLst>
          </p:cNvPr>
          <p:cNvSpPr txBox="1"/>
          <p:nvPr/>
        </p:nvSpPr>
        <p:spPr>
          <a:xfrm>
            <a:off x="5870963" y="4095560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2C80D-3E10-4C22-AB3D-8E8A7718C3AE}"/>
              </a:ext>
            </a:extLst>
          </p:cNvPr>
          <p:cNvSpPr txBox="1"/>
          <p:nvPr/>
        </p:nvSpPr>
        <p:spPr>
          <a:xfrm>
            <a:off x="8859739" y="3577512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2364C-460D-447A-8C88-EF95B28171C8}"/>
              </a:ext>
            </a:extLst>
          </p:cNvPr>
          <p:cNvSpPr txBox="1"/>
          <p:nvPr/>
        </p:nvSpPr>
        <p:spPr>
          <a:xfrm>
            <a:off x="8897447" y="4095560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E096B1-2E78-48E8-9B5D-412A40281B44}"/>
              </a:ext>
            </a:extLst>
          </p:cNvPr>
          <p:cNvSpPr txBox="1"/>
          <p:nvPr/>
        </p:nvSpPr>
        <p:spPr>
          <a:xfrm>
            <a:off x="6596879" y="3700622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3A9515-2726-4A18-9761-2BDE78D55829}"/>
              </a:ext>
            </a:extLst>
          </p:cNvPr>
          <p:cNvSpPr txBox="1"/>
          <p:nvPr/>
        </p:nvSpPr>
        <p:spPr>
          <a:xfrm>
            <a:off x="9623363" y="3700622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89C5CC-74CF-4BEF-B855-7D370E4F1A5A}"/>
              </a:ext>
            </a:extLst>
          </p:cNvPr>
          <p:cNvSpPr txBox="1"/>
          <p:nvPr/>
        </p:nvSpPr>
        <p:spPr>
          <a:xfrm>
            <a:off x="5833255" y="5005463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611B52-4253-4AF7-A868-25177DA95A18}"/>
              </a:ext>
            </a:extLst>
          </p:cNvPr>
          <p:cNvSpPr txBox="1"/>
          <p:nvPr/>
        </p:nvSpPr>
        <p:spPr>
          <a:xfrm>
            <a:off x="5870963" y="5523511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78941E-1426-4349-AF15-7E9F330C1364}"/>
              </a:ext>
            </a:extLst>
          </p:cNvPr>
          <p:cNvSpPr txBox="1"/>
          <p:nvPr/>
        </p:nvSpPr>
        <p:spPr>
          <a:xfrm>
            <a:off x="8859740" y="5005463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799AAE-0651-4372-B99C-7B051DF90340}"/>
              </a:ext>
            </a:extLst>
          </p:cNvPr>
          <p:cNvSpPr txBox="1"/>
          <p:nvPr/>
        </p:nvSpPr>
        <p:spPr>
          <a:xfrm>
            <a:off x="8897448" y="5523511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B7DE7A-814D-4BD2-BB14-AE6117035865}"/>
              </a:ext>
            </a:extLst>
          </p:cNvPr>
          <p:cNvSpPr txBox="1"/>
          <p:nvPr/>
        </p:nvSpPr>
        <p:spPr>
          <a:xfrm>
            <a:off x="6665815" y="5128573"/>
            <a:ext cx="1674866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19D12-D524-46AA-814B-1B00264CEEF7}"/>
              </a:ext>
            </a:extLst>
          </p:cNvPr>
          <p:cNvSpPr txBox="1"/>
          <p:nvPr/>
        </p:nvSpPr>
        <p:spPr>
          <a:xfrm>
            <a:off x="9692300" y="5128573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503895-DE0F-440E-923E-33A4F68913CA}"/>
              </a:ext>
            </a:extLst>
          </p:cNvPr>
          <p:cNvSpPr txBox="1"/>
          <p:nvPr/>
        </p:nvSpPr>
        <p:spPr>
          <a:xfrm>
            <a:off x="5809414" y="2309534"/>
            <a:ext cx="5633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B65CA-74DC-41FF-9316-2618866E169E}"/>
              </a:ext>
            </a:extLst>
          </p:cNvPr>
          <p:cNvSpPr txBox="1"/>
          <p:nvPr/>
        </p:nvSpPr>
        <p:spPr>
          <a:xfrm>
            <a:off x="5809414" y="1825781"/>
            <a:ext cx="5767057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ko-KR" sz="3200" b="1" dirty="0">
                <a:cs typeface="Arial" pitchFamily="34" charset="0"/>
              </a:rPr>
              <a:t>Power Presentation</a:t>
            </a:r>
            <a:endParaRPr lang="ko-KR" altLang="en-US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A92D36EC-2384-4213-9A1D-58F51B5679C3}"/>
              </a:ext>
            </a:extLst>
          </p:cNvPr>
          <p:cNvGrpSpPr/>
          <p:nvPr/>
        </p:nvGrpSpPr>
        <p:grpSpPr>
          <a:xfrm>
            <a:off x="4312394" y="2106012"/>
            <a:ext cx="3522853" cy="3648732"/>
            <a:chOff x="2797481" y="1952072"/>
            <a:chExt cx="3581212" cy="3709176"/>
          </a:xfrm>
          <a:solidFill>
            <a:srgbClr val="F8A432"/>
          </a:solidFill>
        </p:grpSpPr>
        <p:sp>
          <p:nvSpPr>
            <p:cNvPr id="4" name="Block Arc 5">
              <a:extLst>
                <a:ext uri="{FF2B5EF4-FFF2-40B4-BE49-F238E27FC236}">
                  <a16:creationId xmlns:a16="http://schemas.microsoft.com/office/drawing/2014/main" id="{6E4D03A3-120E-47D5-8F43-7AB890E3FE02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6">
              <a:extLst>
                <a:ext uri="{FF2B5EF4-FFF2-40B4-BE49-F238E27FC236}">
                  <a16:creationId xmlns:a16="http://schemas.microsoft.com/office/drawing/2014/main" id="{788A8966-A9FB-4EA9-B764-4C235D6D1255}"/>
                </a:ext>
              </a:extLst>
            </p:cNvPr>
            <p:cNvSpPr/>
            <p:nvPr/>
          </p:nvSpPr>
          <p:spPr>
            <a:xfrm rot="3937994">
              <a:off x="3702896" y="2006587"/>
              <a:ext cx="790476" cy="68144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784C8F9B-4A4C-421C-9A8B-633E75C8D5F1}"/>
              </a:ext>
            </a:extLst>
          </p:cNvPr>
          <p:cNvGrpSpPr/>
          <p:nvPr/>
        </p:nvGrpSpPr>
        <p:grpSpPr>
          <a:xfrm rot="5400000">
            <a:off x="4312394" y="2124183"/>
            <a:ext cx="3522853" cy="3648732"/>
            <a:chOff x="2797481" y="1952072"/>
            <a:chExt cx="3581212" cy="3709176"/>
          </a:xfrm>
          <a:solidFill>
            <a:srgbClr val="8EC043"/>
          </a:solidFill>
        </p:grpSpPr>
        <p:sp>
          <p:nvSpPr>
            <p:cNvPr id="7" name="Block Arc 8">
              <a:extLst>
                <a:ext uri="{FF2B5EF4-FFF2-40B4-BE49-F238E27FC236}">
                  <a16:creationId xmlns:a16="http://schemas.microsoft.com/office/drawing/2014/main" id="{7283EDE4-D78A-4102-9DE0-41DB437488DC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9">
              <a:extLst>
                <a:ext uri="{FF2B5EF4-FFF2-40B4-BE49-F238E27FC236}">
                  <a16:creationId xmlns:a16="http://schemas.microsoft.com/office/drawing/2014/main" id="{792B2641-F29A-41F6-8C7D-6EAC22CC8A3D}"/>
                </a:ext>
              </a:extLst>
            </p:cNvPr>
            <p:cNvSpPr/>
            <p:nvPr/>
          </p:nvSpPr>
          <p:spPr>
            <a:xfrm rot="3937994">
              <a:off x="3702897" y="2006587"/>
              <a:ext cx="790476" cy="681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9B5B512C-D579-4604-A8A5-C306F0A82394}"/>
              </a:ext>
            </a:extLst>
          </p:cNvPr>
          <p:cNvGrpSpPr/>
          <p:nvPr/>
        </p:nvGrpSpPr>
        <p:grpSpPr>
          <a:xfrm rot="16200000">
            <a:off x="4321479" y="2106015"/>
            <a:ext cx="3522853" cy="3648731"/>
            <a:chOff x="2797481" y="1952073"/>
            <a:chExt cx="3581212" cy="3709175"/>
          </a:xfrm>
          <a:solidFill>
            <a:schemeClr val="accent1"/>
          </a:solidFill>
        </p:grpSpPr>
        <p:sp>
          <p:nvSpPr>
            <p:cNvPr id="10" name="Block Arc 14">
              <a:extLst>
                <a:ext uri="{FF2B5EF4-FFF2-40B4-BE49-F238E27FC236}">
                  <a16:creationId xmlns:a16="http://schemas.microsoft.com/office/drawing/2014/main" id="{4A1E1571-1846-4320-9034-11AAB7C76B2D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15">
              <a:extLst>
                <a:ext uri="{FF2B5EF4-FFF2-40B4-BE49-F238E27FC236}">
                  <a16:creationId xmlns:a16="http://schemas.microsoft.com/office/drawing/2014/main" id="{765989CB-CF79-4104-A62C-BCAD73632F10}"/>
                </a:ext>
              </a:extLst>
            </p:cNvPr>
            <p:cNvSpPr/>
            <p:nvPr/>
          </p:nvSpPr>
          <p:spPr>
            <a:xfrm rot="3937994">
              <a:off x="3702895" y="2006588"/>
              <a:ext cx="790476" cy="681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E7EB6AD7-5658-443B-BC29-58E7868A3339}"/>
              </a:ext>
            </a:extLst>
          </p:cNvPr>
          <p:cNvGrpSpPr/>
          <p:nvPr/>
        </p:nvGrpSpPr>
        <p:grpSpPr>
          <a:xfrm rot="10800000">
            <a:off x="4294224" y="2133269"/>
            <a:ext cx="3522853" cy="3648732"/>
            <a:chOff x="2797481" y="1952072"/>
            <a:chExt cx="3581212" cy="3709176"/>
          </a:xfrm>
          <a:solidFill>
            <a:schemeClr val="accent2"/>
          </a:solidFill>
        </p:grpSpPr>
        <p:sp>
          <p:nvSpPr>
            <p:cNvPr id="13" name="Block Arc 11">
              <a:extLst>
                <a:ext uri="{FF2B5EF4-FFF2-40B4-BE49-F238E27FC236}">
                  <a16:creationId xmlns:a16="http://schemas.microsoft.com/office/drawing/2014/main" id="{BEA00883-A591-45D5-9F9D-EA07137A0194}"/>
                </a:ext>
              </a:extLst>
            </p:cNvPr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name="adj1" fmla="val 10800000"/>
                <a:gd name="adj2" fmla="val 14439694"/>
                <a:gd name="adj3" fmla="val 115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2">
              <a:extLst>
                <a:ext uri="{FF2B5EF4-FFF2-40B4-BE49-F238E27FC236}">
                  <a16:creationId xmlns:a16="http://schemas.microsoft.com/office/drawing/2014/main" id="{ABE896E1-B511-4D13-BC37-DE06C9562CCB}"/>
                </a:ext>
              </a:extLst>
            </p:cNvPr>
            <p:cNvSpPr/>
            <p:nvPr/>
          </p:nvSpPr>
          <p:spPr>
            <a:xfrm rot="3937994">
              <a:off x="3702896" y="2006587"/>
              <a:ext cx="790476" cy="681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B10D72-8E8F-49BE-9E41-9332088A6FEE}"/>
              </a:ext>
            </a:extLst>
          </p:cNvPr>
          <p:cNvSpPr txBox="1"/>
          <p:nvPr/>
        </p:nvSpPr>
        <p:spPr>
          <a:xfrm rot="2137910">
            <a:off x="5258395" y="2542176"/>
            <a:ext cx="2262875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D9A110-8C34-41E2-BD9B-8699F6EDF48F}"/>
              </a:ext>
            </a:extLst>
          </p:cNvPr>
          <p:cNvSpPr txBox="1"/>
          <p:nvPr/>
        </p:nvSpPr>
        <p:spPr>
          <a:xfrm rot="18084260">
            <a:off x="4451060" y="2679214"/>
            <a:ext cx="2262874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E2844-48E1-474E-A830-EECF7687C0A5}"/>
              </a:ext>
            </a:extLst>
          </p:cNvPr>
          <p:cNvSpPr txBox="1"/>
          <p:nvPr/>
        </p:nvSpPr>
        <p:spPr>
          <a:xfrm rot="7362478">
            <a:off x="5452962" y="3371058"/>
            <a:ext cx="2262874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BE99A-6B8E-4FE6-AF70-EC7B4C5B3B16}"/>
              </a:ext>
            </a:extLst>
          </p:cNvPr>
          <p:cNvSpPr txBox="1"/>
          <p:nvPr/>
        </p:nvSpPr>
        <p:spPr>
          <a:xfrm rot="12859088">
            <a:off x="4658028" y="3556428"/>
            <a:ext cx="2262875" cy="18055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7F92C-8710-4369-A2A9-865F3CAB2110}"/>
              </a:ext>
            </a:extLst>
          </p:cNvPr>
          <p:cNvSpPr txBox="1"/>
          <p:nvPr/>
        </p:nvSpPr>
        <p:spPr>
          <a:xfrm>
            <a:off x="5146397" y="3006962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A9BE66-503E-4F8E-B6A9-F29244981DC2}"/>
              </a:ext>
            </a:extLst>
          </p:cNvPr>
          <p:cNvSpPr txBox="1"/>
          <p:nvPr/>
        </p:nvSpPr>
        <p:spPr>
          <a:xfrm>
            <a:off x="6124751" y="3006962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E3B01-76B8-49AE-B577-D4FBF3E8D32C}"/>
              </a:ext>
            </a:extLst>
          </p:cNvPr>
          <p:cNvSpPr txBox="1"/>
          <p:nvPr/>
        </p:nvSpPr>
        <p:spPr>
          <a:xfrm>
            <a:off x="5146397" y="4628894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Option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8918D-4BAE-483F-A132-68DB34678104}"/>
              </a:ext>
            </a:extLst>
          </p:cNvPr>
          <p:cNvSpPr txBox="1"/>
          <p:nvPr/>
        </p:nvSpPr>
        <p:spPr>
          <a:xfrm>
            <a:off x="6124751" y="4628894"/>
            <a:ext cx="92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5" name="Group 26">
            <a:extLst>
              <a:ext uri="{FF2B5EF4-FFF2-40B4-BE49-F238E27FC236}">
                <a16:creationId xmlns:a16="http://schemas.microsoft.com/office/drawing/2014/main" id="{C40247DB-6E1B-4898-B155-F0A6CADA8CC2}"/>
              </a:ext>
            </a:extLst>
          </p:cNvPr>
          <p:cNvGrpSpPr/>
          <p:nvPr/>
        </p:nvGrpSpPr>
        <p:grpSpPr>
          <a:xfrm>
            <a:off x="7560732" y="1747179"/>
            <a:ext cx="3611958" cy="1107996"/>
            <a:chOff x="3017859" y="4283314"/>
            <a:chExt cx="1890849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4D2872-A2EB-4310-8643-294CD39EB97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D8EE5A-39D8-4023-8FDC-B817F864436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9">
            <a:extLst>
              <a:ext uri="{FF2B5EF4-FFF2-40B4-BE49-F238E27FC236}">
                <a16:creationId xmlns:a16="http://schemas.microsoft.com/office/drawing/2014/main" id="{536610D7-D1C2-4C81-9E04-804FE891DF87}"/>
              </a:ext>
            </a:extLst>
          </p:cNvPr>
          <p:cNvGrpSpPr/>
          <p:nvPr/>
        </p:nvGrpSpPr>
        <p:grpSpPr>
          <a:xfrm>
            <a:off x="1019310" y="1747179"/>
            <a:ext cx="3398561" cy="1107996"/>
            <a:chOff x="3017859" y="4283314"/>
            <a:chExt cx="1890849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3EBC7B-6593-4545-B17F-BB59DDA5FC7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EED9DB-749A-4760-A4B2-817C256FA20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2">
            <a:extLst>
              <a:ext uri="{FF2B5EF4-FFF2-40B4-BE49-F238E27FC236}">
                <a16:creationId xmlns:a16="http://schemas.microsoft.com/office/drawing/2014/main" id="{927102E4-B861-464A-9424-3FA64E053506}"/>
              </a:ext>
            </a:extLst>
          </p:cNvPr>
          <p:cNvGrpSpPr/>
          <p:nvPr/>
        </p:nvGrpSpPr>
        <p:grpSpPr>
          <a:xfrm>
            <a:off x="753209" y="4634794"/>
            <a:ext cx="2973071" cy="678649"/>
            <a:chOff x="3233964" y="1954419"/>
            <a:chExt cx="1410044" cy="6786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DB85ED-0DEC-43B4-9E08-1ECE84BC145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A74004-21BD-4E5A-9E95-82FE3EE738E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5">
            <a:extLst>
              <a:ext uri="{FF2B5EF4-FFF2-40B4-BE49-F238E27FC236}">
                <a16:creationId xmlns:a16="http://schemas.microsoft.com/office/drawing/2014/main" id="{48BD7938-65FE-4AB4-B7DB-FEE031738F54}"/>
              </a:ext>
            </a:extLst>
          </p:cNvPr>
          <p:cNvGrpSpPr/>
          <p:nvPr/>
        </p:nvGrpSpPr>
        <p:grpSpPr>
          <a:xfrm>
            <a:off x="8479032" y="4634794"/>
            <a:ext cx="2959760" cy="678649"/>
            <a:chOff x="3233964" y="1954419"/>
            <a:chExt cx="1410044" cy="6786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E67E86-F197-451F-B2E2-BCF4235E318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B5A2E96-B436-43E1-8C05-8B277FC890C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8">
            <a:extLst>
              <a:ext uri="{FF2B5EF4-FFF2-40B4-BE49-F238E27FC236}">
                <a16:creationId xmlns:a16="http://schemas.microsoft.com/office/drawing/2014/main" id="{03CC852E-2C70-4D0A-9F1D-3E59DC0AAD77}"/>
              </a:ext>
            </a:extLst>
          </p:cNvPr>
          <p:cNvGrpSpPr/>
          <p:nvPr/>
        </p:nvGrpSpPr>
        <p:grpSpPr>
          <a:xfrm>
            <a:off x="753209" y="5420512"/>
            <a:ext cx="2973071" cy="678649"/>
            <a:chOff x="3233964" y="1954419"/>
            <a:chExt cx="1410044" cy="6786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FF18E9-B18B-490A-B3D2-40E62F246F0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D162EB-97FA-46DD-8A35-D948C775CB7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41">
            <a:extLst>
              <a:ext uri="{FF2B5EF4-FFF2-40B4-BE49-F238E27FC236}">
                <a16:creationId xmlns:a16="http://schemas.microsoft.com/office/drawing/2014/main" id="{834F9FE6-42CC-4A56-B456-5F01C7720020}"/>
              </a:ext>
            </a:extLst>
          </p:cNvPr>
          <p:cNvGrpSpPr/>
          <p:nvPr/>
        </p:nvGrpSpPr>
        <p:grpSpPr>
          <a:xfrm>
            <a:off x="8479032" y="5420512"/>
            <a:ext cx="2959760" cy="678649"/>
            <a:chOff x="3233964" y="1954419"/>
            <a:chExt cx="1410044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951F9D-BC5F-49A6-8400-08D7916D8E8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75BCF4-B74D-4688-BDD2-0731AC27BB6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ounded Rectangle 5">
            <a:extLst>
              <a:ext uri="{FF2B5EF4-FFF2-40B4-BE49-F238E27FC236}">
                <a16:creationId xmlns:a16="http://schemas.microsoft.com/office/drawing/2014/main" id="{61AECCAF-C388-4563-B8A7-B401C5F50100}"/>
              </a:ext>
            </a:extLst>
          </p:cNvPr>
          <p:cNvSpPr/>
          <p:nvPr/>
        </p:nvSpPr>
        <p:spPr>
          <a:xfrm flipH="1">
            <a:off x="3857316" y="56374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Teardrop 1">
            <a:extLst>
              <a:ext uri="{FF2B5EF4-FFF2-40B4-BE49-F238E27FC236}">
                <a16:creationId xmlns:a16="http://schemas.microsoft.com/office/drawing/2014/main" id="{8C06A0D5-E305-4D67-982C-39202F3AF61B}"/>
              </a:ext>
            </a:extLst>
          </p:cNvPr>
          <p:cNvSpPr/>
          <p:nvPr/>
        </p:nvSpPr>
        <p:spPr>
          <a:xfrm rot="18805991">
            <a:off x="7869022" y="5632425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93DFECD0-4A95-4BFD-AD70-D43763C11179}"/>
              </a:ext>
            </a:extLst>
          </p:cNvPr>
          <p:cNvSpPr>
            <a:spLocks noChangeAspect="1"/>
          </p:cNvSpPr>
          <p:nvPr/>
        </p:nvSpPr>
        <p:spPr>
          <a:xfrm rot="9900000">
            <a:off x="7864036" y="483419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EADC9D61-0937-46BD-B6AF-D0ED3A98DC04}"/>
              </a:ext>
            </a:extLst>
          </p:cNvPr>
          <p:cNvSpPr/>
          <p:nvPr/>
        </p:nvSpPr>
        <p:spPr>
          <a:xfrm>
            <a:off x="3902602" y="485177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1A75410-3838-42E1-BC92-7B4F44EA0374}"/>
              </a:ext>
            </a:extLst>
          </p:cNvPr>
          <p:cNvGrpSpPr/>
          <p:nvPr/>
        </p:nvGrpSpPr>
        <p:grpSpPr>
          <a:xfrm>
            <a:off x="5432381" y="3283961"/>
            <a:ext cx="1327679" cy="1327573"/>
            <a:chOff x="2667031" y="4073761"/>
            <a:chExt cx="2785580" cy="2785357"/>
          </a:xfrm>
          <a:solidFill>
            <a:schemeClr val="accent5"/>
          </a:solidFill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BDAE64A4-BE87-4360-A1FA-CF0283675726}"/>
                </a:ext>
              </a:extLst>
            </p:cNvPr>
            <p:cNvSpPr/>
            <p:nvPr/>
          </p:nvSpPr>
          <p:spPr>
            <a:xfrm>
              <a:off x="2667031" y="4073761"/>
              <a:ext cx="2785580" cy="2785357"/>
            </a:xfrm>
            <a:custGeom>
              <a:avLst/>
              <a:gdLst>
                <a:gd name="connsiteX0" fmla="*/ 800328 w 2785580"/>
                <a:gd name="connsiteY0" fmla="*/ 2657557 h 2785357"/>
                <a:gd name="connsiteX1" fmla="*/ 598027 w 2785580"/>
                <a:gd name="connsiteY1" fmla="*/ 2541229 h 2785357"/>
                <a:gd name="connsiteX2" fmla="*/ 708224 w 2785580"/>
                <a:gd name="connsiteY2" fmla="*/ 2236839 h 2785357"/>
                <a:gd name="connsiteX3" fmla="*/ 552293 w 2785580"/>
                <a:gd name="connsiteY3" fmla="*/ 2079903 h 2785357"/>
                <a:gd name="connsiteX4" fmla="*/ 276617 w 2785580"/>
                <a:gd name="connsiteY4" fmla="*/ 2180886 h 2785357"/>
                <a:gd name="connsiteX5" fmla="*/ 230849 w 2785580"/>
                <a:gd name="connsiteY5" fmla="*/ 2163866 h 2785357"/>
                <a:gd name="connsiteX6" fmla="*/ 129900 w 2785580"/>
                <a:gd name="connsiteY6" fmla="*/ 1989641 h 2785357"/>
                <a:gd name="connsiteX7" fmla="*/ 272462 w 2785580"/>
                <a:gd name="connsiteY7" fmla="*/ 1869561 h 2785357"/>
                <a:gd name="connsiteX8" fmla="*/ 376427 w 2785580"/>
                <a:gd name="connsiteY8" fmla="*/ 1782415 h 2785357"/>
                <a:gd name="connsiteX9" fmla="*/ 382693 w 2785580"/>
                <a:gd name="connsiteY9" fmla="*/ 1761609 h 2785357"/>
                <a:gd name="connsiteX10" fmla="*/ 334044 w 2785580"/>
                <a:gd name="connsiteY10" fmla="*/ 1579477 h 2785357"/>
                <a:gd name="connsiteX11" fmla="*/ 317894 w 2785580"/>
                <a:gd name="connsiteY11" fmla="*/ 1566611 h 2785357"/>
                <a:gd name="connsiteX12" fmla="*/ 14845 w 2785580"/>
                <a:gd name="connsiteY12" fmla="*/ 1514043 h 2785357"/>
                <a:gd name="connsiteX13" fmla="*/ 806 w 2785580"/>
                <a:gd name="connsiteY13" fmla="*/ 1498664 h 2785357"/>
                <a:gd name="connsiteX14" fmla="*/ 2 w 2785580"/>
                <a:gd name="connsiteY14" fmla="*/ 1290935 h 2785357"/>
                <a:gd name="connsiteX15" fmla="*/ 13773 w 2785580"/>
                <a:gd name="connsiteY15" fmla="*/ 1275087 h 2785357"/>
                <a:gd name="connsiteX16" fmla="*/ 318397 w 2785580"/>
                <a:gd name="connsiteY16" fmla="*/ 1221647 h 2785357"/>
                <a:gd name="connsiteX17" fmla="*/ 333809 w 2785580"/>
                <a:gd name="connsiteY17" fmla="*/ 1205599 h 2785357"/>
                <a:gd name="connsiteX18" fmla="*/ 379744 w 2785580"/>
                <a:gd name="connsiteY18" fmla="*/ 1031341 h 2785357"/>
                <a:gd name="connsiteX19" fmla="*/ 371301 w 2785580"/>
                <a:gd name="connsiteY19" fmla="*/ 1002192 h 2785357"/>
                <a:gd name="connsiteX20" fmla="*/ 142229 w 2785580"/>
                <a:gd name="connsiteY20" fmla="*/ 811416 h 2785357"/>
                <a:gd name="connsiteX21" fmla="*/ 127789 w 2785580"/>
                <a:gd name="connsiteY21" fmla="*/ 798785 h 2785357"/>
                <a:gd name="connsiteX22" fmla="*/ 183005 w 2785580"/>
                <a:gd name="connsiteY22" fmla="*/ 702660 h 2785357"/>
                <a:gd name="connsiteX23" fmla="*/ 235238 w 2785580"/>
                <a:gd name="connsiteY23" fmla="*/ 611192 h 2785357"/>
                <a:gd name="connsiteX24" fmla="*/ 259797 w 2785580"/>
                <a:gd name="connsiteY24" fmla="*/ 601878 h 2785357"/>
                <a:gd name="connsiteX25" fmla="*/ 542275 w 2785580"/>
                <a:gd name="connsiteY25" fmla="*/ 705139 h 2785357"/>
                <a:gd name="connsiteX26" fmla="*/ 571860 w 2785580"/>
                <a:gd name="connsiteY26" fmla="*/ 697701 h 2785357"/>
                <a:gd name="connsiteX27" fmla="*/ 698206 w 2785580"/>
                <a:gd name="connsiteY27" fmla="*/ 570886 h 2785357"/>
                <a:gd name="connsiteX28" fmla="*/ 704438 w 2785580"/>
                <a:gd name="connsiteY28" fmla="*/ 547232 h 2785357"/>
                <a:gd name="connsiteX29" fmla="*/ 598362 w 2785580"/>
                <a:gd name="connsiteY29" fmla="*/ 258757 h 2785357"/>
                <a:gd name="connsiteX30" fmla="*/ 594074 w 2785580"/>
                <a:gd name="connsiteY30" fmla="*/ 245455 h 2785357"/>
                <a:gd name="connsiteX31" fmla="*/ 795504 w 2785580"/>
                <a:gd name="connsiteY31" fmla="*/ 128457 h 2785357"/>
                <a:gd name="connsiteX32" fmla="*/ 866600 w 2785580"/>
                <a:gd name="connsiteY32" fmla="*/ 212822 h 2785357"/>
                <a:gd name="connsiteX33" fmla="*/ 1000988 w 2785580"/>
                <a:gd name="connsiteY33" fmla="*/ 373343 h 2785357"/>
                <a:gd name="connsiteX34" fmla="*/ 1027758 w 2785580"/>
                <a:gd name="connsiteY34" fmla="*/ 380144 h 2785357"/>
                <a:gd name="connsiteX35" fmla="*/ 1200139 w 2785580"/>
                <a:gd name="connsiteY35" fmla="*/ 333707 h 2785357"/>
                <a:gd name="connsiteX36" fmla="*/ 1219237 w 2785580"/>
                <a:gd name="connsiteY36" fmla="*/ 313805 h 2785357"/>
                <a:gd name="connsiteX37" fmla="*/ 1273548 w 2785580"/>
                <a:gd name="connsiteY37" fmla="*/ 0 h 2785357"/>
                <a:gd name="connsiteX38" fmla="*/ 1507076 w 2785580"/>
                <a:gd name="connsiteY38" fmla="*/ 0 h 2785357"/>
                <a:gd name="connsiteX39" fmla="*/ 1519942 w 2785580"/>
                <a:gd name="connsiteY39" fmla="*/ 70661 h 2785357"/>
                <a:gd name="connsiteX40" fmla="*/ 1563699 w 2785580"/>
                <a:gd name="connsiteY40" fmla="*/ 319266 h 2785357"/>
                <a:gd name="connsiteX41" fmla="*/ 1578206 w 2785580"/>
                <a:gd name="connsiteY41" fmla="*/ 331663 h 2785357"/>
                <a:gd name="connsiteX42" fmla="*/ 1760304 w 2785580"/>
                <a:gd name="connsiteY42" fmla="*/ 380580 h 2785357"/>
                <a:gd name="connsiteX43" fmla="*/ 1780574 w 2785580"/>
                <a:gd name="connsiteY43" fmla="*/ 372337 h 2785357"/>
                <a:gd name="connsiteX44" fmla="*/ 1972523 w 2785580"/>
                <a:gd name="connsiteY44" fmla="*/ 142093 h 2785357"/>
                <a:gd name="connsiteX45" fmla="*/ 1986226 w 2785580"/>
                <a:gd name="connsiteY45" fmla="*/ 126246 h 2785357"/>
                <a:gd name="connsiteX46" fmla="*/ 2188427 w 2785580"/>
                <a:gd name="connsiteY46" fmla="*/ 242574 h 2785357"/>
                <a:gd name="connsiteX47" fmla="*/ 2131737 w 2785580"/>
                <a:gd name="connsiteY47" fmla="*/ 399007 h 2785357"/>
                <a:gd name="connsiteX48" fmla="*/ 2078498 w 2785580"/>
                <a:gd name="connsiteY48" fmla="*/ 544953 h 2785357"/>
                <a:gd name="connsiteX49" fmla="*/ 2084663 w 2785580"/>
                <a:gd name="connsiteY49" fmla="*/ 567435 h 2785357"/>
                <a:gd name="connsiteX50" fmla="*/ 2213857 w 2785580"/>
                <a:gd name="connsiteY50" fmla="*/ 696093 h 2785357"/>
                <a:gd name="connsiteX51" fmla="*/ 2239320 w 2785580"/>
                <a:gd name="connsiteY51" fmla="*/ 702559 h 2785357"/>
                <a:gd name="connsiteX52" fmla="*/ 2526254 w 2785580"/>
                <a:gd name="connsiteY52" fmla="*/ 596919 h 2785357"/>
                <a:gd name="connsiteX53" fmla="*/ 2539355 w 2785580"/>
                <a:gd name="connsiteY53" fmla="*/ 592329 h 2785357"/>
                <a:gd name="connsiteX54" fmla="*/ 2656386 w 2785580"/>
                <a:gd name="connsiteY54" fmla="*/ 794329 h 2785357"/>
                <a:gd name="connsiteX55" fmla="*/ 2453348 w 2785580"/>
                <a:gd name="connsiteY55" fmla="*/ 965270 h 2785357"/>
                <a:gd name="connsiteX56" fmla="*/ 2408385 w 2785580"/>
                <a:gd name="connsiteY56" fmla="*/ 1002862 h 2785357"/>
                <a:gd name="connsiteX57" fmla="*/ 2403527 w 2785580"/>
                <a:gd name="connsiteY57" fmla="*/ 1021289 h 2785357"/>
                <a:gd name="connsiteX58" fmla="*/ 2452008 w 2785580"/>
                <a:gd name="connsiteY58" fmla="*/ 1201779 h 2785357"/>
                <a:gd name="connsiteX59" fmla="*/ 2469330 w 2785580"/>
                <a:gd name="connsiteY59" fmla="*/ 1217660 h 2785357"/>
                <a:gd name="connsiteX60" fmla="*/ 2708218 w 2785580"/>
                <a:gd name="connsiteY60" fmla="*/ 1258771 h 2785357"/>
                <a:gd name="connsiteX61" fmla="*/ 2785580 w 2785580"/>
                <a:gd name="connsiteY61" fmla="*/ 1272507 h 2785357"/>
                <a:gd name="connsiteX62" fmla="*/ 2785580 w 2785580"/>
                <a:gd name="connsiteY62" fmla="*/ 1506236 h 2785357"/>
                <a:gd name="connsiteX63" fmla="*/ 2459915 w 2785580"/>
                <a:gd name="connsiteY63" fmla="*/ 1564032 h 2785357"/>
                <a:gd name="connsiteX64" fmla="*/ 2411434 w 2785580"/>
                <a:gd name="connsiteY64" fmla="*/ 1739730 h 2785357"/>
                <a:gd name="connsiteX65" fmla="*/ 2426410 w 2785580"/>
                <a:gd name="connsiteY65" fmla="*/ 1790657 h 2785357"/>
                <a:gd name="connsiteX66" fmla="*/ 2643621 w 2785580"/>
                <a:gd name="connsiteY66" fmla="*/ 1972118 h 2785357"/>
                <a:gd name="connsiteX67" fmla="*/ 2658531 w 2785580"/>
                <a:gd name="connsiteY67" fmla="*/ 1984917 h 2785357"/>
                <a:gd name="connsiteX68" fmla="*/ 2542437 w 2785580"/>
                <a:gd name="connsiteY68" fmla="*/ 2187218 h 2785357"/>
                <a:gd name="connsiteX69" fmla="*/ 2389522 w 2785580"/>
                <a:gd name="connsiteY69" fmla="*/ 2131969 h 2785357"/>
                <a:gd name="connsiteX70" fmla="*/ 2238851 w 2785580"/>
                <a:gd name="connsiteY70" fmla="*/ 2076988 h 2785357"/>
                <a:gd name="connsiteX71" fmla="*/ 2219050 w 2785580"/>
                <a:gd name="connsiteY71" fmla="*/ 2081779 h 2785357"/>
                <a:gd name="connsiteX72" fmla="*/ 2086908 w 2785580"/>
                <a:gd name="connsiteY72" fmla="*/ 2214592 h 2785357"/>
                <a:gd name="connsiteX73" fmla="*/ 2081714 w 2785580"/>
                <a:gd name="connsiteY73" fmla="*/ 2235800 h 2785357"/>
                <a:gd name="connsiteX74" fmla="*/ 2187187 w 2785580"/>
                <a:gd name="connsiteY74" fmla="*/ 2522734 h 2785357"/>
                <a:gd name="connsiteX75" fmla="*/ 2192715 w 2785580"/>
                <a:gd name="connsiteY75" fmla="*/ 2538314 h 2785357"/>
                <a:gd name="connsiteX76" fmla="*/ 1990917 w 2785580"/>
                <a:gd name="connsiteY76" fmla="*/ 2655513 h 2785357"/>
                <a:gd name="connsiteX77" fmla="*/ 1878642 w 2785580"/>
                <a:gd name="connsiteY77" fmla="*/ 2522131 h 2785357"/>
                <a:gd name="connsiteX78" fmla="*/ 1783992 w 2785580"/>
                <a:gd name="connsiteY78" fmla="*/ 2409187 h 2785357"/>
                <a:gd name="connsiteX79" fmla="*/ 1761510 w 2785580"/>
                <a:gd name="connsiteY79" fmla="*/ 2403156 h 2785357"/>
                <a:gd name="connsiteX80" fmla="*/ 1585845 w 2785580"/>
                <a:gd name="connsiteY80" fmla="*/ 2450465 h 2785357"/>
                <a:gd name="connsiteX81" fmla="*/ 1566882 w 2785580"/>
                <a:gd name="connsiteY81" fmla="*/ 2470500 h 2785357"/>
                <a:gd name="connsiteX82" fmla="*/ 1512738 w 2785580"/>
                <a:gd name="connsiteY82" fmla="*/ 2784339 h 2785357"/>
                <a:gd name="connsiteX83" fmla="*/ 1473136 w 2785580"/>
                <a:gd name="connsiteY83" fmla="*/ 2784339 h 2785357"/>
                <a:gd name="connsiteX84" fmla="*/ 1297236 w 2785580"/>
                <a:gd name="connsiteY84" fmla="*/ 2785344 h 2785357"/>
                <a:gd name="connsiteX85" fmla="*/ 1275324 w 2785580"/>
                <a:gd name="connsiteY85" fmla="*/ 2766146 h 2785357"/>
                <a:gd name="connsiteX86" fmla="*/ 1222588 w 2785580"/>
                <a:gd name="connsiteY86" fmla="*/ 2466513 h 2785357"/>
                <a:gd name="connsiteX87" fmla="*/ 1208248 w 2785580"/>
                <a:gd name="connsiteY87" fmla="*/ 2451805 h 2785357"/>
                <a:gd name="connsiteX88" fmla="*/ 1027691 w 2785580"/>
                <a:gd name="connsiteY88" fmla="*/ 2403726 h 2785357"/>
                <a:gd name="connsiteX89" fmla="*/ 1005712 w 2785580"/>
                <a:gd name="connsiteY89" fmla="*/ 2411700 h 2785357"/>
                <a:gd name="connsiteX90" fmla="*/ 808503 w 2785580"/>
                <a:gd name="connsiteY90" fmla="*/ 2648477 h 2785357"/>
                <a:gd name="connsiteX91" fmla="*/ 800328 w 2785580"/>
                <a:gd name="connsiteY91" fmla="*/ 2657557 h 2785357"/>
                <a:gd name="connsiteX92" fmla="*/ 1763655 w 2785580"/>
                <a:gd name="connsiteY92" fmla="*/ 2127212 h 2785357"/>
                <a:gd name="connsiteX93" fmla="*/ 2202633 w 2785580"/>
                <a:gd name="connsiteY93" fmla="*/ 1237629 h 2785357"/>
                <a:gd name="connsiteX94" fmla="*/ 1436749 w 2785580"/>
                <a:gd name="connsiteY94" fmla="*/ 569646 h 2785357"/>
                <a:gd name="connsiteX95" fmla="*/ 611898 w 2785580"/>
                <a:gd name="connsiteY95" fmla="*/ 1131151 h 2785357"/>
                <a:gd name="connsiteX96" fmla="*/ 888881 w 2785580"/>
                <a:gd name="connsiteY96" fmla="*/ 2041741 h 2785357"/>
                <a:gd name="connsiteX97" fmla="*/ 1007152 w 2785580"/>
                <a:gd name="connsiteY97" fmla="*/ 1865641 h 2785357"/>
                <a:gd name="connsiteX98" fmla="*/ 1130081 w 2785580"/>
                <a:gd name="connsiteY98" fmla="*/ 1801814 h 2785357"/>
                <a:gd name="connsiteX99" fmla="*/ 1350944 w 2785580"/>
                <a:gd name="connsiteY99" fmla="*/ 1856092 h 2785357"/>
                <a:gd name="connsiteX100" fmla="*/ 1546444 w 2785580"/>
                <a:gd name="connsiteY100" fmla="*/ 2100173 h 2785357"/>
                <a:gd name="connsiteX101" fmla="*/ 1583399 w 2785580"/>
                <a:gd name="connsiteY101" fmla="*/ 2193651 h 2785357"/>
                <a:gd name="connsiteX102" fmla="*/ 1622700 w 2785580"/>
                <a:gd name="connsiteY102" fmla="*/ 2182963 h 2785357"/>
                <a:gd name="connsiteX103" fmla="*/ 1588325 w 2785580"/>
                <a:gd name="connsiteY103" fmla="*/ 2094410 h 2785357"/>
                <a:gd name="connsiteX104" fmla="*/ 1592144 w 2785580"/>
                <a:gd name="connsiteY104" fmla="*/ 2071091 h 2785357"/>
                <a:gd name="connsiteX105" fmla="*/ 1705222 w 2785580"/>
                <a:gd name="connsiteY105" fmla="*/ 1945315 h 2785357"/>
                <a:gd name="connsiteX106" fmla="*/ 1711052 w 2785580"/>
                <a:gd name="connsiteY106" fmla="*/ 1933755 h 2785357"/>
                <a:gd name="connsiteX107" fmla="*/ 1763655 w 2785580"/>
                <a:gd name="connsiteY107" fmla="*/ 2127212 h 278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2785580" h="2785357">
                  <a:moveTo>
                    <a:pt x="800328" y="2657557"/>
                  </a:moveTo>
                  <a:cubicBezTo>
                    <a:pt x="732716" y="2618692"/>
                    <a:pt x="666109" y="2580396"/>
                    <a:pt x="598027" y="2541229"/>
                  </a:cubicBezTo>
                  <a:cubicBezTo>
                    <a:pt x="636155" y="2435924"/>
                    <a:pt x="674150" y="2330954"/>
                    <a:pt x="708224" y="2236839"/>
                  </a:cubicBezTo>
                  <a:cubicBezTo>
                    <a:pt x="654750" y="2182997"/>
                    <a:pt x="605264" y="2133209"/>
                    <a:pt x="552293" y="2079903"/>
                  </a:cubicBezTo>
                  <a:cubicBezTo>
                    <a:pt x="466856" y="2111196"/>
                    <a:pt x="371736" y="2146041"/>
                    <a:pt x="276617" y="2180886"/>
                  </a:cubicBezTo>
                  <a:cubicBezTo>
                    <a:pt x="246965" y="2191741"/>
                    <a:pt x="246999" y="2191708"/>
                    <a:pt x="230849" y="2163866"/>
                  </a:cubicBezTo>
                  <a:cubicBezTo>
                    <a:pt x="197378" y="2106070"/>
                    <a:pt x="163907" y="2048308"/>
                    <a:pt x="129900" y="1989641"/>
                  </a:cubicBezTo>
                  <a:cubicBezTo>
                    <a:pt x="177811" y="1949302"/>
                    <a:pt x="225120" y="1909431"/>
                    <a:pt x="272462" y="1869561"/>
                  </a:cubicBezTo>
                  <a:cubicBezTo>
                    <a:pt x="307039" y="1840445"/>
                    <a:pt x="341448" y="1811061"/>
                    <a:pt x="376427" y="1782415"/>
                  </a:cubicBezTo>
                  <a:cubicBezTo>
                    <a:pt x="383999" y="1776217"/>
                    <a:pt x="385406" y="1771392"/>
                    <a:pt x="382693" y="1761609"/>
                  </a:cubicBezTo>
                  <a:cubicBezTo>
                    <a:pt x="365739" y="1701099"/>
                    <a:pt x="349523" y="1640389"/>
                    <a:pt x="334044" y="1579477"/>
                  </a:cubicBezTo>
                  <a:cubicBezTo>
                    <a:pt x="331464" y="1569325"/>
                    <a:pt x="326170" y="1568052"/>
                    <a:pt x="317894" y="1566611"/>
                  </a:cubicBezTo>
                  <a:cubicBezTo>
                    <a:pt x="216844" y="1549155"/>
                    <a:pt x="115928" y="1531197"/>
                    <a:pt x="14845" y="1514043"/>
                  </a:cubicBezTo>
                  <a:cubicBezTo>
                    <a:pt x="4559" y="1512300"/>
                    <a:pt x="773" y="1509486"/>
                    <a:pt x="806" y="1498664"/>
                  </a:cubicBezTo>
                  <a:cubicBezTo>
                    <a:pt x="974" y="1429410"/>
                    <a:pt x="672" y="1360189"/>
                    <a:pt x="2" y="1290935"/>
                  </a:cubicBezTo>
                  <a:cubicBezTo>
                    <a:pt x="-98" y="1280381"/>
                    <a:pt x="3286" y="1276896"/>
                    <a:pt x="13773" y="1275087"/>
                  </a:cubicBezTo>
                  <a:cubicBezTo>
                    <a:pt x="115359" y="1257598"/>
                    <a:pt x="216811" y="1239304"/>
                    <a:pt x="318397" y="1221647"/>
                  </a:cubicBezTo>
                  <a:cubicBezTo>
                    <a:pt x="328482" y="1219905"/>
                    <a:pt x="331464" y="1214946"/>
                    <a:pt x="333809" y="1205599"/>
                  </a:cubicBezTo>
                  <a:cubicBezTo>
                    <a:pt x="348451" y="1147334"/>
                    <a:pt x="363193" y="1089069"/>
                    <a:pt x="379744" y="1031341"/>
                  </a:cubicBezTo>
                  <a:cubicBezTo>
                    <a:pt x="383664" y="1017738"/>
                    <a:pt x="381821" y="1010869"/>
                    <a:pt x="371301" y="1002192"/>
                  </a:cubicBezTo>
                  <a:cubicBezTo>
                    <a:pt x="294642" y="938968"/>
                    <a:pt x="218520" y="875108"/>
                    <a:pt x="142229" y="811416"/>
                  </a:cubicBezTo>
                  <a:cubicBezTo>
                    <a:pt x="137606" y="807530"/>
                    <a:pt x="133116" y="803442"/>
                    <a:pt x="127789" y="798785"/>
                  </a:cubicBezTo>
                  <a:cubicBezTo>
                    <a:pt x="146485" y="766252"/>
                    <a:pt x="164745" y="734456"/>
                    <a:pt x="183005" y="702660"/>
                  </a:cubicBezTo>
                  <a:cubicBezTo>
                    <a:pt x="200494" y="672204"/>
                    <a:pt x="218620" y="642084"/>
                    <a:pt x="235238" y="611192"/>
                  </a:cubicBezTo>
                  <a:cubicBezTo>
                    <a:pt x="241504" y="599566"/>
                    <a:pt x="247133" y="597187"/>
                    <a:pt x="259797" y="601878"/>
                  </a:cubicBezTo>
                  <a:cubicBezTo>
                    <a:pt x="353811" y="636656"/>
                    <a:pt x="448261" y="670328"/>
                    <a:pt x="542275" y="705139"/>
                  </a:cubicBezTo>
                  <a:cubicBezTo>
                    <a:pt x="555309" y="709964"/>
                    <a:pt x="562177" y="707786"/>
                    <a:pt x="571860" y="697701"/>
                  </a:cubicBezTo>
                  <a:cubicBezTo>
                    <a:pt x="613104" y="654614"/>
                    <a:pt x="655421" y="612499"/>
                    <a:pt x="698206" y="570886"/>
                  </a:cubicBezTo>
                  <a:cubicBezTo>
                    <a:pt x="706147" y="563147"/>
                    <a:pt x="708492" y="558087"/>
                    <a:pt x="704438" y="547232"/>
                  </a:cubicBezTo>
                  <a:cubicBezTo>
                    <a:pt x="668655" y="451241"/>
                    <a:pt x="633609" y="354948"/>
                    <a:pt x="598362" y="258757"/>
                  </a:cubicBezTo>
                  <a:cubicBezTo>
                    <a:pt x="596854" y="254669"/>
                    <a:pt x="595682" y="250481"/>
                    <a:pt x="594074" y="245455"/>
                  </a:cubicBezTo>
                  <a:cubicBezTo>
                    <a:pt x="661183" y="206489"/>
                    <a:pt x="727623" y="167892"/>
                    <a:pt x="795504" y="128457"/>
                  </a:cubicBezTo>
                  <a:cubicBezTo>
                    <a:pt x="819292" y="156668"/>
                    <a:pt x="842980" y="184711"/>
                    <a:pt x="866600" y="212822"/>
                  </a:cubicBezTo>
                  <a:cubicBezTo>
                    <a:pt x="911497" y="266228"/>
                    <a:pt x="956661" y="319434"/>
                    <a:pt x="1000988" y="373343"/>
                  </a:cubicBezTo>
                  <a:cubicBezTo>
                    <a:pt x="1009297" y="383427"/>
                    <a:pt x="1016065" y="383494"/>
                    <a:pt x="1027758" y="380144"/>
                  </a:cubicBezTo>
                  <a:cubicBezTo>
                    <a:pt x="1084984" y="363794"/>
                    <a:pt x="1142511" y="348482"/>
                    <a:pt x="1200139" y="333707"/>
                  </a:cubicBezTo>
                  <a:cubicBezTo>
                    <a:pt x="1211833" y="330725"/>
                    <a:pt x="1217059" y="326838"/>
                    <a:pt x="1219237" y="313805"/>
                  </a:cubicBezTo>
                  <a:cubicBezTo>
                    <a:pt x="1236626" y="209438"/>
                    <a:pt x="1255154" y="105272"/>
                    <a:pt x="1273548" y="0"/>
                  </a:cubicBezTo>
                  <a:cubicBezTo>
                    <a:pt x="1350910" y="0"/>
                    <a:pt x="1427770" y="0"/>
                    <a:pt x="1507076" y="0"/>
                  </a:cubicBezTo>
                  <a:cubicBezTo>
                    <a:pt x="1511264" y="22951"/>
                    <a:pt x="1515720" y="46773"/>
                    <a:pt x="1519942" y="70661"/>
                  </a:cubicBezTo>
                  <a:cubicBezTo>
                    <a:pt x="1534617" y="153518"/>
                    <a:pt x="1549392" y="236342"/>
                    <a:pt x="1563699" y="319266"/>
                  </a:cubicBezTo>
                  <a:cubicBezTo>
                    <a:pt x="1565307" y="328547"/>
                    <a:pt x="1570534" y="329652"/>
                    <a:pt x="1578206" y="331663"/>
                  </a:cubicBezTo>
                  <a:cubicBezTo>
                    <a:pt x="1639051" y="347410"/>
                    <a:pt x="1699862" y="363325"/>
                    <a:pt x="1760304" y="380580"/>
                  </a:cubicBezTo>
                  <a:cubicBezTo>
                    <a:pt x="1771528" y="383796"/>
                    <a:pt x="1775247" y="378737"/>
                    <a:pt x="1780574" y="372337"/>
                  </a:cubicBezTo>
                  <a:cubicBezTo>
                    <a:pt x="1844535" y="295578"/>
                    <a:pt x="1908529" y="218819"/>
                    <a:pt x="1972523" y="142093"/>
                  </a:cubicBezTo>
                  <a:cubicBezTo>
                    <a:pt x="1976778" y="137001"/>
                    <a:pt x="1981200" y="132042"/>
                    <a:pt x="1986226" y="126246"/>
                  </a:cubicBezTo>
                  <a:cubicBezTo>
                    <a:pt x="2053637" y="165044"/>
                    <a:pt x="2120580" y="203541"/>
                    <a:pt x="2188427" y="242574"/>
                  </a:cubicBezTo>
                  <a:cubicBezTo>
                    <a:pt x="2169229" y="295511"/>
                    <a:pt x="2150499" y="347242"/>
                    <a:pt x="2131737" y="399007"/>
                  </a:cubicBezTo>
                  <a:cubicBezTo>
                    <a:pt x="2114113" y="447689"/>
                    <a:pt x="2096892" y="496539"/>
                    <a:pt x="2078498" y="544953"/>
                  </a:cubicBezTo>
                  <a:cubicBezTo>
                    <a:pt x="2074511" y="555474"/>
                    <a:pt x="2077359" y="560299"/>
                    <a:pt x="2084663" y="567435"/>
                  </a:cubicBezTo>
                  <a:cubicBezTo>
                    <a:pt x="2128219" y="609818"/>
                    <a:pt x="2171540" y="652503"/>
                    <a:pt x="2213857" y="696093"/>
                  </a:cubicBezTo>
                  <a:cubicBezTo>
                    <a:pt x="2222333" y="704838"/>
                    <a:pt x="2228163" y="706681"/>
                    <a:pt x="2239320" y="702559"/>
                  </a:cubicBezTo>
                  <a:cubicBezTo>
                    <a:pt x="2334842" y="667011"/>
                    <a:pt x="2430565" y="632066"/>
                    <a:pt x="2526254" y="596919"/>
                  </a:cubicBezTo>
                  <a:cubicBezTo>
                    <a:pt x="2530342" y="595412"/>
                    <a:pt x="2534496" y="594038"/>
                    <a:pt x="2539355" y="592329"/>
                  </a:cubicBezTo>
                  <a:cubicBezTo>
                    <a:pt x="2578522" y="659942"/>
                    <a:pt x="2617286" y="726884"/>
                    <a:pt x="2656386" y="794329"/>
                  </a:cubicBezTo>
                  <a:cubicBezTo>
                    <a:pt x="2588238" y="851689"/>
                    <a:pt x="2520793" y="908479"/>
                    <a:pt x="2453348" y="965270"/>
                  </a:cubicBezTo>
                  <a:cubicBezTo>
                    <a:pt x="2438405" y="977867"/>
                    <a:pt x="2423697" y="990767"/>
                    <a:pt x="2408385" y="1002862"/>
                  </a:cubicBezTo>
                  <a:cubicBezTo>
                    <a:pt x="2401517" y="1008290"/>
                    <a:pt x="2401181" y="1012947"/>
                    <a:pt x="2403527" y="1021289"/>
                  </a:cubicBezTo>
                  <a:cubicBezTo>
                    <a:pt x="2420313" y="1081263"/>
                    <a:pt x="2436562" y="1141437"/>
                    <a:pt x="2452008" y="1201779"/>
                  </a:cubicBezTo>
                  <a:cubicBezTo>
                    <a:pt x="2454688" y="1212266"/>
                    <a:pt x="2459546" y="1216019"/>
                    <a:pt x="2469330" y="1217660"/>
                  </a:cubicBezTo>
                  <a:cubicBezTo>
                    <a:pt x="2549004" y="1231163"/>
                    <a:pt x="2628611" y="1244967"/>
                    <a:pt x="2708218" y="1258771"/>
                  </a:cubicBezTo>
                  <a:cubicBezTo>
                    <a:pt x="2733883" y="1263227"/>
                    <a:pt x="2759514" y="1267884"/>
                    <a:pt x="2785580" y="1272507"/>
                  </a:cubicBezTo>
                  <a:cubicBezTo>
                    <a:pt x="2785580" y="1350875"/>
                    <a:pt x="2785580" y="1427802"/>
                    <a:pt x="2785580" y="1506236"/>
                  </a:cubicBezTo>
                  <a:cubicBezTo>
                    <a:pt x="2675786" y="1525702"/>
                    <a:pt x="2566259" y="1545168"/>
                    <a:pt x="2459915" y="1564032"/>
                  </a:cubicBezTo>
                  <a:cubicBezTo>
                    <a:pt x="2443431" y="1624105"/>
                    <a:pt x="2428086" y="1682102"/>
                    <a:pt x="2411434" y="1739730"/>
                  </a:cubicBezTo>
                  <a:cubicBezTo>
                    <a:pt x="2402622" y="1770219"/>
                    <a:pt x="2401583" y="1769918"/>
                    <a:pt x="2426410" y="1790657"/>
                  </a:cubicBezTo>
                  <a:cubicBezTo>
                    <a:pt x="2498814" y="1851133"/>
                    <a:pt x="2571218" y="1911642"/>
                    <a:pt x="2643621" y="1972118"/>
                  </a:cubicBezTo>
                  <a:cubicBezTo>
                    <a:pt x="2648312" y="1976039"/>
                    <a:pt x="2652902" y="1980059"/>
                    <a:pt x="2658531" y="1984917"/>
                  </a:cubicBezTo>
                  <a:cubicBezTo>
                    <a:pt x="2619900" y="2052228"/>
                    <a:pt x="2581436" y="2119271"/>
                    <a:pt x="2542437" y="2187218"/>
                  </a:cubicBezTo>
                  <a:cubicBezTo>
                    <a:pt x="2490907" y="2168623"/>
                    <a:pt x="2440214" y="2150363"/>
                    <a:pt x="2389522" y="2131969"/>
                  </a:cubicBezTo>
                  <a:cubicBezTo>
                    <a:pt x="2339265" y="2113743"/>
                    <a:pt x="2288974" y="2095550"/>
                    <a:pt x="2238851" y="2076988"/>
                  </a:cubicBezTo>
                  <a:cubicBezTo>
                    <a:pt x="2230542" y="2073906"/>
                    <a:pt x="2225785" y="2074810"/>
                    <a:pt x="2219050" y="2081779"/>
                  </a:cubicBezTo>
                  <a:cubicBezTo>
                    <a:pt x="2175561" y="2126608"/>
                    <a:pt x="2131435" y="2170801"/>
                    <a:pt x="2086908" y="2214592"/>
                  </a:cubicBezTo>
                  <a:cubicBezTo>
                    <a:pt x="2079838" y="2221527"/>
                    <a:pt x="2078230" y="2226419"/>
                    <a:pt x="2081714" y="2235800"/>
                  </a:cubicBezTo>
                  <a:cubicBezTo>
                    <a:pt x="2117196" y="2331322"/>
                    <a:pt x="2152108" y="2427045"/>
                    <a:pt x="2187187" y="2522734"/>
                  </a:cubicBezTo>
                  <a:cubicBezTo>
                    <a:pt x="2188896" y="2527391"/>
                    <a:pt x="2190504" y="2532082"/>
                    <a:pt x="2192715" y="2538314"/>
                  </a:cubicBezTo>
                  <a:cubicBezTo>
                    <a:pt x="2125739" y="2577213"/>
                    <a:pt x="2058831" y="2616078"/>
                    <a:pt x="1990917" y="2655513"/>
                  </a:cubicBezTo>
                  <a:cubicBezTo>
                    <a:pt x="1953257" y="2610784"/>
                    <a:pt x="1915933" y="2566458"/>
                    <a:pt x="1878642" y="2522131"/>
                  </a:cubicBezTo>
                  <a:cubicBezTo>
                    <a:pt x="1847014" y="2484539"/>
                    <a:pt x="1815185" y="2447114"/>
                    <a:pt x="1783992" y="2409187"/>
                  </a:cubicBezTo>
                  <a:cubicBezTo>
                    <a:pt x="1777291" y="2401012"/>
                    <a:pt x="1771830" y="2400208"/>
                    <a:pt x="1761510" y="2403156"/>
                  </a:cubicBezTo>
                  <a:cubicBezTo>
                    <a:pt x="1703212" y="2419875"/>
                    <a:pt x="1644746" y="2436024"/>
                    <a:pt x="1585845" y="2450465"/>
                  </a:cubicBezTo>
                  <a:cubicBezTo>
                    <a:pt x="1572879" y="2453648"/>
                    <a:pt x="1568892" y="2458640"/>
                    <a:pt x="1566882" y="2470500"/>
                  </a:cubicBezTo>
                  <a:cubicBezTo>
                    <a:pt x="1549258" y="2574331"/>
                    <a:pt x="1531132" y="2678062"/>
                    <a:pt x="1512738" y="2784339"/>
                  </a:cubicBezTo>
                  <a:cubicBezTo>
                    <a:pt x="1499537" y="2784339"/>
                    <a:pt x="1486336" y="2784305"/>
                    <a:pt x="1473136" y="2784339"/>
                  </a:cubicBezTo>
                  <a:cubicBezTo>
                    <a:pt x="1414502" y="2784506"/>
                    <a:pt x="1355836" y="2784104"/>
                    <a:pt x="1297236" y="2785344"/>
                  </a:cubicBezTo>
                  <a:cubicBezTo>
                    <a:pt x="1281824" y="2785679"/>
                    <a:pt x="1277669" y="2779849"/>
                    <a:pt x="1275324" y="2766146"/>
                  </a:cubicBezTo>
                  <a:cubicBezTo>
                    <a:pt x="1258036" y="2666235"/>
                    <a:pt x="1239809" y="2566458"/>
                    <a:pt x="1222588" y="2466513"/>
                  </a:cubicBezTo>
                  <a:cubicBezTo>
                    <a:pt x="1220912" y="2456764"/>
                    <a:pt x="1216657" y="2453983"/>
                    <a:pt x="1208248" y="2451805"/>
                  </a:cubicBezTo>
                  <a:cubicBezTo>
                    <a:pt x="1147939" y="2436225"/>
                    <a:pt x="1087597" y="2420746"/>
                    <a:pt x="1027691" y="2403726"/>
                  </a:cubicBezTo>
                  <a:cubicBezTo>
                    <a:pt x="1016165" y="2400442"/>
                    <a:pt x="1011743" y="2404429"/>
                    <a:pt x="1005712" y="2411700"/>
                  </a:cubicBezTo>
                  <a:cubicBezTo>
                    <a:pt x="940076" y="2490704"/>
                    <a:pt x="874273" y="2569574"/>
                    <a:pt x="808503" y="2648477"/>
                  </a:cubicBezTo>
                  <a:cubicBezTo>
                    <a:pt x="806292" y="2650956"/>
                    <a:pt x="804014" y="2653402"/>
                    <a:pt x="800328" y="2657557"/>
                  </a:cubicBezTo>
                  <a:close/>
                  <a:moveTo>
                    <a:pt x="1763655" y="2127212"/>
                  </a:moveTo>
                  <a:cubicBezTo>
                    <a:pt x="2080441" y="1967997"/>
                    <a:pt x="2273462" y="1613652"/>
                    <a:pt x="2202633" y="1237629"/>
                  </a:cubicBezTo>
                  <a:cubicBezTo>
                    <a:pt x="2132474" y="865325"/>
                    <a:pt x="1820412" y="591592"/>
                    <a:pt x="1436749" y="569646"/>
                  </a:cubicBezTo>
                  <a:cubicBezTo>
                    <a:pt x="1059018" y="548036"/>
                    <a:pt x="726987" y="785249"/>
                    <a:pt x="611898" y="1131151"/>
                  </a:cubicBezTo>
                  <a:cubicBezTo>
                    <a:pt x="494732" y="1483252"/>
                    <a:pt x="629923" y="1846777"/>
                    <a:pt x="888881" y="2041741"/>
                  </a:cubicBezTo>
                  <a:cubicBezTo>
                    <a:pt x="922118" y="1978853"/>
                    <a:pt x="962826" y="1921158"/>
                    <a:pt x="1007152" y="1865641"/>
                  </a:cubicBezTo>
                  <a:cubicBezTo>
                    <a:pt x="1039150" y="1825535"/>
                    <a:pt x="1082706" y="1809319"/>
                    <a:pt x="1130081" y="1801814"/>
                  </a:cubicBezTo>
                  <a:cubicBezTo>
                    <a:pt x="1210794" y="1789015"/>
                    <a:pt x="1283265" y="1814379"/>
                    <a:pt x="1350944" y="1856092"/>
                  </a:cubicBezTo>
                  <a:cubicBezTo>
                    <a:pt x="1445059" y="1914122"/>
                    <a:pt x="1504228" y="2000530"/>
                    <a:pt x="1546444" y="2100173"/>
                  </a:cubicBezTo>
                  <a:cubicBezTo>
                    <a:pt x="1559410" y="2130763"/>
                    <a:pt x="1570902" y="2161922"/>
                    <a:pt x="1583399" y="2193651"/>
                  </a:cubicBezTo>
                  <a:cubicBezTo>
                    <a:pt x="1596265" y="2190133"/>
                    <a:pt x="1608394" y="2186850"/>
                    <a:pt x="1622700" y="2182963"/>
                  </a:cubicBezTo>
                  <a:cubicBezTo>
                    <a:pt x="1610873" y="2152240"/>
                    <a:pt x="1600152" y="2123090"/>
                    <a:pt x="1588325" y="2094410"/>
                  </a:cubicBezTo>
                  <a:cubicBezTo>
                    <a:pt x="1584438" y="2084996"/>
                    <a:pt x="1584974" y="2078898"/>
                    <a:pt x="1592144" y="2071091"/>
                  </a:cubicBezTo>
                  <a:cubicBezTo>
                    <a:pt x="1630239" y="2029545"/>
                    <a:pt x="1667731" y="1987396"/>
                    <a:pt x="1705222" y="1945315"/>
                  </a:cubicBezTo>
                  <a:cubicBezTo>
                    <a:pt x="1708003" y="1942199"/>
                    <a:pt x="1709142" y="1937642"/>
                    <a:pt x="1711052" y="1933755"/>
                  </a:cubicBezTo>
                  <a:cubicBezTo>
                    <a:pt x="1732562" y="2000262"/>
                    <a:pt x="1734103" y="2066702"/>
                    <a:pt x="1763655" y="2127212"/>
                  </a:cubicBezTo>
                  <a:close/>
                </a:path>
              </a:pathLst>
            </a:custGeom>
            <a:grpFill/>
            <a:ln w="3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CA295F5-0716-4129-83B8-7DAE2CE577CB}"/>
                </a:ext>
              </a:extLst>
            </p:cNvPr>
            <p:cNvSpPr/>
            <p:nvPr/>
          </p:nvSpPr>
          <p:spPr>
            <a:xfrm>
              <a:off x="3685136" y="4738119"/>
              <a:ext cx="1031878" cy="1374736"/>
            </a:xfrm>
            <a:custGeom>
              <a:avLst/>
              <a:gdLst>
                <a:gd name="connsiteX0" fmla="*/ 547872 w 1031878"/>
                <a:gd name="connsiteY0" fmla="*/ 1374736 h 1374736"/>
                <a:gd name="connsiteX1" fmla="*/ 80984 w 1031878"/>
                <a:gd name="connsiteY1" fmla="*/ 1097753 h 1374736"/>
                <a:gd name="connsiteX2" fmla="*/ 87182 w 1031878"/>
                <a:gd name="connsiteY2" fmla="*/ 1051081 h 1374736"/>
                <a:gd name="connsiteX3" fmla="*/ 104270 w 1031878"/>
                <a:gd name="connsiteY3" fmla="*/ 997440 h 1374736"/>
                <a:gd name="connsiteX4" fmla="*/ 150607 w 1031878"/>
                <a:gd name="connsiteY4" fmla="*/ 831693 h 1374736"/>
                <a:gd name="connsiteX5" fmla="*/ 113752 w 1031878"/>
                <a:gd name="connsiteY5" fmla="*/ 683602 h 1374736"/>
                <a:gd name="connsiteX6" fmla="*/ 41314 w 1031878"/>
                <a:gd name="connsiteY6" fmla="*/ 500633 h 1374736"/>
                <a:gd name="connsiteX7" fmla="*/ 29990 w 1031878"/>
                <a:gd name="connsiteY7" fmla="*/ 483881 h 1374736"/>
                <a:gd name="connsiteX8" fmla="*/ 14008 w 1031878"/>
                <a:gd name="connsiteY8" fmla="*/ 471819 h 1374736"/>
                <a:gd name="connsiteX9" fmla="*/ 6001 w 1031878"/>
                <a:gd name="connsiteY9" fmla="*/ 432217 h 1374736"/>
                <a:gd name="connsiteX10" fmla="*/ 26204 w 1031878"/>
                <a:gd name="connsiteY10" fmla="*/ 344703 h 1374736"/>
                <a:gd name="connsiteX11" fmla="*/ 47010 w 1031878"/>
                <a:gd name="connsiteY11" fmla="*/ 209578 h 1374736"/>
                <a:gd name="connsiteX12" fmla="*/ 194565 w 1031878"/>
                <a:gd name="connsiteY12" fmla="*/ 39977 h 1374736"/>
                <a:gd name="connsiteX13" fmla="*/ 521101 w 1031878"/>
                <a:gd name="connsiteY13" fmla="*/ 14681 h 1374736"/>
                <a:gd name="connsiteX14" fmla="*/ 675424 w 1031878"/>
                <a:gd name="connsiteY14" fmla="*/ 123639 h 1374736"/>
                <a:gd name="connsiteX15" fmla="*/ 735598 w 1031878"/>
                <a:gd name="connsiteY15" fmla="*/ 239029 h 1374736"/>
                <a:gd name="connsiteX16" fmla="*/ 760660 w 1031878"/>
                <a:gd name="connsiteY16" fmla="*/ 255681 h 1374736"/>
                <a:gd name="connsiteX17" fmla="*/ 955891 w 1031878"/>
                <a:gd name="connsiteY17" fmla="*/ 269551 h 1374736"/>
                <a:gd name="connsiteX18" fmla="*/ 1010839 w 1031878"/>
                <a:gd name="connsiteY18" fmla="*/ 282953 h 1374736"/>
                <a:gd name="connsiteX19" fmla="*/ 1019014 w 1031878"/>
                <a:gd name="connsiteY19" fmla="*/ 323360 h 1374736"/>
                <a:gd name="connsiteX20" fmla="*/ 969293 w 1031878"/>
                <a:gd name="connsiteY20" fmla="*/ 356764 h 1374736"/>
                <a:gd name="connsiteX21" fmla="*/ 780796 w 1031878"/>
                <a:gd name="connsiteY21" fmla="*/ 423673 h 1374736"/>
                <a:gd name="connsiteX22" fmla="*/ 771984 w 1031878"/>
                <a:gd name="connsiteY22" fmla="*/ 426454 h 1374736"/>
                <a:gd name="connsiteX23" fmla="*/ 803680 w 1031878"/>
                <a:gd name="connsiteY23" fmla="*/ 471886 h 1374736"/>
                <a:gd name="connsiteX24" fmla="*/ 870790 w 1031878"/>
                <a:gd name="connsiteY24" fmla="*/ 565800 h 1374736"/>
                <a:gd name="connsiteX25" fmla="*/ 842780 w 1031878"/>
                <a:gd name="connsiteY25" fmla="*/ 636059 h 1374736"/>
                <a:gd name="connsiteX26" fmla="*/ 821102 w 1031878"/>
                <a:gd name="connsiteY26" fmla="*/ 680654 h 1374736"/>
                <a:gd name="connsiteX27" fmla="*/ 807901 w 1031878"/>
                <a:gd name="connsiteY27" fmla="*/ 738215 h 1374736"/>
                <a:gd name="connsiteX28" fmla="*/ 808605 w 1031878"/>
                <a:gd name="connsiteY28" fmla="*/ 790918 h 1374736"/>
                <a:gd name="connsiteX29" fmla="*/ 802976 w 1031878"/>
                <a:gd name="connsiteY29" fmla="*/ 821675 h 1374736"/>
                <a:gd name="connsiteX30" fmla="*/ 813698 w 1031878"/>
                <a:gd name="connsiteY30" fmla="*/ 867107 h 1374736"/>
                <a:gd name="connsiteX31" fmla="*/ 798989 w 1031878"/>
                <a:gd name="connsiteY31" fmla="*/ 912573 h 1374736"/>
                <a:gd name="connsiteX32" fmla="*/ 736034 w 1031878"/>
                <a:gd name="connsiteY32" fmla="*/ 939008 h 1374736"/>
                <a:gd name="connsiteX33" fmla="*/ 623894 w 1031878"/>
                <a:gd name="connsiteY33" fmla="*/ 935825 h 1374736"/>
                <a:gd name="connsiteX34" fmla="*/ 600675 w 1031878"/>
                <a:gd name="connsiteY34" fmla="*/ 949964 h 1374736"/>
                <a:gd name="connsiteX35" fmla="*/ 589082 w 1031878"/>
                <a:gd name="connsiteY35" fmla="*/ 1001059 h 1374736"/>
                <a:gd name="connsiteX36" fmla="*/ 584191 w 1031878"/>
                <a:gd name="connsiteY36" fmla="*/ 1014896 h 1374736"/>
                <a:gd name="connsiteX37" fmla="*/ 591964 w 1031878"/>
                <a:gd name="connsiteY37" fmla="*/ 1061401 h 1374736"/>
                <a:gd name="connsiteX38" fmla="*/ 678573 w 1031878"/>
                <a:gd name="connsiteY38" fmla="*/ 1204801 h 1374736"/>
                <a:gd name="connsiteX39" fmla="*/ 673916 w 1031878"/>
                <a:gd name="connsiteY39" fmla="*/ 1233146 h 1374736"/>
                <a:gd name="connsiteX40" fmla="*/ 547872 w 1031878"/>
                <a:gd name="connsiteY40" fmla="*/ 1374736 h 137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878" h="1374736">
                  <a:moveTo>
                    <a:pt x="547872" y="1374736"/>
                  </a:moveTo>
                  <a:cubicBezTo>
                    <a:pt x="443639" y="1191667"/>
                    <a:pt x="304259" y="1073262"/>
                    <a:pt x="80984" y="1097753"/>
                  </a:cubicBezTo>
                  <a:cubicBezTo>
                    <a:pt x="82760" y="1083547"/>
                    <a:pt x="83564" y="1066996"/>
                    <a:pt x="87182" y="1051081"/>
                  </a:cubicBezTo>
                  <a:cubicBezTo>
                    <a:pt x="91337" y="1032754"/>
                    <a:pt x="94419" y="1012719"/>
                    <a:pt x="104270" y="997440"/>
                  </a:cubicBezTo>
                  <a:cubicBezTo>
                    <a:pt x="137037" y="946513"/>
                    <a:pt x="140857" y="888718"/>
                    <a:pt x="150607" y="831693"/>
                  </a:cubicBezTo>
                  <a:cubicBezTo>
                    <a:pt x="160156" y="776008"/>
                    <a:pt x="145380" y="727895"/>
                    <a:pt x="113752" y="683602"/>
                  </a:cubicBezTo>
                  <a:cubicBezTo>
                    <a:pt x="74384" y="628521"/>
                    <a:pt x="49992" y="567844"/>
                    <a:pt x="41314" y="500633"/>
                  </a:cubicBezTo>
                  <a:cubicBezTo>
                    <a:pt x="40544" y="494602"/>
                    <a:pt x="34681" y="488706"/>
                    <a:pt x="29990" y="483881"/>
                  </a:cubicBezTo>
                  <a:cubicBezTo>
                    <a:pt x="25400" y="479157"/>
                    <a:pt x="19067" y="476175"/>
                    <a:pt x="14008" y="471819"/>
                  </a:cubicBezTo>
                  <a:cubicBezTo>
                    <a:pt x="-265" y="459623"/>
                    <a:pt x="-4855" y="447160"/>
                    <a:pt x="6001" y="432217"/>
                  </a:cubicBezTo>
                  <a:cubicBezTo>
                    <a:pt x="25601" y="405212"/>
                    <a:pt x="22485" y="374656"/>
                    <a:pt x="26204" y="344703"/>
                  </a:cubicBezTo>
                  <a:cubicBezTo>
                    <a:pt x="31766" y="299471"/>
                    <a:pt x="36322" y="253704"/>
                    <a:pt x="47010" y="209578"/>
                  </a:cubicBezTo>
                  <a:cubicBezTo>
                    <a:pt x="66644" y="128597"/>
                    <a:pt x="116097" y="70735"/>
                    <a:pt x="194565" y="39977"/>
                  </a:cubicBezTo>
                  <a:cubicBezTo>
                    <a:pt x="300741" y="-1602"/>
                    <a:pt x="410000" y="-11988"/>
                    <a:pt x="521101" y="14681"/>
                  </a:cubicBezTo>
                  <a:cubicBezTo>
                    <a:pt x="586100" y="30295"/>
                    <a:pt x="640814" y="64335"/>
                    <a:pt x="675424" y="123639"/>
                  </a:cubicBezTo>
                  <a:cubicBezTo>
                    <a:pt x="697269" y="161063"/>
                    <a:pt x="716702" y="199996"/>
                    <a:pt x="735598" y="239029"/>
                  </a:cubicBezTo>
                  <a:cubicBezTo>
                    <a:pt x="741395" y="251023"/>
                    <a:pt x="748062" y="254910"/>
                    <a:pt x="760660" y="255681"/>
                  </a:cubicBezTo>
                  <a:cubicBezTo>
                    <a:pt x="825793" y="259634"/>
                    <a:pt x="890893" y="263856"/>
                    <a:pt x="955891" y="269551"/>
                  </a:cubicBezTo>
                  <a:cubicBezTo>
                    <a:pt x="974487" y="271193"/>
                    <a:pt x="993182" y="276554"/>
                    <a:pt x="1010839" y="282953"/>
                  </a:cubicBezTo>
                  <a:cubicBezTo>
                    <a:pt x="1035633" y="291933"/>
                    <a:pt x="1038715" y="306340"/>
                    <a:pt x="1019014" y="323360"/>
                  </a:cubicBezTo>
                  <a:cubicBezTo>
                    <a:pt x="1004004" y="336326"/>
                    <a:pt x="986917" y="347550"/>
                    <a:pt x="969293" y="356764"/>
                  </a:cubicBezTo>
                  <a:cubicBezTo>
                    <a:pt x="909689" y="387924"/>
                    <a:pt x="845561" y="406753"/>
                    <a:pt x="780796" y="423673"/>
                  </a:cubicBezTo>
                  <a:cubicBezTo>
                    <a:pt x="778719" y="424209"/>
                    <a:pt x="776675" y="424946"/>
                    <a:pt x="771984" y="426454"/>
                  </a:cubicBezTo>
                  <a:cubicBezTo>
                    <a:pt x="783041" y="442302"/>
                    <a:pt x="793193" y="457211"/>
                    <a:pt x="803680" y="471886"/>
                  </a:cubicBezTo>
                  <a:cubicBezTo>
                    <a:pt x="826027" y="503213"/>
                    <a:pt x="849280" y="533903"/>
                    <a:pt x="870790" y="565800"/>
                  </a:cubicBezTo>
                  <a:cubicBezTo>
                    <a:pt x="897292" y="605134"/>
                    <a:pt x="890591" y="623394"/>
                    <a:pt x="842780" y="636059"/>
                  </a:cubicBezTo>
                  <a:cubicBezTo>
                    <a:pt x="809443" y="644904"/>
                    <a:pt x="806695" y="649930"/>
                    <a:pt x="821102" y="680654"/>
                  </a:cubicBezTo>
                  <a:cubicBezTo>
                    <a:pt x="832628" y="705179"/>
                    <a:pt x="836313" y="722803"/>
                    <a:pt x="807901" y="738215"/>
                  </a:cubicBezTo>
                  <a:cubicBezTo>
                    <a:pt x="832963" y="757279"/>
                    <a:pt x="823280" y="772993"/>
                    <a:pt x="808605" y="790918"/>
                  </a:cubicBezTo>
                  <a:cubicBezTo>
                    <a:pt x="802742" y="798088"/>
                    <a:pt x="801904" y="811557"/>
                    <a:pt x="802976" y="821675"/>
                  </a:cubicBezTo>
                  <a:cubicBezTo>
                    <a:pt x="804618" y="837020"/>
                    <a:pt x="810046" y="851963"/>
                    <a:pt x="813698" y="867107"/>
                  </a:cubicBezTo>
                  <a:cubicBezTo>
                    <a:pt x="818053" y="885200"/>
                    <a:pt x="811788" y="900076"/>
                    <a:pt x="798989" y="912573"/>
                  </a:cubicBezTo>
                  <a:cubicBezTo>
                    <a:pt x="781533" y="929593"/>
                    <a:pt x="760861" y="939544"/>
                    <a:pt x="736034" y="939008"/>
                  </a:cubicBezTo>
                  <a:cubicBezTo>
                    <a:pt x="698643" y="938204"/>
                    <a:pt x="661218" y="937635"/>
                    <a:pt x="623894" y="935825"/>
                  </a:cubicBezTo>
                  <a:cubicBezTo>
                    <a:pt x="611765" y="935222"/>
                    <a:pt x="604696" y="939511"/>
                    <a:pt x="600675" y="949964"/>
                  </a:cubicBezTo>
                  <a:cubicBezTo>
                    <a:pt x="594376" y="966348"/>
                    <a:pt x="581410" y="981057"/>
                    <a:pt x="589082" y="1001059"/>
                  </a:cubicBezTo>
                  <a:cubicBezTo>
                    <a:pt x="590423" y="1004543"/>
                    <a:pt x="586469" y="1010507"/>
                    <a:pt x="584191" y="1014896"/>
                  </a:cubicBezTo>
                  <a:cubicBezTo>
                    <a:pt x="575077" y="1032453"/>
                    <a:pt x="577523" y="1046793"/>
                    <a:pt x="591964" y="1061401"/>
                  </a:cubicBezTo>
                  <a:cubicBezTo>
                    <a:pt x="632270" y="1102075"/>
                    <a:pt x="659409" y="1151059"/>
                    <a:pt x="678573" y="1204801"/>
                  </a:cubicBezTo>
                  <a:cubicBezTo>
                    <a:pt x="682527" y="1215924"/>
                    <a:pt x="682326" y="1223865"/>
                    <a:pt x="673916" y="1233146"/>
                  </a:cubicBezTo>
                  <a:cubicBezTo>
                    <a:pt x="631633" y="1279885"/>
                    <a:pt x="590021" y="1327260"/>
                    <a:pt x="547872" y="1374736"/>
                  </a:cubicBezTo>
                  <a:close/>
                </a:path>
              </a:pathLst>
            </a:custGeom>
            <a:grpFill/>
            <a:ln w="3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CA81AA4-3A79-4A88-8925-053981888BC7}"/>
              </a:ext>
            </a:extLst>
          </p:cNvPr>
          <p:cNvGrpSpPr/>
          <p:nvPr/>
        </p:nvGrpSpPr>
        <p:grpSpPr>
          <a:xfrm>
            <a:off x="1545123" y="2517590"/>
            <a:ext cx="4464000" cy="766881"/>
            <a:chOff x="1545123" y="2327090"/>
            <a:chExt cx="4464000" cy="7668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4B6591-9D54-4800-ACB5-CC9896256652}"/>
                </a:ext>
              </a:extLst>
            </p:cNvPr>
            <p:cNvSpPr/>
            <p:nvPr/>
          </p:nvSpPr>
          <p:spPr>
            <a:xfrm>
              <a:off x="1545123" y="2327090"/>
              <a:ext cx="44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CD6110-0CAC-494E-99E4-0CD7AB78D5CB}"/>
                </a:ext>
              </a:extLst>
            </p:cNvPr>
            <p:cNvSpPr/>
            <p:nvPr/>
          </p:nvSpPr>
          <p:spPr>
            <a:xfrm>
              <a:off x="1545123" y="2632306"/>
              <a:ext cx="446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17A1DF-8406-414A-BBF0-ED1C24830C8D}"/>
              </a:ext>
            </a:extLst>
          </p:cNvPr>
          <p:cNvGrpSpPr/>
          <p:nvPr/>
        </p:nvGrpSpPr>
        <p:grpSpPr>
          <a:xfrm>
            <a:off x="1545123" y="3645002"/>
            <a:ext cx="4464000" cy="766881"/>
            <a:chOff x="1545123" y="2327090"/>
            <a:chExt cx="4464000" cy="7668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A0EA21-7ACB-4B0E-BB00-6B51DC5E7072}"/>
                </a:ext>
              </a:extLst>
            </p:cNvPr>
            <p:cNvSpPr/>
            <p:nvPr/>
          </p:nvSpPr>
          <p:spPr>
            <a:xfrm>
              <a:off x="1545123" y="2327090"/>
              <a:ext cx="44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C4B33D6-14F1-4F54-86B8-92D6AA687B3D}"/>
                </a:ext>
              </a:extLst>
            </p:cNvPr>
            <p:cNvSpPr/>
            <p:nvPr/>
          </p:nvSpPr>
          <p:spPr>
            <a:xfrm>
              <a:off x="1545123" y="2632306"/>
              <a:ext cx="446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F00065-EE2D-4FD0-AD08-31E50EDB40B2}"/>
              </a:ext>
            </a:extLst>
          </p:cNvPr>
          <p:cNvGrpSpPr/>
          <p:nvPr/>
        </p:nvGrpSpPr>
        <p:grpSpPr>
          <a:xfrm>
            <a:off x="1545123" y="4772413"/>
            <a:ext cx="4464000" cy="766881"/>
            <a:chOff x="1545123" y="2327090"/>
            <a:chExt cx="4464000" cy="76688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22050D-B847-486F-A43C-782502D17916}"/>
                </a:ext>
              </a:extLst>
            </p:cNvPr>
            <p:cNvSpPr/>
            <p:nvPr/>
          </p:nvSpPr>
          <p:spPr>
            <a:xfrm>
              <a:off x="1545123" y="2327090"/>
              <a:ext cx="44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2C6D15A-6FE6-4E9C-906A-EFA2148403F1}"/>
                </a:ext>
              </a:extLst>
            </p:cNvPr>
            <p:cNvSpPr/>
            <p:nvPr/>
          </p:nvSpPr>
          <p:spPr>
            <a:xfrm>
              <a:off x="1545123" y="2632306"/>
              <a:ext cx="446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</p:txBody>
        </p:sp>
      </p:grpSp>
      <p:sp>
        <p:nvSpPr>
          <p:cNvPr id="15" name="Oval 1">
            <a:extLst>
              <a:ext uri="{FF2B5EF4-FFF2-40B4-BE49-F238E27FC236}">
                <a16:creationId xmlns:a16="http://schemas.microsoft.com/office/drawing/2014/main" id="{842A15AA-1DA2-4E0C-BB7C-CC450F6CBC6F}"/>
              </a:ext>
            </a:extLst>
          </p:cNvPr>
          <p:cNvSpPr/>
          <p:nvPr/>
        </p:nvSpPr>
        <p:spPr>
          <a:xfrm>
            <a:off x="546432" y="2553801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Oval 32">
            <a:extLst>
              <a:ext uri="{FF2B5EF4-FFF2-40B4-BE49-F238E27FC236}">
                <a16:creationId xmlns:a16="http://schemas.microsoft.com/office/drawing/2014/main" id="{C60281AA-1431-40E8-BA72-4E9353B08B82}"/>
              </a:ext>
            </a:extLst>
          </p:cNvPr>
          <p:cNvSpPr/>
          <p:nvPr/>
        </p:nvSpPr>
        <p:spPr>
          <a:xfrm>
            <a:off x="546432" y="3679046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Oval 33">
            <a:extLst>
              <a:ext uri="{FF2B5EF4-FFF2-40B4-BE49-F238E27FC236}">
                <a16:creationId xmlns:a16="http://schemas.microsoft.com/office/drawing/2014/main" id="{AC756CD7-0D1E-4664-8F71-A4215B7BB69E}"/>
              </a:ext>
            </a:extLst>
          </p:cNvPr>
          <p:cNvSpPr/>
          <p:nvPr/>
        </p:nvSpPr>
        <p:spPr>
          <a:xfrm>
            <a:off x="546432" y="4804291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ADEB812F-03DC-4C78-B457-413CC3BF7FC3}"/>
              </a:ext>
            </a:extLst>
          </p:cNvPr>
          <p:cNvSpPr/>
          <p:nvPr/>
        </p:nvSpPr>
        <p:spPr>
          <a:xfrm>
            <a:off x="705636" y="2744762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D6DFB99E-0961-46ED-A9DB-CD204128CF52}"/>
              </a:ext>
            </a:extLst>
          </p:cNvPr>
          <p:cNvSpPr/>
          <p:nvPr/>
        </p:nvSpPr>
        <p:spPr>
          <a:xfrm>
            <a:off x="692169" y="4981971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5AA3929C-1683-4C94-8738-EF6AE981FE3D}"/>
              </a:ext>
            </a:extLst>
          </p:cNvPr>
          <p:cNvSpPr/>
          <p:nvPr/>
        </p:nvSpPr>
        <p:spPr>
          <a:xfrm>
            <a:off x="695355" y="3900662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DA8DF-62A3-48A4-94E1-D82B853B3783}"/>
              </a:ext>
            </a:extLst>
          </p:cNvPr>
          <p:cNvSpPr txBox="1"/>
          <p:nvPr/>
        </p:nvSpPr>
        <p:spPr>
          <a:xfrm>
            <a:off x="493369" y="305695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i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34CB6-6051-43B8-B4FD-4C3D54A29341}"/>
              </a:ext>
            </a:extLst>
          </p:cNvPr>
          <p:cNvSpPr txBox="1"/>
          <p:nvPr/>
        </p:nvSpPr>
        <p:spPr>
          <a:xfrm>
            <a:off x="1091246" y="970442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i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BF7DEA63-98A9-4A9F-A70B-142B2A876C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8F93651-5D6C-4088-9275-7D3F013DAADD}"/>
              </a:ext>
            </a:extLst>
          </p:cNvPr>
          <p:cNvGrpSpPr/>
          <p:nvPr/>
        </p:nvGrpSpPr>
        <p:grpSpPr>
          <a:xfrm>
            <a:off x="7357308" y="1557910"/>
            <a:ext cx="4410290" cy="5057635"/>
            <a:chOff x="908395" y="90"/>
            <a:chExt cx="5980019" cy="6857770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21B4D98-9E69-4083-BA3A-1CA893BDDFA1}"/>
                </a:ext>
              </a:extLst>
            </p:cNvPr>
            <p:cNvSpPr/>
            <p:nvPr/>
          </p:nvSpPr>
          <p:spPr>
            <a:xfrm>
              <a:off x="1795412" y="3619957"/>
              <a:ext cx="4888829" cy="3237903"/>
            </a:xfrm>
            <a:custGeom>
              <a:avLst/>
              <a:gdLst>
                <a:gd name="connsiteX0" fmla="*/ 4882071 w 4888829"/>
                <a:gd name="connsiteY0" fmla="*/ 725538 h 3237903"/>
                <a:gd name="connsiteX1" fmla="*/ 4689349 w 4888829"/>
                <a:gd name="connsiteY1" fmla="*/ 741413 h 3237903"/>
                <a:gd name="connsiteX2" fmla="*/ 4689349 w 4888829"/>
                <a:gd name="connsiteY2" fmla="*/ 741413 h 3237903"/>
                <a:gd name="connsiteX3" fmla="*/ 4689349 w 4888829"/>
                <a:gd name="connsiteY3" fmla="*/ 741413 h 3237903"/>
                <a:gd name="connsiteX4" fmla="*/ 4417251 w 4888829"/>
                <a:gd name="connsiteY4" fmla="*/ 654355 h 3237903"/>
                <a:gd name="connsiteX5" fmla="*/ 4280853 w 4888829"/>
                <a:gd name="connsiteY5" fmla="*/ 597522 h 3237903"/>
                <a:gd name="connsiteX6" fmla="*/ 4068573 w 4888829"/>
                <a:gd name="connsiteY6" fmla="*/ 435660 h 3237903"/>
                <a:gd name="connsiteX7" fmla="*/ 3921951 w 4888829"/>
                <a:gd name="connsiteY7" fmla="*/ 332092 h 3237903"/>
                <a:gd name="connsiteX8" fmla="*/ 3648075 w 4888829"/>
                <a:gd name="connsiteY8" fmla="*/ 222427 h 3237903"/>
                <a:gd name="connsiteX9" fmla="*/ 2078101 w 4888829"/>
                <a:gd name="connsiteY9" fmla="*/ 190868 h 3237903"/>
                <a:gd name="connsiteX10" fmla="*/ 1954911 w 4888829"/>
                <a:gd name="connsiteY10" fmla="*/ 78283 h 3237903"/>
                <a:gd name="connsiteX11" fmla="*/ 1873695 w 4888829"/>
                <a:gd name="connsiteY11" fmla="*/ 7797 h 3237903"/>
                <a:gd name="connsiteX12" fmla="*/ 1831086 w 4888829"/>
                <a:gd name="connsiteY12" fmla="*/ 368 h 3237903"/>
                <a:gd name="connsiteX13" fmla="*/ 375095 w 4888829"/>
                <a:gd name="connsiteY13" fmla="*/ 137083 h 3237903"/>
                <a:gd name="connsiteX14" fmla="*/ 128207 w 4888829"/>
                <a:gd name="connsiteY14" fmla="*/ 241795 h 3237903"/>
                <a:gd name="connsiteX15" fmla="*/ 98997 w 4888829"/>
                <a:gd name="connsiteY15" fmla="*/ 274497 h 3237903"/>
                <a:gd name="connsiteX16" fmla="*/ 2985 w 4888829"/>
                <a:gd name="connsiteY16" fmla="*/ 587235 h 3237903"/>
                <a:gd name="connsiteX17" fmla="*/ 7874 w 4888829"/>
                <a:gd name="connsiteY17" fmla="*/ 630987 h 3237903"/>
                <a:gd name="connsiteX18" fmla="*/ 98108 w 4888829"/>
                <a:gd name="connsiteY18" fmla="*/ 794880 h 3237903"/>
                <a:gd name="connsiteX19" fmla="*/ 230378 w 4888829"/>
                <a:gd name="connsiteY19" fmla="*/ 931024 h 3237903"/>
                <a:gd name="connsiteX20" fmla="*/ 1721422 w 4888829"/>
                <a:gd name="connsiteY20" fmla="*/ 1998903 h 3237903"/>
                <a:gd name="connsiteX21" fmla="*/ 2254060 w 4888829"/>
                <a:gd name="connsiteY21" fmla="*/ 2329104 h 3237903"/>
                <a:gd name="connsiteX22" fmla="*/ 2259394 w 4888829"/>
                <a:gd name="connsiteY22" fmla="*/ 2338692 h 3237903"/>
                <a:gd name="connsiteX23" fmla="*/ 2168462 w 4888829"/>
                <a:gd name="connsiteY23" fmla="*/ 2347074 h 3237903"/>
                <a:gd name="connsiteX24" fmla="*/ 2011490 w 4888829"/>
                <a:gd name="connsiteY24" fmla="*/ 2379586 h 3237903"/>
                <a:gd name="connsiteX25" fmla="*/ 1996885 w 4888829"/>
                <a:gd name="connsiteY25" fmla="*/ 2384793 h 3237903"/>
                <a:gd name="connsiteX26" fmla="*/ 1904365 w 4888829"/>
                <a:gd name="connsiteY26" fmla="*/ 2473185 h 3237903"/>
                <a:gd name="connsiteX27" fmla="*/ 1895920 w 4888829"/>
                <a:gd name="connsiteY27" fmla="*/ 2470074 h 3237903"/>
                <a:gd name="connsiteX28" fmla="*/ 1894523 w 4888829"/>
                <a:gd name="connsiteY28" fmla="*/ 2475916 h 3237903"/>
                <a:gd name="connsiteX29" fmla="*/ 1904111 w 4888829"/>
                <a:gd name="connsiteY29" fmla="*/ 2497252 h 3237903"/>
                <a:gd name="connsiteX30" fmla="*/ 1880680 w 4888829"/>
                <a:gd name="connsiteY30" fmla="*/ 2578976 h 3237903"/>
                <a:gd name="connsiteX31" fmla="*/ 1879600 w 4888829"/>
                <a:gd name="connsiteY31" fmla="*/ 2635110 h 3237903"/>
                <a:gd name="connsiteX32" fmla="*/ 1885315 w 4888829"/>
                <a:gd name="connsiteY32" fmla="*/ 2737853 h 3237903"/>
                <a:gd name="connsiteX33" fmla="*/ 1909382 w 4888829"/>
                <a:gd name="connsiteY33" fmla="*/ 2767190 h 3237903"/>
                <a:gd name="connsiteX34" fmla="*/ 2158048 w 4888829"/>
                <a:gd name="connsiteY34" fmla="*/ 2838818 h 3237903"/>
                <a:gd name="connsiteX35" fmla="*/ 2350516 w 4888829"/>
                <a:gd name="connsiteY35" fmla="*/ 2836342 h 3237903"/>
                <a:gd name="connsiteX36" fmla="*/ 2612454 w 4888829"/>
                <a:gd name="connsiteY36" fmla="*/ 2835897 h 3237903"/>
                <a:gd name="connsiteX37" fmla="*/ 2607437 w 4888829"/>
                <a:gd name="connsiteY37" fmla="*/ 2911145 h 3237903"/>
                <a:gd name="connsiteX38" fmla="*/ 2599055 w 4888829"/>
                <a:gd name="connsiteY38" fmla="*/ 2965564 h 3237903"/>
                <a:gd name="connsiteX39" fmla="*/ 2581275 w 4888829"/>
                <a:gd name="connsiteY39" fmla="*/ 3066338 h 3237903"/>
                <a:gd name="connsiteX40" fmla="*/ 2598801 w 4888829"/>
                <a:gd name="connsiteY40" fmla="*/ 3125330 h 3237903"/>
                <a:gd name="connsiteX41" fmla="*/ 2654681 w 4888829"/>
                <a:gd name="connsiteY41" fmla="*/ 3162287 h 3237903"/>
                <a:gd name="connsiteX42" fmla="*/ 3024632 w 4888829"/>
                <a:gd name="connsiteY42" fmla="*/ 3222802 h 3237903"/>
                <a:gd name="connsiteX43" fmla="*/ 3193543 w 4888829"/>
                <a:gd name="connsiteY43" fmla="*/ 3229661 h 3237903"/>
                <a:gd name="connsiteX44" fmla="*/ 3450273 w 4888829"/>
                <a:gd name="connsiteY44" fmla="*/ 3163748 h 3237903"/>
                <a:gd name="connsiteX45" fmla="*/ 3615563 w 4888829"/>
                <a:gd name="connsiteY45" fmla="*/ 3068942 h 3237903"/>
                <a:gd name="connsiteX46" fmla="*/ 3642297 w 4888829"/>
                <a:gd name="connsiteY46" fmla="*/ 3035350 h 3237903"/>
                <a:gd name="connsiteX47" fmla="*/ 3678555 w 4888829"/>
                <a:gd name="connsiteY47" fmla="*/ 2797988 h 3237903"/>
                <a:gd name="connsiteX48" fmla="*/ 3698875 w 4888829"/>
                <a:gd name="connsiteY48" fmla="*/ 2680703 h 3237903"/>
                <a:gd name="connsiteX49" fmla="*/ 3717100 w 4888829"/>
                <a:gd name="connsiteY49" fmla="*/ 2654477 h 3237903"/>
                <a:gd name="connsiteX50" fmla="*/ 3735007 w 4888829"/>
                <a:gd name="connsiteY50" fmla="*/ 2652954 h 3237903"/>
                <a:gd name="connsiteX51" fmla="*/ 3735007 w 4888829"/>
                <a:gd name="connsiteY51" fmla="*/ 2652954 h 3237903"/>
                <a:gd name="connsiteX52" fmla="*/ 3735007 w 4888829"/>
                <a:gd name="connsiteY52" fmla="*/ 2652954 h 3237903"/>
                <a:gd name="connsiteX53" fmla="*/ 3762693 w 4888829"/>
                <a:gd name="connsiteY53" fmla="*/ 2649652 h 3237903"/>
                <a:gd name="connsiteX54" fmla="*/ 3833495 w 4888829"/>
                <a:gd name="connsiteY54" fmla="*/ 2605329 h 3237903"/>
                <a:gd name="connsiteX55" fmla="*/ 3933318 w 4888829"/>
                <a:gd name="connsiteY55" fmla="*/ 2454452 h 3237903"/>
                <a:gd name="connsiteX56" fmla="*/ 3948240 w 4888829"/>
                <a:gd name="connsiteY56" fmla="*/ 2420607 h 3237903"/>
                <a:gd name="connsiteX57" fmla="*/ 3982276 w 4888829"/>
                <a:gd name="connsiteY57" fmla="*/ 2236711 h 3237903"/>
                <a:gd name="connsiteX58" fmla="*/ 3973195 w 4888829"/>
                <a:gd name="connsiteY58" fmla="*/ 2196706 h 3237903"/>
                <a:gd name="connsiteX59" fmla="*/ 3921951 w 4888829"/>
                <a:gd name="connsiteY59" fmla="*/ 2102980 h 3237903"/>
                <a:gd name="connsiteX60" fmla="*/ 3905631 w 4888829"/>
                <a:gd name="connsiteY60" fmla="*/ 2052752 h 3237903"/>
                <a:gd name="connsiteX61" fmla="*/ 3846830 w 4888829"/>
                <a:gd name="connsiteY61" fmla="*/ 1688960 h 3237903"/>
                <a:gd name="connsiteX62" fmla="*/ 3835210 w 4888829"/>
                <a:gd name="connsiteY62" fmla="*/ 1665021 h 3237903"/>
                <a:gd name="connsiteX63" fmla="*/ 3775393 w 4888829"/>
                <a:gd name="connsiteY63" fmla="*/ 1585011 h 3237903"/>
                <a:gd name="connsiteX64" fmla="*/ 3767074 w 4888829"/>
                <a:gd name="connsiteY64" fmla="*/ 1550847 h 3237903"/>
                <a:gd name="connsiteX65" fmla="*/ 3797618 w 4888829"/>
                <a:gd name="connsiteY65" fmla="*/ 1546847 h 3237903"/>
                <a:gd name="connsiteX66" fmla="*/ 4087559 w 4888829"/>
                <a:gd name="connsiteY66" fmla="*/ 1569771 h 3237903"/>
                <a:gd name="connsiteX67" fmla="*/ 4126167 w 4888829"/>
                <a:gd name="connsiteY67" fmla="*/ 1562087 h 3237903"/>
                <a:gd name="connsiteX68" fmla="*/ 4684396 w 4888829"/>
                <a:gd name="connsiteY68" fmla="*/ 1238237 h 3237903"/>
                <a:gd name="connsiteX69" fmla="*/ 4705350 w 4888829"/>
                <a:gd name="connsiteY69" fmla="*/ 1216711 h 3237903"/>
                <a:gd name="connsiteX70" fmla="*/ 4876039 w 4888829"/>
                <a:gd name="connsiteY70" fmla="*/ 817169 h 3237903"/>
                <a:gd name="connsiteX71" fmla="*/ 4882071 w 4888829"/>
                <a:gd name="connsiteY71" fmla="*/ 725538 h 3237903"/>
                <a:gd name="connsiteX72" fmla="*/ 4882071 w 4888829"/>
                <a:gd name="connsiteY72" fmla="*/ 725538 h 323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4888829" h="3237903">
                  <a:moveTo>
                    <a:pt x="4882071" y="725538"/>
                  </a:moveTo>
                  <a:cubicBezTo>
                    <a:pt x="4817873" y="731380"/>
                    <a:pt x="4756912" y="776656"/>
                    <a:pt x="4689349" y="741413"/>
                  </a:cubicBezTo>
                  <a:lnTo>
                    <a:pt x="4689349" y="741413"/>
                  </a:lnTo>
                  <a:lnTo>
                    <a:pt x="4689349" y="741413"/>
                  </a:lnTo>
                  <a:cubicBezTo>
                    <a:pt x="4600195" y="707504"/>
                    <a:pt x="4507358" y="685152"/>
                    <a:pt x="4417251" y="654355"/>
                  </a:cubicBezTo>
                  <a:cubicBezTo>
                    <a:pt x="4370769" y="638416"/>
                    <a:pt x="4321556" y="630923"/>
                    <a:pt x="4280853" y="597522"/>
                  </a:cubicBezTo>
                  <a:cubicBezTo>
                    <a:pt x="4212083" y="541134"/>
                    <a:pt x="4139883" y="488874"/>
                    <a:pt x="4068573" y="435660"/>
                  </a:cubicBezTo>
                  <a:cubicBezTo>
                    <a:pt x="4020567" y="399783"/>
                    <a:pt x="3975164" y="357619"/>
                    <a:pt x="3921951" y="332092"/>
                  </a:cubicBezTo>
                  <a:cubicBezTo>
                    <a:pt x="3833432" y="289674"/>
                    <a:pt x="3739643" y="258432"/>
                    <a:pt x="3648075" y="222427"/>
                  </a:cubicBezTo>
                  <a:cubicBezTo>
                    <a:pt x="3632899" y="239382"/>
                    <a:pt x="2094040" y="206045"/>
                    <a:pt x="2078101" y="190868"/>
                  </a:cubicBezTo>
                  <a:cubicBezTo>
                    <a:pt x="2037906" y="152387"/>
                    <a:pt x="1996377" y="115430"/>
                    <a:pt x="1954911" y="78283"/>
                  </a:cubicBezTo>
                  <a:cubicBezTo>
                    <a:pt x="1928241" y="54407"/>
                    <a:pt x="1904937" y="26530"/>
                    <a:pt x="1873695" y="7797"/>
                  </a:cubicBezTo>
                  <a:cubicBezTo>
                    <a:pt x="1859915" y="2527"/>
                    <a:pt x="1846073" y="-1219"/>
                    <a:pt x="1831086" y="368"/>
                  </a:cubicBezTo>
                  <a:cubicBezTo>
                    <a:pt x="1750314" y="8940"/>
                    <a:pt x="427165" y="116128"/>
                    <a:pt x="375095" y="137083"/>
                  </a:cubicBezTo>
                  <a:cubicBezTo>
                    <a:pt x="292164" y="170421"/>
                    <a:pt x="210693" y="207378"/>
                    <a:pt x="128207" y="241795"/>
                  </a:cubicBezTo>
                  <a:cubicBezTo>
                    <a:pt x="112205" y="248463"/>
                    <a:pt x="103886" y="258178"/>
                    <a:pt x="98997" y="274497"/>
                  </a:cubicBezTo>
                  <a:cubicBezTo>
                    <a:pt x="67628" y="378955"/>
                    <a:pt x="36005" y="483349"/>
                    <a:pt x="2985" y="587235"/>
                  </a:cubicBezTo>
                  <a:cubicBezTo>
                    <a:pt x="-2413" y="604063"/>
                    <a:pt x="-317" y="616508"/>
                    <a:pt x="7874" y="630987"/>
                  </a:cubicBezTo>
                  <a:cubicBezTo>
                    <a:pt x="38672" y="685215"/>
                    <a:pt x="71692" y="738492"/>
                    <a:pt x="98108" y="794880"/>
                  </a:cubicBezTo>
                  <a:cubicBezTo>
                    <a:pt x="127000" y="856539"/>
                    <a:pt x="176848" y="894829"/>
                    <a:pt x="230378" y="931024"/>
                  </a:cubicBezTo>
                  <a:cubicBezTo>
                    <a:pt x="497015" y="1184516"/>
                    <a:pt x="1587246" y="1911083"/>
                    <a:pt x="1721422" y="1998903"/>
                  </a:cubicBezTo>
                  <a:cubicBezTo>
                    <a:pt x="1896237" y="2113394"/>
                    <a:pt x="2060829" y="2244331"/>
                    <a:pt x="2254060" y="2329104"/>
                  </a:cubicBezTo>
                  <a:cubicBezTo>
                    <a:pt x="2255394" y="2329675"/>
                    <a:pt x="2255838" y="2332152"/>
                    <a:pt x="2259394" y="2338692"/>
                  </a:cubicBezTo>
                  <a:cubicBezTo>
                    <a:pt x="2227707" y="2341613"/>
                    <a:pt x="2198053" y="2344153"/>
                    <a:pt x="2168462" y="2347074"/>
                  </a:cubicBezTo>
                  <a:cubicBezTo>
                    <a:pt x="2114995" y="2352408"/>
                    <a:pt x="2059496" y="2348090"/>
                    <a:pt x="2011490" y="2379586"/>
                  </a:cubicBezTo>
                  <a:cubicBezTo>
                    <a:pt x="2006664" y="2381301"/>
                    <a:pt x="2001774" y="2382952"/>
                    <a:pt x="1996885" y="2384793"/>
                  </a:cubicBezTo>
                  <a:cubicBezTo>
                    <a:pt x="1953260" y="2400986"/>
                    <a:pt x="1908810" y="2416162"/>
                    <a:pt x="1904365" y="2473185"/>
                  </a:cubicBezTo>
                  <a:cubicBezTo>
                    <a:pt x="1901508" y="2472106"/>
                    <a:pt x="1898714" y="2469946"/>
                    <a:pt x="1895920" y="2470074"/>
                  </a:cubicBezTo>
                  <a:cubicBezTo>
                    <a:pt x="1891157" y="2470264"/>
                    <a:pt x="1893443" y="2474582"/>
                    <a:pt x="1894523" y="2475916"/>
                  </a:cubicBezTo>
                  <a:cubicBezTo>
                    <a:pt x="1899412" y="2482329"/>
                    <a:pt x="1905254" y="2488171"/>
                    <a:pt x="1904111" y="2497252"/>
                  </a:cubicBezTo>
                  <a:cubicBezTo>
                    <a:pt x="1893189" y="2523668"/>
                    <a:pt x="1885252" y="2550782"/>
                    <a:pt x="1880680" y="2578976"/>
                  </a:cubicBezTo>
                  <a:cubicBezTo>
                    <a:pt x="1875028" y="2597645"/>
                    <a:pt x="1873377" y="2616251"/>
                    <a:pt x="1879600" y="2635110"/>
                  </a:cubicBezTo>
                  <a:cubicBezTo>
                    <a:pt x="1876171" y="2669718"/>
                    <a:pt x="1886077" y="2703563"/>
                    <a:pt x="1885315" y="2737853"/>
                  </a:cubicBezTo>
                  <a:cubicBezTo>
                    <a:pt x="1884871" y="2756458"/>
                    <a:pt x="1893062" y="2762745"/>
                    <a:pt x="1909382" y="2767190"/>
                  </a:cubicBezTo>
                  <a:cubicBezTo>
                    <a:pt x="1992567" y="2790114"/>
                    <a:pt x="2077022" y="2809862"/>
                    <a:pt x="2158048" y="2838818"/>
                  </a:cubicBezTo>
                  <a:cubicBezTo>
                    <a:pt x="2224532" y="2862504"/>
                    <a:pt x="2286572" y="2849232"/>
                    <a:pt x="2350516" y="2836342"/>
                  </a:cubicBezTo>
                  <a:cubicBezTo>
                    <a:pt x="2437829" y="2827134"/>
                    <a:pt x="2525142" y="2824975"/>
                    <a:pt x="2612454" y="2835897"/>
                  </a:cubicBezTo>
                  <a:cubicBezTo>
                    <a:pt x="2613152" y="2861107"/>
                    <a:pt x="2603374" y="2885681"/>
                    <a:pt x="2607437" y="2911145"/>
                  </a:cubicBezTo>
                  <a:cubicBezTo>
                    <a:pt x="2604643" y="2929306"/>
                    <a:pt x="2601849" y="2947467"/>
                    <a:pt x="2599055" y="2965564"/>
                  </a:cubicBezTo>
                  <a:cubicBezTo>
                    <a:pt x="2593277" y="2999219"/>
                    <a:pt x="2588324" y="3033001"/>
                    <a:pt x="2581275" y="3066338"/>
                  </a:cubicBezTo>
                  <a:cubicBezTo>
                    <a:pt x="2576323" y="3089897"/>
                    <a:pt x="2573719" y="3110535"/>
                    <a:pt x="2598801" y="3125330"/>
                  </a:cubicBezTo>
                  <a:cubicBezTo>
                    <a:pt x="2617915" y="3136633"/>
                    <a:pt x="2628837" y="3158286"/>
                    <a:pt x="2654681" y="3162287"/>
                  </a:cubicBezTo>
                  <a:cubicBezTo>
                    <a:pt x="2778125" y="3181655"/>
                    <a:pt x="2901062" y="3203943"/>
                    <a:pt x="3024632" y="3222802"/>
                  </a:cubicBezTo>
                  <a:cubicBezTo>
                    <a:pt x="3080258" y="3231311"/>
                    <a:pt x="3134742" y="3247949"/>
                    <a:pt x="3193543" y="3229661"/>
                  </a:cubicBezTo>
                  <a:cubicBezTo>
                    <a:pt x="3277807" y="3203372"/>
                    <a:pt x="3363723" y="3180893"/>
                    <a:pt x="3450273" y="3163748"/>
                  </a:cubicBezTo>
                  <a:cubicBezTo>
                    <a:pt x="3517710" y="3150349"/>
                    <a:pt x="3573590" y="3123552"/>
                    <a:pt x="3615563" y="3068942"/>
                  </a:cubicBezTo>
                  <a:cubicBezTo>
                    <a:pt x="3624263" y="3057639"/>
                    <a:pt x="3639820" y="3051225"/>
                    <a:pt x="3642297" y="3035350"/>
                  </a:cubicBezTo>
                  <a:cubicBezTo>
                    <a:pt x="3654616" y="2956230"/>
                    <a:pt x="3671443" y="2877807"/>
                    <a:pt x="3678555" y="2797988"/>
                  </a:cubicBezTo>
                  <a:cubicBezTo>
                    <a:pt x="3685350" y="2758871"/>
                    <a:pt x="3692081" y="2719756"/>
                    <a:pt x="3698875" y="2680703"/>
                  </a:cubicBezTo>
                  <a:cubicBezTo>
                    <a:pt x="3706051" y="2672702"/>
                    <a:pt x="3701098" y="2656319"/>
                    <a:pt x="3717100" y="2654477"/>
                  </a:cubicBezTo>
                  <a:cubicBezTo>
                    <a:pt x="3723069" y="2653970"/>
                    <a:pt x="3729038" y="2653462"/>
                    <a:pt x="3735007" y="2652954"/>
                  </a:cubicBezTo>
                  <a:lnTo>
                    <a:pt x="3735007" y="2652954"/>
                  </a:lnTo>
                  <a:lnTo>
                    <a:pt x="3735007" y="2652954"/>
                  </a:lnTo>
                  <a:cubicBezTo>
                    <a:pt x="3744278" y="2651683"/>
                    <a:pt x="3753676" y="2648826"/>
                    <a:pt x="3762693" y="2649652"/>
                  </a:cubicBezTo>
                  <a:cubicBezTo>
                    <a:pt x="3797999" y="2652827"/>
                    <a:pt x="3816477" y="2633014"/>
                    <a:pt x="3833495" y="2605329"/>
                  </a:cubicBezTo>
                  <a:cubicBezTo>
                    <a:pt x="3865055" y="2554021"/>
                    <a:pt x="3899853" y="2504618"/>
                    <a:pt x="3933318" y="2454452"/>
                  </a:cubicBezTo>
                  <a:cubicBezTo>
                    <a:pt x="3940302" y="2444039"/>
                    <a:pt x="3945954" y="2433371"/>
                    <a:pt x="3948240" y="2420607"/>
                  </a:cubicBezTo>
                  <a:cubicBezTo>
                    <a:pt x="3959035" y="2359202"/>
                    <a:pt x="3969767" y="2297798"/>
                    <a:pt x="3982276" y="2236711"/>
                  </a:cubicBezTo>
                  <a:cubicBezTo>
                    <a:pt x="3985514" y="2220773"/>
                    <a:pt x="3983737" y="2208390"/>
                    <a:pt x="3973195" y="2196706"/>
                  </a:cubicBezTo>
                  <a:cubicBezTo>
                    <a:pt x="3956114" y="2165464"/>
                    <a:pt x="3938969" y="2134158"/>
                    <a:pt x="3921951" y="2102980"/>
                  </a:cubicBezTo>
                  <a:cubicBezTo>
                    <a:pt x="3911981" y="2087740"/>
                    <a:pt x="3908489" y="2069833"/>
                    <a:pt x="3905631" y="2052752"/>
                  </a:cubicBezTo>
                  <a:cubicBezTo>
                    <a:pt x="3885947" y="1931530"/>
                    <a:pt x="3857689" y="1811578"/>
                    <a:pt x="3846830" y="1688960"/>
                  </a:cubicBezTo>
                  <a:cubicBezTo>
                    <a:pt x="3850069" y="1677594"/>
                    <a:pt x="3840417" y="1672133"/>
                    <a:pt x="3835210" y="1665021"/>
                  </a:cubicBezTo>
                  <a:cubicBezTo>
                    <a:pt x="3815716" y="1638033"/>
                    <a:pt x="3796221" y="1610919"/>
                    <a:pt x="3775393" y="1585011"/>
                  </a:cubicBezTo>
                  <a:cubicBezTo>
                    <a:pt x="3766567" y="1574089"/>
                    <a:pt x="3761994" y="1561643"/>
                    <a:pt x="3767074" y="1550847"/>
                  </a:cubicBezTo>
                  <a:cubicBezTo>
                    <a:pt x="3772917" y="1538402"/>
                    <a:pt x="3787268" y="1546085"/>
                    <a:pt x="3797618" y="1546847"/>
                  </a:cubicBezTo>
                  <a:cubicBezTo>
                    <a:pt x="3894265" y="1554150"/>
                    <a:pt x="3990912" y="1561960"/>
                    <a:pt x="4087559" y="1569771"/>
                  </a:cubicBezTo>
                  <a:cubicBezTo>
                    <a:pt x="4101212" y="1570850"/>
                    <a:pt x="4113467" y="1569517"/>
                    <a:pt x="4126167" y="1562087"/>
                  </a:cubicBezTo>
                  <a:cubicBezTo>
                    <a:pt x="4312031" y="1453756"/>
                    <a:pt x="4498150" y="1345933"/>
                    <a:pt x="4684396" y="1238237"/>
                  </a:cubicBezTo>
                  <a:cubicBezTo>
                    <a:pt x="4693667" y="1232903"/>
                    <a:pt x="4701858" y="1227506"/>
                    <a:pt x="4705350" y="1216711"/>
                  </a:cubicBezTo>
                  <a:cubicBezTo>
                    <a:pt x="4750118" y="1078408"/>
                    <a:pt x="4817682" y="949693"/>
                    <a:pt x="4876039" y="817169"/>
                  </a:cubicBezTo>
                  <a:cubicBezTo>
                    <a:pt x="4890009" y="785546"/>
                    <a:pt x="4893311" y="756971"/>
                    <a:pt x="4882071" y="725538"/>
                  </a:cubicBezTo>
                  <a:lnTo>
                    <a:pt x="4882071" y="725538"/>
                  </a:lnTo>
                  <a:close/>
                </a:path>
              </a:pathLst>
            </a:custGeom>
            <a:solidFill>
              <a:srgbClr val="880C1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7EF012E-BB2B-4623-A22E-8212477DB779}"/>
                </a:ext>
              </a:extLst>
            </p:cNvPr>
            <p:cNvSpPr/>
            <p:nvPr/>
          </p:nvSpPr>
          <p:spPr>
            <a:xfrm>
              <a:off x="2385795" y="926377"/>
              <a:ext cx="4500395" cy="3453097"/>
            </a:xfrm>
            <a:custGeom>
              <a:avLst/>
              <a:gdLst>
                <a:gd name="connsiteX0" fmla="*/ 4495777 w 4500395"/>
                <a:gd name="connsiteY0" fmla="*/ 2871050 h 3453097"/>
                <a:gd name="connsiteX1" fmla="*/ 4467075 w 4500395"/>
                <a:gd name="connsiteY1" fmla="*/ 2802025 h 3453097"/>
                <a:gd name="connsiteX2" fmla="*/ 4209772 w 4500395"/>
                <a:gd name="connsiteY2" fmla="*/ 2173502 h 3453097"/>
                <a:gd name="connsiteX3" fmla="*/ 4071978 w 4500395"/>
                <a:gd name="connsiteY3" fmla="*/ 1888768 h 3453097"/>
                <a:gd name="connsiteX4" fmla="*/ 3972346 w 4500395"/>
                <a:gd name="connsiteY4" fmla="*/ 1738273 h 3453097"/>
                <a:gd name="connsiteX5" fmla="*/ 3436152 w 4500395"/>
                <a:gd name="connsiteY5" fmla="*/ 921219 h 3453097"/>
                <a:gd name="connsiteX6" fmla="*/ 3372652 w 4500395"/>
                <a:gd name="connsiteY6" fmla="*/ 815047 h 3453097"/>
                <a:gd name="connsiteX7" fmla="*/ 3281212 w 4500395"/>
                <a:gd name="connsiteY7" fmla="*/ 439190 h 3453097"/>
                <a:gd name="connsiteX8" fmla="*/ 3224506 w 4500395"/>
                <a:gd name="connsiteY8" fmla="*/ 336955 h 3453097"/>
                <a:gd name="connsiteX9" fmla="*/ 3099348 w 4500395"/>
                <a:gd name="connsiteY9" fmla="*/ 234720 h 3453097"/>
                <a:gd name="connsiteX10" fmla="*/ 2941614 w 4500395"/>
                <a:gd name="connsiteY10" fmla="*/ 165823 h 3453097"/>
                <a:gd name="connsiteX11" fmla="*/ 2289850 w 4500395"/>
                <a:gd name="connsiteY11" fmla="*/ 84225 h 3453097"/>
                <a:gd name="connsiteX12" fmla="*/ 1744067 w 4500395"/>
                <a:gd name="connsiteY12" fmla="*/ 12089 h 3453097"/>
                <a:gd name="connsiteX13" fmla="*/ 1638784 w 4500395"/>
                <a:gd name="connsiteY13" fmla="*/ 1167 h 3453097"/>
                <a:gd name="connsiteX14" fmla="*/ 1450062 w 4500395"/>
                <a:gd name="connsiteY14" fmla="*/ 42823 h 3453097"/>
                <a:gd name="connsiteX15" fmla="*/ 1450062 w 4500395"/>
                <a:gd name="connsiteY15" fmla="*/ 42823 h 3453097"/>
                <a:gd name="connsiteX16" fmla="*/ 1290233 w 4500395"/>
                <a:gd name="connsiteY16" fmla="*/ 43585 h 3453097"/>
                <a:gd name="connsiteX17" fmla="*/ 499340 w 4500395"/>
                <a:gd name="connsiteY17" fmla="*/ 1287106 h 3453097"/>
                <a:gd name="connsiteX18" fmla="*/ 425680 w 4500395"/>
                <a:gd name="connsiteY18" fmla="*/ 1301076 h 3453097"/>
                <a:gd name="connsiteX19" fmla="*/ 399328 w 4500395"/>
                <a:gd name="connsiteY19" fmla="*/ 1331492 h 3453097"/>
                <a:gd name="connsiteX20" fmla="*/ 388279 w 4500395"/>
                <a:gd name="connsiteY20" fmla="*/ 1465604 h 3453097"/>
                <a:gd name="connsiteX21" fmla="*/ 321350 w 4500395"/>
                <a:gd name="connsiteY21" fmla="*/ 1895182 h 3453097"/>
                <a:gd name="connsiteX22" fmla="*/ 284075 w 4500395"/>
                <a:gd name="connsiteY22" fmla="*/ 2097874 h 3453097"/>
                <a:gd name="connsiteX23" fmla="*/ 33695 w 4500395"/>
                <a:gd name="connsiteY23" fmla="*/ 2768116 h 3453097"/>
                <a:gd name="connsiteX24" fmla="*/ 1437 w 4500395"/>
                <a:gd name="connsiteY24" fmla="*/ 2831743 h 3453097"/>
                <a:gd name="connsiteX25" fmla="*/ 23852 w 4500395"/>
                <a:gd name="connsiteY25" fmla="*/ 2868192 h 3453097"/>
                <a:gd name="connsiteX26" fmla="*/ 219051 w 4500395"/>
                <a:gd name="connsiteY26" fmla="*/ 2899244 h 3453097"/>
                <a:gd name="connsiteX27" fmla="*/ 916726 w 4500395"/>
                <a:gd name="connsiteY27" fmla="*/ 2831426 h 3453097"/>
                <a:gd name="connsiteX28" fmla="*/ 946190 w 4500395"/>
                <a:gd name="connsiteY28" fmla="*/ 2800057 h 3453097"/>
                <a:gd name="connsiteX29" fmla="*/ 958191 w 4500395"/>
                <a:gd name="connsiteY29" fmla="*/ 2584982 h 3453097"/>
                <a:gd name="connsiteX30" fmla="*/ 1031788 w 4500395"/>
                <a:gd name="connsiteY30" fmla="*/ 2271102 h 3453097"/>
                <a:gd name="connsiteX31" fmla="*/ 1051219 w 4500395"/>
                <a:gd name="connsiteY31" fmla="*/ 2220429 h 3453097"/>
                <a:gd name="connsiteX32" fmla="*/ 1101193 w 4500395"/>
                <a:gd name="connsiteY32" fmla="*/ 2335745 h 3453097"/>
                <a:gd name="connsiteX33" fmla="*/ 1214033 w 4500395"/>
                <a:gd name="connsiteY33" fmla="*/ 2633179 h 3453097"/>
                <a:gd name="connsiteX34" fmla="*/ 1234734 w 4500395"/>
                <a:gd name="connsiteY34" fmla="*/ 2660039 h 3453097"/>
                <a:gd name="connsiteX35" fmla="*/ 1284772 w 4500395"/>
                <a:gd name="connsiteY35" fmla="*/ 2702457 h 3453097"/>
                <a:gd name="connsiteX36" fmla="*/ 1487400 w 4500395"/>
                <a:gd name="connsiteY36" fmla="*/ 2883877 h 3453097"/>
                <a:gd name="connsiteX37" fmla="*/ 1544614 w 4500395"/>
                <a:gd name="connsiteY37" fmla="*/ 2917341 h 3453097"/>
                <a:gd name="connsiteX38" fmla="*/ 1544296 w 4500395"/>
                <a:gd name="connsiteY38" fmla="*/ 2918230 h 3453097"/>
                <a:gd name="connsiteX39" fmla="*/ 1560997 w 4500395"/>
                <a:gd name="connsiteY39" fmla="*/ 2934550 h 3453097"/>
                <a:gd name="connsiteX40" fmla="*/ 1602653 w 4500395"/>
                <a:gd name="connsiteY40" fmla="*/ 2921914 h 3453097"/>
                <a:gd name="connsiteX41" fmla="*/ 1899071 w 4500395"/>
                <a:gd name="connsiteY41" fmla="*/ 2804565 h 3453097"/>
                <a:gd name="connsiteX42" fmla="*/ 2219302 w 4500395"/>
                <a:gd name="connsiteY42" fmla="*/ 2679026 h 3453097"/>
                <a:gd name="connsiteX43" fmla="*/ 2247686 w 4500395"/>
                <a:gd name="connsiteY43" fmla="*/ 2656801 h 3453097"/>
                <a:gd name="connsiteX44" fmla="*/ 2327378 w 4500395"/>
                <a:gd name="connsiteY44" fmla="*/ 2660293 h 3453097"/>
                <a:gd name="connsiteX45" fmla="*/ 2498193 w 4500395"/>
                <a:gd name="connsiteY45" fmla="*/ 2693758 h 3453097"/>
                <a:gd name="connsiteX46" fmla="*/ 2669009 w 4500395"/>
                <a:gd name="connsiteY46" fmla="*/ 2727349 h 3453097"/>
                <a:gd name="connsiteX47" fmla="*/ 2834616 w 4500395"/>
                <a:gd name="connsiteY47" fmla="*/ 2754845 h 3453097"/>
                <a:gd name="connsiteX48" fmla="*/ 3090014 w 4500395"/>
                <a:gd name="connsiteY48" fmla="*/ 2772625 h 3453097"/>
                <a:gd name="connsiteX49" fmla="*/ 3077694 w 4500395"/>
                <a:gd name="connsiteY49" fmla="*/ 2926104 h 3453097"/>
                <a:gd name="connsiteX50" fmla="*/ 3208441 w 4500395"/>
                <a:gd name="connsiteY50" fmla="*/ 2978555 h 3453097"/>
                <a:gd name="connsiteX51" fmla="*/ 3360142 w 4500395"/>
                <a:gd name="connsiteY51" fmla="*/ 3044659 h 3453097"/>
                <a:gd name="connsiteX52" fmla="*/ 3588869 w 4500395"/>
                <a:gd name="connsiteY52" fmla="*/ 3214712 h 3453097"/>
                <a:gd name="connsiteX53" fmla="*/ 3842044 w 4500395"/>
                <a:gd name="connsiteY53" fmla="*/ 3357904 h 3453097"/>
                <a:gd name="connsiteX54" fmla="*/ 4105252 w 4500395"/>
                <a:gd name="connsiteY54" fmla="*/ 3439121 h 3453097"/>
                <a:gd name="connsiteX55" fmla="*/ 4298101 w 4500395"/>
                <a:gd name="connsiteY55" fmla="*/ 3415943 h 3453097"/>
                <a:gd name="connsiteX56" fmla="*/ 4358616 w 4500395"/>
                <a:gd name="connsiteY56" fmla="*/ 3401211 h 3453097"/>
                <a:gd name="connsiteX57" fmla="*/ 4384906 w 4500395"/>
                <a:gd name="connsiteY57" fmla="*/ 3374795 h 3453097"/>
                <a:gd name="connsiteX58" fmla="*/ 4483394 w 4500395"/>
                <a:gd name="connsiteY58" fmla="*/ 2968522 h 3453097"/>
                <a:gd name="connsiteX59" fmla="*/ 4495777 w 4500395"/>
                <a:gd name="connsiteY59" fmla="*/ 2871050 h 3453097"/>
                <a:gd name="connsiteX60" fmla="*/ 4495777 w 4500395"/>
                <a:gd name="connsiteY60" fmla="*/ 2871050 h 345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00395" h="3453097">
                  <a:moveTo>
                    <a:pt x="4495777" y="2871050"/>
                  </a:moveTo>
                  <a:cubicBezTo>
                    <a:pt x="4486887" y="2847809"/>
                    <a:pt x="4476472" y="2825076"/>
                    <a:pt x="4467075" y="2802025"/>
                  </a:cubicBezTo>
                  <a:cubicBezTo>
                    <a:pt x="4381350" y="2592475"/>
                    <a:pt x="4296196" y="2382735"/>
                    <a:pt x="4209772" y="2173502"/>
                  </a:cubicBezTo>
                  <a:cubicBezTo>
                    <a:pt x="4169514" y="2075966"/>
                    <a:pt x="4136049" y="1975255"/>
                    <a:pt x="4071978" y="1888768"/>
                  </a:cubicBezTo>
                  <a:cubicBezTo>
                    <a:pt x="4036227" y="1840445"/>
                    <a:pt x="4005366" y="1788565"/>
                    <a:pt x="3972346" y="1738273"/>
                  </a:cubicBezTo>
                  <a:cubicBezTo>
                    <a:pt x="3793593" y="1465922"/>
                    <a:pt x="3614714" y="1193697"/>
                    <a:pt x="3436152" y="921219"/>
                  </a:cubicBezTo>
                  <a:cubicBezTo>
                    <a:pt x="3413483" y="886611"/>
                    <a:pt x="3383320" y="853337"/>
                    <a:pt x="3372652" y="815047"/>
                  </a:cubicBezTo>
                  <a:cubicBezTo>
                    <a:pt x="3338172" y="690841"/>
                    <a:pt x="3311057" y="564603"/>
                    <a:pt x="3281212" y="439190"/>
                  </a:cubicBezTo>
                  <a:cubicBezTo>
                    <a:pt x="3271878" y="399820"/>
                    <a:pt x="3262162" y="362800"/>
                    <a:pt x="3224506" y="336955"/>
                  </a:cubicBezTo>
                  <a:cubicBezTo>
                    <a:pt x="3180247" y="306539"/>
                    <a:pt x="3138147" y="271995"/>
                    <a:pt x="3099348" y="234720"/>
                  </a:cubicBezTo>
                  <a:cubicBezTo>
                    <a:pt x="3054390" y="191540"/>
                    <a:pt x="3003209" y="172808"/>
                    <a:pt x="2941614" y="165823"/>
                  </a:cubicBezTo>
                  <a:cubicBezTo>
                    <a:pt x="2724127" y="141121"/>
                    <a:pt x="2507020" y="112292"/>
                    <a:pt x="2289850" y="84225"/>
                  </a:cubicBezTo>
                  <a:cubicBezTo>
                    <a:pt x="2107859" y="60730"/>
                    <a:pt x="1925995" y="36092"/>
                    <a:pt x="1744067" y="12089"/>
                  </a:cubicBezTo>
                  <a:cubicBezTo>
                    <a:pt x="1708952" y="7454"/>
                    <a:pt x="1672693" y="-3595"/>
                    <a:pt x="1638784" y="1167"/>
                  </a:cubicBezTo>
                  <a:cubicBezTo>
                    <a:pt x="1575221" y="10057"/>
                    <a:pt x="1512864" y="28472"/>
                    <a:pt x="1450062" y="42823"/>
                  </a:cubicBezTo>
                  <a:lnTo>
                    <a:pt x="1450062" y="42823"/>
                  </a:lnTo>
                  <a:cubicBezTo>
                    <a:pt x="1396595" y="5295"/>
                    <a:pt x="1340334" y="15645"/>
                    <a:pt x="1290233" y="43585"/>
                  </a:cubicBezTo>
                  <a:cubicBezTo>
                    <a:pt x="1155295" y="118896"/>
                    <a:pt x="581827" y="1107147"/>
                    <a:pt x="499340" y="1287106"/>
                  </a:cubicBezTo>
                  <a:cubicBezTo>
                    <a:pt x="474829" y="1291932"/>
                    <a:pt x="450445" y="1298980"/>
                    <a:pt x="425680" y="1301076"/>
                  </a:cubicBezTo>
                  <a:cubicBezTo>
                    <a:pt x="404281" y="1302790"/>
                    <a:pt x="400534" y="1313776"/>
                    <a:pt x="399328" y="1331492"/>
                  </a:cubicBezTo>
                  <a:cubicBezTo>
                    <a:pt x="396407" y="1376260"/>
                    <a:pt x="394819" y="1421345"/>
                    <a:pt x="388279" y="1465604"/>
                  </a:cubicBezTo>
                  <a:cubicBezTo>
                    <a:pt x="367197" y="1608987"/>
                    <a:pt x="345416" y="1752307"/>
                    <a:pt x="321350" y="1895182"/>
                  </a:cubicBezTo>
                  <a:cubicBezTo>
                    <a:pt x="309856" y="1962873"/>
                    <a:pt x="307951" y="2033040"/>
                    <a:pt x="284075" y="2097874"/>
                  </a:cubicBezTo>
                  <a:cubicBezTo>
                    <a:pt x="201779" y="2321711"/>
                    <a:pt x="116816" y="2544596"/>
                    <a:pt x="33695" y="2768116"/>
                  </a:cubicBezTo>
                  <a:cubicBezTo>
                    <a:pt x="25821" y="2789389"/>
                    <a:pt x="4802" y="2819678"/>
                    <a:pt x="1437" y="2831743"/>
                  </a:cubicBezTo>
                  <a:cubicBezTo>
                    <a:pt x="-3897" y="2850984"/>
                    <a:pt x="6072" y="2862350"/>
                    <a:pt x="23852" y="2868192"/>
                  </a:cubicBezTo>
                  <a:cubicBezTo>
                    <a:pt x="77383" y="2897085"/>
                    <a:pt x="165902" y="2898037"/>
                    <a:pt x="219051" y="2899244"/>
                  </a:cubicBezTo>
                  <a:cubicBezTo>
                    <a:pt x="291124" y="2900831"/>
                    <a:pt x="733909" y="2890227"/>
                    <a:pt x="916726" y="2831426"/>
                  </a:cubicBezTo>
                  <a:cubicBezTo>
                    <a:pt x="933109" y="2826155"/>
                    <a:pt x="945618" y="2818599"/>
                    <a:pt x="946190" y="2800057"/>
                  </a:cubicBezTo>
                  <a:cubicBezTo>
                    <a:pt x="946952" y="2775038"/>
                    <a:pt x="960477" y="2631274"/>
                    <a:pt x="958191" y="2584982"/>
                  </a:cubicBezTo>
                  <a:cubicBezTo>
                    <a:pt x="954064" y="2501924"/>
                    <a:pt x="1028168" y="2279928"/>
                    <a:pt x="1031788" y="2271102"/>
                  </a:cubicBezTo>
                  <a:cubicBezTo>
                    <a:pt x="1038646" y="2254401"/>
                    <a:pt x="1045250" y="2237510"/>
                    <a:pt x="1051219" y="2220429"/>
                  </a:cubicBezTo>
                  <a:cubicBezTo>
                    <a:pt x="1053378" y="2227731"/>
                    <a:pt x="1094145" y="2301963"/>
                    <a:pt x="1101193" y="2335745"/>
                  </a:cubicBezTo>
                  <a:cubicBezTo>
                    <a:pt x="1123164" y="2440901"/>
                    <a:pt x="1172186" y="2535643"/>
                    <a:pt x="1214033" y="2633179"/>
                  </a:cubicBezTo>
                  <a:cubicBezTo>
                    <a:pt x="1218605" y="2643847"/>
                    <a:pt x="1224701" y="2654007"/>
                    <a:pt x="1234734" y="2660039"/>
                  </a:cubicBezTo>
                  <a:cubicBezTo>
                    <a:pt x="1253720" y="2671533"/>
                    <a:pt x="1267944" y="2688360"/>
                    <a:pt x="1284772" y="2702457"/>
                  </a:cubicBezTo>
                  <a:cubicBezTo>
                    <a:pt x="1355384" y="2759480"/>
                    <a:pt x="1418312" y="2825139"/>
                    <a:pt x="1487400" y="2883877"/>
                  </a:cubicBezTo>
                  <a:cubicBezTo>
                    <a:pt x="1504482" y="2898418"/>
                    <a:pt x="1520039" y="2915945"/>
                    <a:pt x="1544614" y="2917341"/>
                  </a:cubicBezTo>
                  <a:cubicBezTo>
                    <a:pt x="1544550" y="2917659"/>
                    <a:pt x="1544423" y="2917913"/>
                    <a:pt x="1544296" y="2918230"/>
                  </a:cubicBezTo>
                  <a:cubicBezTo>
                    <a:pt x="1546582" y="2926993"/>
                    <a:pt x="1552234" y="2932391"/>
                    <a:pt x="1560997" y="2934550"/>
                  </a:cubicBezTo>
                  <a:cubicBezTo>
                    <a:pt x="1576110" y="2934423"/>
                    <a:pt x="1589127" y="2927184"/>
                    <a:pt x="1602653" y="2921914"/>
                  </a:cubicBezTo>
                  <a:cubicBezTo>
                    <a:pt x="1701776" y="2883623"/>
                    <a:pt x="1799947" y="2842729"/>
                    <a:pt x="1899071" y="2804565"/>
                  </a:cubicBezTo>
                  <a:cubicBezTo>
                    <a:pt x="2006068" y="2763354"/>
                    <a:pt x="2111542" y="2718269"/>
                    <a:pt x="2219302" y="2679026"/>
                  </a:cubicBezTo>
                  <a:cubicBezTo>
                    <a:pt x="2231303" y="2674645"/>
                    <a:pt x="2242733" y="2669437"/>
                    <a:pt x="2247686" y="2656801"/>
                  </a:cubicBezTo>
                  <a:cubicBezTo>
                    <a:pt x="2274229" y="2657753"/>
                    <a:pt x="2300709" y="2654515"/>
                    <a:pt x="2327378" y="2660293"/>
                  </a:cubicBezTo>
                  <a:cubicBezTo>
                    <a:pt x="2384021" y="2672612"/>
                    <a:pt x="2441234" y="2682645"/>
                    <a:pt x="2498193" y="2693758"/>
                  </a:cubicBezTo>
                  <a:cubicBezTo>
                    <a:pt x="2555153" y="2704870"/>
                    <a:pt x="2611922" y="2716808"/>
                    <a:pt x="2669009" y="2727349"/>
                  </a:cubicBezTo>
                  <a:cubicBezTo>
                    <a:pt x="2724063" y="2737509"/>
                    <a:pt x="2779054" y="2749130"/>
                    <a:pt x="2834616" y="2754845"/>
                  </a:cubicBezTo>
                  <a:cubicBezTo>
                    <a:pt x="2914309" y="2763036"/>
                    <a:pt x="3010067" y="2767164"/>
                    <a:pt x="3090014" y="2772625"/>
                  </a:cubicBezTo>
                  <a:cubicBezTo>
                    <a:pt x="3090585" y="2776625"/>
                    <a:pt x="3076171" y="2890100"/>
                    <a:pt x="3077694" y="2926104"/>
                  </a:cubicBezTo>
                  <a:cubicBezTo>
                    <a:pt x="3124558" y="2945408"/>
                    <a:pt x="3165388" y="2959759"/>
                    <a:pt x="3208441" y="2978555"/>
                  </a:cubicBezTo>
                  <a:cubicBezTo>
                    <a:pt x="3259114" y="3000653"/>
                    <a:pt x="3315248" y="3011893"/>
                    <a:pt x="3360142" y="3044659"/>
                  </a:cubicBezTo>
                  <a:cubicBezTo>
                    <a:pt x="3436850" y="3100729"/>
                    <a:pt x="3514130" y="3155974"/>
                    <a:pt x="3588869" y="3214712"/>
                  </a:cubicBezTo>
                  <a:cubicBezTo>
                    <a:pt x="3665831" y="3275227"/>
                    <a:pt x="3741968" y="3334664"/>
                    <a:pt x="3842044" y="3357904"/>
                  </a:cubicBezTo>
                  <a:cubicBezTo>
                    <a:pt x="3931261" y="3378605"/>
                    <a:pt x="4018384" y="3409022"/>
                    <a:pt x="4105252" y="3439121"/>
                  </a:cubicBezTo>
                  <a:cubicBezTo>
                    <a:pt x="4174403" y="3472204"/>
                    <a:pt x="4235617" y="3439184"/>
                    <a:pt x="4298101" y="3415943"/>
                  </a:cubicBezTo>
                  <a:cubicBezTo>
                    <a:pt x="4318294" y="3410990"/>
                    <a:pt x="4338233" y="3405148"/>
                    <a:pt x="4358616" y="3401211"/>
                  </a:cubicBezTo>
                  <a:cubicBezTo>
                    <a:pt x="4374110" y="3398164"/>
                    <a:pt x="4381222" y="3389591"/>
                    <a:pt x="4384906" y="3374795"/>
                  </a:cubicBezTo>
                  <a:cubicBezTo>
                    <a:pt x="4417798" y="3239350"/>
                    <a:pt x="4452470" y="3104412"/>
                    <a:pt x="4483394" y="2968522"/>
                  </a:cubicBezTo>
                  <a:cubicBezTo>
                    <a:pt x="4490379" y="2937153"/>
                    <a:pt x="4508984" y="2905467"/>
                    <a:pt x="4495777" y="2871050"/>
                  </a:cubicBezTo>
                  <a:lnTo>
                    <a:pt x="4495777" y="2871050"/>
                  </a:lnTo>
                  <a:close/>
                </a:path>
              </a:pathLst>
            </a:custGeom>
            <a:solidFill>
              <a:srgbClr val="1F878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C13B4ED-DBEF-4232-9E87-2784FC6D6D31}"/>
                </a:ext>
              </a:extLst>
            </p:cNvPr>
            <p:cNvSpPr/>
            <p:nvPr/>
          </p:nvSpPr>
          <p:spPr>
            <a:xfrm>
              <a:off x="2888501" y="926440"/>
              <a:ext cx="3999913" cy="3453097"/>
            </a:xfrm>
            <a:custGeom>
              <a:avLst/>
              <a:gdLst>
                <a:gd name="connsiteX0" fmla="*/ 3995293 w 3999913"/>
                <a:gd name="connsiteY0" fmla="*/ 2870732 h 3453097"/>
                <a:gd name="connsiteX1" fmla="*/ 3966655 w 3999913"/>
                <a:gd name="connsiteY1" fmla="*/ 2801708 h 3453097"/>
                <a:gd name="connsiteX2" fmla="*/ 3709416 w 3999913"/>
                <a:gd name="connsiteY2" fmla="*/ 2173248 h 3453097"/>
                <a:gd name="connsiteX3" fmla="*/ 3571685 w 3999913"/>
                <a:gd name="connsiteY3" fmla="*/ 1888578 h 3453097"/>
                <a:gd name="connsiteX4" fmla="*/ 3472053 w 3999913"/>
                <a:gd name="connsiteY4" fmla="*/ 1738083 h 3453097"/>
                <a:gd name="connsiteX5" fmla="*/ 2935986 w 3999913"/>
                <a:gd name="connsiteY5" fmla="*/ 921092 h 3453097"/>
                <a:gd name="connsiteX6" fmla="*/ 2872486 w 3999913"/>
                <a:gd name="connsiteY6" fmla="*/ 814920 h 3453097"/>
                <a:gd name="connsiteX7" fmla="*/ 2781110 w 3999913"/>
                <a:gd name="connsiteY7" fmla="*/ 439063 h 3453097"/>
                <a:gd name="connsiteX8" fmla="*/ 2724404 w 3999913"/>
                <a:gd name="connsiteY8" fmla="*/ 336892 h 3453097"/>
                <a:gd name="connsiteX9" fmla="*/ 2599309 w 3999913"/>
                <a:gd name="connsiteY9" fmla="*/ 234720 h 3453097"/>
                <a:gd name="connsiteX10" fmla="*/ 2441575 w 3999913"/>
                <a:gd name="connsiteY10" fmla="*/ 165823 h 3453097"/>
                <a:gd name="connsiteX11" fmla="*/ 1789938 w 3999913"/>
                <a:gd name="connsiteY11" fmla="*/ 84225 h 3453097"/>
                <a:gd name="connsiteX12" fmla="*/ 1244283 w 3999913"/>
                <a:gd name="connsiteY12" fmla="*/ 12089 h 3453097"/>
                <a:gd name="connsiteX13" fmla="*/ 1139000 w 3999913"/>
                <a:gd name="connsiteY13" fmla="*/ 1167 h 3453097"/>
                <a:gd name="connsiteX14" fmla="*/ 950341 w 3999913"/>
                <a:gd name="connsiteY14" fmla="*/ 42823 h 3453097"/>
                <a:gd name="connsiteX15" fmla="*/ 1020636 w 3999913"/>
                <a:gd name="connsiteY15" fmla="*/ 116356 h 3453097"/>
                <a:gd name="connsiteX16" fmla="*/ 1100773 w 3999913"/>
                <a:gd name="connsiteY16" fmla="*/ 291553 h 3453097"/>
                <a:gd name="connsiteX17" fmla="*/ 1141794 w 3999913"/>
                <a:gd name="connsiteY17" fmla="*/ 400963 h 3453097"/>
                <a:gd name="connsiteX18" fmla="*/ 1131062 w 3999913"/>
                <a:gd name="connsiteY18" fmla="*/ 571969 h 3453097"/>
                <a:gd name="connsiteX19" fmla="*/ 1115568 w 3999913"/>
                <a:gd name="connsiteY19" fmla="*/ 733449 h 3453097"/>
                <a:gd name="connsiteX20" fmla="*/ 1095883 w 3999913"/>
                <a:gd name="connsiteY20" fmla="*/ 962049 h 3453097"/>
                <a:gd name="connsiteX21" fmla="*/ 1123506 w 3999913"/>
                <a:gd name="connsiteY21" fmla="*/ 1273009 h 3453097"/>
                <a:gd name="connsiteX22" fmla="*/ 1088962 w 3999913"/>
                <a:gd name="connsiteY22" fmla="*/ 1335175 h 3453097"/>
                <a:gd name="connsiteX23" fmla="*/ 1047496 w 3999913"/>
                <a:gd name="connsiteY23" fmla="*/ 1362798 h 3453097"/>
                <a:gd name="connsiteX24" fmla="*/ 1050481 w 3999913"/>
                <a:gd name="connsiteY24" fmla="*/ 1380832 h 3453097"/>
                <a:gd name="connsiteX25" fmla="*/ 1048322 w 3999913"/>
                <a:gd name="connsiteY25" fmla="*/ 1454047 h 3453097"/>
                <a:gd name="connsiteX26" fmla="*/ 1014984 w 3999913"/>
                <a:gd name="connsiteY26" fmla="*/ 1753450 h 3453097"/>
                <a:gd name="connsiteX27" fmla="*/ 978662 w 3999913"/>
                <a:gd name="connsiteY27" fmla="*/ 2055710 h 3453097"/>
                <a:gd name="connsiteX28" fmla="*/ 972947 w 3999913"/>
                <a:gd name="connsiteY28" fmla="*/ 2076728 h 3453097"/>
                <a:gd name="connsiteX29" fmla="*/ 949960 w 3999913"/>
                <a:gd name="connsiteY29" fmla="*/ 2083269 h 3453097"/>
                <a:gd name="connsiteX30" fmla="*/ 772414 w 3999913"/>
                <a:gd name="connsiteY30" fmla="*/ 1808250 h 3453097"/>
                <a:gd name="connsiteX31" fmla="*/ 707708 w 3999913"/>
                <a:gd name="connsiteY31" fmla="*/ 1655723 h 3453097"/>
                <a:gd name="connsiteX32" fmla="*/ 691007 w 3999913"/>
                <a:gd name="connsiteY32" fmla="*/ 1559203 h 3453097"/>
                <a:gd name="connsiteX33" fmla="*/ 671386 w 3999913"/>
                <a:gd name="connsiteY33" fmla="*/ 1461540 h 3453097"/>
                <a:gd name="connsiteX34" fmla="*/ 403924 w 3999913"/>
                <a:gd name="connsiteY34" fmla="*/ 1288249 h 3453097"/>
                <a:gd name="connsiteX35" fmla="*/ 400495 w 3999913"/>
                <a:gd name="connsiteY35" fmla="*/ 1245958 h 3453097"/>
                <a:gd name="connsiteX36" fmla="*/ 462089 w 3999913"/>
                <a:gd name="connsiteY36" fmla="*/ 1123022 h 3453097"/>
                <a:gd name="connsiteX37" fmla="*/ 453517 w 3999913"/>
                <a:gd name="connsiteY37" fmla="*/ 1072603 h 3453097"/>
                <a:gd name="connsiteX38" fmla="*/ 238125 w 3999913"/>
                <a:gd name="connsiteY38" fmla="*/ 1211096 h 3453097"/>
                <a:gd name="connsiteX39" fmla="*/ 128842 w 3999913"/>
                <a:gd name="connsiteY39" fmla="*/ 1238465 h 3453097"/>
                <a:gd name="connsiteX40" fmla="*/ 106489 w 3999913"/>
                <a:gd name="connsiteY40" fmla="*/ 1231670 h 3453097"/>
                <a:gd name="connsiteX41" fmla="*/ 39052 w 3999913"/>
                <a:gd name="connsiteY41" fmla="*/ 1196999 h 3453097"/>
                <a:gd name="connsiteX42" fmla="*/ 0 w 3999913"/>
                <a:gd name="connsiteY42" fmla="*/ 1287106 h 3453097"/>
                <a:gd name="connsiteX43" fmla="*/ 55689 w 3999913"/>
                <a:gd name="connsiteY43" fmla="*/ 1301139 h 3453097"/>
                <a:gd name="connsiteX44" fmla="*/ 55689 w 3999913"/>
                <a:gd name="connsiteY44" fmla="*/ 1301139 h 3453097"/>
                <a:gd name="connsiteX45" fmla="*/ 55689 w 3999913"/>
                <a:gd name="connsiteY45" fmla="*/ 1301139 h 3453097"/>
                <a:gd name="connsiteX46" fmla="*/ 182626 w 3999913"/>
                <a:gd name="connsiteY46" fmla="*/ 1520532 h 3453097"/>
                <a:gd name="connsiteX47" fmla="*/ 515557 w 3999913"/>
                <a:gd name="connsiteY47" fmla="*/ 2053932 h 3453097"/>
                <a:gd name="connsiteX48" fmla="*/ 526796 w 3999913"/>
                <a:gd name="connsiteY48" fmla="*/ 2069108 h 3453097"/>
                <a:gd name="connsiteX49" fmla="*/ 549783 w 3999913"/>
                <a:gd name="connsiteY49" fmla="*/ 2200172 h 3453097"/>
                <a:gd name="connsiteX50" fmla="*/ 601408 w 3999913"/>
                <a:gd name="connsiteY50" fmla="*/ 2335745 h 3453097"/>
                <a:gd name="connsiteX51" fmla="*/ 714185 w 3999913"/>
                <a:gd name="connsiteY51" fmla="*/ 2633179 h 3453097"/>
                <a:gd name="connsiteX52" fmla="*/ 734886 w 3999913"/>
                <a:gd name="connsiteY52" fmla="*/ 2660039 h 3453097"/>
                <a:gd name="connsiteX53" fmla="*/ 784924 w 3999913"/>
                <a:gd name="connsiteY53" fmla="*/ 2702457 h 3453097"/>
                <a:gd name="connsiteX54" fmla="*/ 987552 w 3999913"/>
                <a:gd name="connsiteY54" fmla="*/ 2883877 h 3453097"/>
                <a:gd name="connsiteX55" fmla="*/ 1044766 w 3999913"/>
                <a:gd name="connsiteY55" fmla="*/ 2917341 h 3453097"/>
                <a:gd name="connsiteX56" fmla="*/ 1044448 w 3999913"/>
                <a:gd name="connsiteY56" fmla="*/ 2918231 h 3453097"/>
                <a:gd name="connsiteX57" fmla="*/ 1061149 w 3999913"/>
                <a:gd name="connsiteY57" fmla="*/ 2934550 h 3453097"/>
                <a:gd name="connsiteX58" fmla="*/ 1102805 w 3999913"/>
                <a:gd name="connsiteY58" fmla="*/ 2921913 h 3453097"/>
                <a:gd name="connsiteX59" fmla="*/ 1399159 w 3999913"/>
                <a:gd name="connsiteY59" fmla="*/ 2804565 h 3453097"/>
                <a:gd name="connsiteX60" fmla="*/ 1765872 w 3999913"/>
                <a:gd name="connsiteY60" fmla="*/ 2655086 h 3453097"/>
                <a:gd name="connsiteX61" fmla="*/ 1785620 w 3999913"/>
                <a:gd name="connsiteY61" fmla="*/ 2428900 h 3453097"/>
                <a:gd name="connsiteX62" fmla="*/ 1798765 w 3999913"/>
                <a:gd name="connsiteY62" fmla="*/ 2283421 h 3453097"/>
                <a:gd name="connsiteX63" fmla="*/ 1777683 w 3999913"/>
                <a:gd name="connsiteY63" fmla="*/ 2053868 h 3453097"/>
                <a:gd name="connsiteX64" fmla="*/ 1770063 w 3999913"/>
                <a:gd name="connsiteY64" fmla="*/ 1427631 h 3453097"/>
                <a:gd name="connsiteX65" fmla="*/ 1761871 w 3999913"/>
                <a:gd name="connsiteY65" fmla="*/ 1287169 h 3453097"/>
                <a:gd name="connsiteX66" fmla="*/ 1728279 w 3999913"/>
                <a:gd name="connsiteY66" fmla="*/ 948206 h 3453097"/>
                <a:gd name="connsiteX67" fmla="*/ 1731582 w 3999913"/>
                <a:gd name="connsiteY67" fmla="*/ 914107 h 3453097"/>
                <a:gd name="connsiteX68" fmla="*/ 1795082 w 3999913"/>
                <a:gd name="connsiteY68" fmla="*/ 730719 h 3453097"/>
                <a:gd name="connsiteX69" fmla="*/ 1837500 w 3999913"/>
                <a:gd name="connsiteY69" fmla="*/ 612482 h 3453097"/>
                <a:gd name="connsiteX70" fmla="*/ 1839532 w 3999913"/>
                <a:gd name="connsiteY70" fmla="*/ 596988 h 3453097"/>
                <a:gd name="connsiteX71" fmla="*/ 1936941 w 3999913"/>
                <a:gd name="connsiteY71" fmla="*/ 320064 h 3453097"/>
                <a:gd name="connsiteX72" fmla="*/ 1978597 w 3999913"/>
                <a:gd name="connsiteY72" fmla="*/ 295045 h 3453097"/>
                <a:gd name="connsiteX73" fmla="*/ 2297811 w 3999913"/>
                <a:gd name="connsiteY73" fmla="*/ 271106 h 3453097"/>
                <a:gd name="connsiteX74" fmla="*/ 2408365 w 3999913"/>
                <a:gd name="connsiteY74" fmla="*/ 305650 h 3453097"/>
                <a:gd name="connsiteX75" fmla="*/ 2465070 w 3999913"/>
                <a:gd name="connsiteY75" fmla="*/ 363435 h 3453097"/>
                <a:gd name="connsiteX76" fmla="*/ 2705418 w 3999913"/>
                <a:gd name="connsiteY76" fmla="*/ 609688 h 3453097"/>
                <a:gd name="connsiteX77" fmla="*/ 2792540 w 3999913"/>
                <a:gd name="connsiteY77" fmla="*/ 832382 h 3453097"/>
                <a:gd name="connsiteX78" fmla="*/ 2834450 w 3999913"/>
                <a:gd name="connsiteY78" fmla="*/ 926553 h 3453097"/>
                <a:gd name="connsiteX79" fmla="*/ 2847531 w 3999913"/>
                <a:gd name="connsiteY79" fmla="*/ 967955 h 3453097"/>
                <a:gd name="connsiteX80" fmla="*/ 2861437 w 3999913"/>
                <a:gd name="connsiteY80" fmla="*/ 1264119 h 3453097"/>
                <a:gd name="connsiteX81" fmla="*/ 2861310 w 3999913"/>
                <a:gd name="connsiteY81" fmla="*/ 1517674 h 3453097"/>
                <a:gd name="connsiteX82" fmla="*/ 2842514 w 3999913"/>
                <a:gd name="connsiteY82" fmla="*/ 1647024 h 3453097"/>
                <a:gd name="connsiteX83" fmla="*/ 2798128 w 3999913"/>
                <a:gd name="connsiteY83" fmla="*/ 1870290 h 3453097"/>
                <a:gd name="connsiteX84" fmla="*/ 2755392 w 3999913"/>
                <a:gd name="connsiteY84" fmla="*/ 2084348 h 3453097"/>
                <a:gd name="connsiteX85" fmla="*/ 2711006 w 3999913"/>
                <a:gd name="connsiteY85" fmla="*/ 2304439 h 3453097"/>
                <a:gd name="connsiteX86" fmla="*/ 2665286 w 3999913"/>
                <a:gd name="connsiteY86" fmla="*/ 2533675 h 3453097"/>
                <a:gd name="connsiteX87" fmla="*/ 2629472 w 3999913"/>
                <a:gd name="connsiteY87" fmla="*/ 2758782 h 3453097"/>
                <a:gd name="connsiteX88" fmla="*/ 2588006 w 3999913"/>
                <a:gd name="connsiteY88" fmla="*/ 2772625 h 3453097"/>
                <a:gd name="connsiteX89" fmla="*/ 2574163 w 3999913"/>
                <a:gd name="connsiteY89" fmla="*/ 2924644 h 3453097"/>
                <a:gd name="connsiteX90" fmla="*/ 2708402 w 3999913"/>
                <a:gd name="connsiteY90" fmla="*/ 2978556 h 3453097"/>
                <a:gd name="connsiteX91" fmla="*/ 2860103 w 3999913"/>
                <a:gd name="connsiteY91" fmla="*/ 3044659 h 3453097"/>
                <a:gd name="connsiteX92" fmla="*/ 3088767 w 3999913"/>
                <a:gd name="connsiteY92" fmla="*/ 3214712 h 3453097"/>
                <a:gd name="connsiteX93" fmla="*/ 3341878 w 3999913"/>
                <a:gd name="connsiteY93" fmla="*/ 3357904 h 3453097"/>
                <a:gd name="connsiteX94" fmla="*/ 3605022 w 3999913"/>
                <a:gd name="connsiteY94" fmla="*/ 3439121 h 3453097"/>
                <a:gd name="connsiteX95" fmla="*/ 3797808 w 3999913"/>
                <a:gd name="connsiteY95" fmla="*/ 3415944 h 3453097"/>
                <a:gd name="connsiteX96" fmla="*/ 3858324 w 3999913"/>
                <a:gd name="connsiteY96" fmla="*/ 3401211 h 3453097"/>
                <a:gd name="connsiteX97" fmla="*/ 3884549 w 3999913"/>
                <a:gd name="connsiteY97" fmla="*/ 3374795 h 3453097"/>
                <a:gd name="connsiteX98" fmla="*/ 3982974 w 3999913"/>
                <a:gd name="connsiteY98" fmla="*/ 2968586 h 3453097"/>
                <a:gd name="connsiteX99" fmla="*/ 3995293 w 3999913"/>
                <a:gd name="connsiteY99" fmla="*/ 2870732 h 3453097"/>
                <a:gd name="connsiteX100" fmla="*/ 3995293 w 3999913"/>
                <a:gd name="connsiteY100" fmla="*/ 2870732 h 345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999913" h="3453097">
                  <a:moveTo>
                    <a:pt x="3995293" y="2870732"/>
                  </a:moveTo>
                  <a:cubicBezTo>
                    <a:pt x="3986403" y="2847491"/>
                    <a:pt x="3976053" y="2824758"/>
                    <a:pt x="3966655" y="2801708"/>
                  </a:cubicBezTo>
                  <a:cubicBezTo>
                    <a:pt x="3880930" y="2592221"/>
                    <a:pt x="3795840" y="2382481"/>
                    <a:pt x="3709416" y="2173248"/>
                  </a:cubicBezTo>
                  <a:cubicBezTo>
                    <a:pt x="3669157" y="2075776"/>
                    <a:pt x="3635693" y="1975001"/>
                    <a:pt x="3571685" y="1888578"/>
                  </a:cubicBezTo>
                  <a:cubicBezTo>
                    <a:pt x="3535997" y="1840254"/>
                    <a:pt x="3505073" y="1788375"/>
                    <a:pt x="3472053" y="1738083"/>
                  </a:cubicBezTo>
                  <a:cubicBezTo>
                    <a:pt x="3293364" y="1465731"/>
                    <a:pt x="3114485" y="1193570"/>
                    <a:pt x="2935986" y="921092"/>
                  </a:cubicBezTo>
                  <a:cubicBezTo>
                    <a:pt x="2913316" y="886484"/>
                    <a:pt x="2883154" y="853210"/>
                    <a:pt x="2872486" y="814920"/>
                  </a:cubicBezTo>
                  <a:cubicBezTo>
                    <a:pt x="2838006" y="690777"/>
                    <a:pt x="2810955" y="564476"/>
                    <a:pt x="2781110" y="439063"/>
                  </a:cubicBezTo>
                  <a:cubicBezTo>
                    <a:pt x="2771775" y="399693"/>
                    <a:pt x="2762060" y="362736"/>
                    <a:pt x="2724404" y="336892"/>
                  </a:cubicBezTo>
                  <a:cubicBezTo>
                    <a:pt x="2680145" y="306475"/>
                    <a:pt x="2638044" y="271931"/>
                    <a:pt x="2599309" y="234720"/>
                  </a:cubicBezTo>
                  <a:cubicBezTo>
                    <a:pt x="2554351" y="191540"/>
                    <a:pt x="2503234" y="172808"/>
                    <a:pt x="2441575" y="165823"/>
                  </a:cubicBezTo>
                  <a:cubicBezTo>
                    <a:pt x="2224151" y="141185"/>
                    <a:pt x="2007108" y="112292"/>
                    <a:pt x="1789938" y="84225"/>
                  </a:cubicBezTo>
                  <a:cubicBezTo>
                    <a:pt x="1608010" y="60730"/>
                    <a:pt x="1426147" y="36092"/>
                    <a:pt x="1244283" y="12089"/>
                  </a:cubicBezTo>
                  <a:cubicBezTo>
                    <a:pt x="1209167" y="7454"/>
                    <a:pt x="1172909" y="-3595"/>
                    <a:pt x="1139000" y="1167"/>
                  </a:cubicBezTo>
                  <a:cubicBezTo>
                    <a:pt x="1075373" y="10057"/>
                    <a:pt x="1013142" y="28472"/>
                    <a:pt x="950341" y="42823"/>
                  </a:cubicBezTo>
                  <a:cubicBezTo>
                    <a:pt x="985266" y="63651"/>
                    <a:pt x="1011047" y="94385"/>
                    <a:pt x="1020636" y="116356"/>
                  </a:cubicBezTo>
                  <a:cubicBezTo>
                    <a:pt x="1046226" y="175284"/>
                    <a:pt x="1071753" y="234212"/>
                    <a:pt x="1100773" y="291553"/>
                  </a:cubicBezTo>
                  <a:cubicBezTo>
                    <a:pt x="1123506" y="326224"/>
                    <a:pt x="1143064" y="362990"/>
                    <a:pt x="1141794" y="400963"/>
                  </a:cubicBezTo>
                  <a:cubicBezTo>
                    <a:pt x="1139952" y="457986"/>
                    <a:pt x="1138809" y="515200"/>
                    <a:pt x="1131062" y="571969"/>
                  </a:cubicBezTo>
                  <a:cubicBezTo>
                    <a:pt x="1123760" y="625563"/>
                    <a:pt x="1121664" y="679855"/>
                    <a:pt x="1115568" y="733449"/>
                  </a:cubicBezTo>
                  <a:cubicBezTo>
                    <a:pt x="1106805" y="809967"/>
                    <a:pt x="1099693" y="885214"/>
                    <a:pt x="1095883" y="962049"/>
                  </a:cubicBezTo>
                  <a:cubicBezTo>
                    <a:pt x="1090739" y="1063459"/>
                    <a:pt x="1111441" y="1172615"/>
                    <a:pt x="1123506" y="1273009"/>
                  </a:cubicBezTo>
                  <a:cubicBezTo>
                    <a:pt x="1126744" y="1300123"/>
                    <a:pt x="1114235" y="1321713"/>
                    <a:pt x="1088962" y="1335175"/>
                  </a:cubicBezTo>
                  <a:cubicBezTo>
                    <a:pt x="1074357" y="1342922"/>
                    <a:pt x="1057148" y="1348320"/>
                    <a:pt x="1047496" y="1362798"/>
                  </a:cubicBezTo>
                  <a:cubicBezTo>
                    <a:pt x="1043686" y="1370989"/>
                    <a:pt x="1047750" y="1372704"/>
                    <a:pt x="1050481" y="1380832"/>
                  </a:cubicBezTo>
                  <a:cubicBezTo>
                    <a:pt x="1058672" y="1405533"/>
                    <a:pt x="1058355" y="1429917"/>
                    <a:pt x="1048322" y="1454047"/>
                  </a:cubicBezTo>
                  <a:cubicBezTo>
                    <a:pt x="1043051" y="1466811"/>
                    <a:pt x="1023239" y="1718144"/>
                    <a:pt x="1014984" y="1753450"/>
                  </a:cubicBezTo>
                  <a:cubicBezTo>
                    <a:pt x="1003110" y="1804123"/>
                    <a:pt x="976249" y="2005418"/>
                    <a:pt x="978662" y="2055710"/>
                  </a:cubicBezTo>
                  <a:cubicBezTo>
                    <a:pt x="978980" y="2062822"/>
                    <a:pt x="974725" y="2069680"/>
                    <a:pt x="972947" y="2076728"/>
                  </a:cubicBezTo>
                  <a:cubicBezTo>
                    <a:pt x="968947" y="2092540"/>
                    <a:pt x="963295" y="2094572"/>
                    <a:pt x="949960" y="2083269"/>
                  </a:cubicBezTo>
                  <a:cubicBezTo>
                    <a:pt x="897700" y="2038946"/>
                    <a:pt x="788416" y="1846858"/>
                    <a:pt x="772414" y="1808250"/>
                  </a:cubicBezTo>
                  <a:cubicBezTo>
                    <a:pt x="751332" y="1757196"/>
                    <a:pt x="728599" y="1706841"/>
                    <a:pt x="707708" y="1655723"/>
                  </a:cubicBezTo>
                  <a:cubicBezTo>
                    <a:pt x="695071" y="1624926"/>
                    <a:pt x="693357" y="1592541"/>
                    <a:pt x="691007" y="1559203"/>
                  </a:cubicBezTo>
                  <a:cubicBezTo>
                    <a:pt x="688658" y="1525675"/>
                    <a:pt x="680657" y="1493544"/>
                    <a:pt x="671386" y="1461540"/>
                  </a:cubicBezTo>
                  <a:cubicBezTo>
                    <a:pt x="663702" y="1446745"/>
                    <a:pt x="404622" y="1289963"/>
                    <a:pt x="403924" y="1288249"/>
                  </a:cubicBezTo>
                  <a:cubicBezTo>
                    <a:pt x="390271" y="1275104"/>
                    <a:pt x="392303" y="1261515"/>
                    <a:pt x="400495" y="1245958"/>
                  </a:cubicBezTo>
                  <a:cubicBezTo>
                    <a:pt x="421704" y="1205318"/>
                    <a:pt x="441960" y="1164233"/>
                    <a:pt x="462089" y="1123022"/>
                  </a:cubicBezTo>
                  <a:cubicBezTo>
                    <a:pt x="470027" y="1106829"/>
                    <a:pt x="467360" y="1089367"/>
                    <a:pt x="453517" y="1072603"/>
                  </a:cubicBezTo>
                  <a:cubicBezTo>
                    <a:pt x="425895" y="1086446"/>
                    <a:pt x="304546" y="1172552"/>
                    <a:pt x="238125" y="1211096"/>
                  </a:cubicBezTo>
                  <a:cubicBezTo>
                    <a:pt x="191008" y="1238465"/>
                    <a:pt x="183833" y="1250530"/>
                    <a:pt x="128842" y="1238465"/>
                  </a:cubicBezTo>
                  <a:cubicBezTo>
                    <a:pt x="123571" y="1235607"/>
                    <a:pt x="106489" y="1231670"/>
                    <a:pt x="106489" y="1231670"/>
                  </a:cubicBezTo>
                  <a:cubicBezTo>
                    <a:pt x="106489" y="1231670"/>
                    <a:pt x="59817" y="1210779"/>
                    <a:pt x="39052" y="1196999"/>
                  </a:cubicBezTo>
                  <a:cubicBezTo>
                    <a:pt x="24765" y="1225574"/>
                    <a:pt x="7176" y="1254784"/>
                    <a:pt x="0" y="1287106"/>
                  </a:cubicBezTo>
                  <a:cubicBezTo>
                    <a:pt x="22542" y="1276057"/>
                    <a:pt x="42355" y="1275676"/>
                    <a:pt x="55689" y="1301139"/>
                  </a:cubicBezTo>
                  <a:lnTo>
                    <a:pt x="55689" y="1301139"/>
                  </a:lnTo>
                  <a:lnTo>
                    <a:pt x="55689" y="1301139"/>
                  </a:lnTo>
                  <a:cubicBezTo>
                    <a:pt x="61468" y="1322348"/>
                    <a:pt x="176467" y="1509737"/>
                    <a:pt x="182626" y="1520532"/>
                  </a:cubicBezTo>
                  <a:cubicBezTo>
                    <a:pt x="227648" y="1598129"/>
                    <a:pt x="501777" y="2047010"/>
                    <a:pt x="515557" y="2053932"/>
                  </a:cubicBezTo>
                  <a:cubicBezTo>
                    <a:pt x="515557" y="2060853"/>
                    <a:pt x="524510" y="2066695"/>
                    <a:pt x="526796" y="2069108"/>
                  </a:cubicBezTo>
                  <a:cubicBezTo>
                    <a:pt x="564007" y="2107716"/>
                    <a:pt x="574230" y="2150833"/>
                    <a:pt x="549783" y="2200172"/>
                  </a:cubicBezTo>
                  <a:cubicBezTo>
                    <a:pt x="549339" y="2200998"/>
                    <a:pt x="594360" y="2301899"/>
                    <a:pt x="601408" y="2335745"/>
                  </a:cubicBezTo>
                  <a:cubicBezTo>
                    <a:pt x="623380" y="2440901"/>
                    <a:pt x="672338" y="2535643"/>
                    <a:pt x="714185" y="2633179"/>
                  </a:cubicBezTo>
                  <a:cubicBezTo>
                    <a:pt x="718757" y="2643847"/>
                    <a:pt x="724852" y="2654007"/>
                    <a:pt x="734886" y="2660039"/>
                  </a:cubicBezTo>
                  <a:cubicBezTo>
                    <a:pt x="753872" y="2671533"/>
                    <a:pt x="768096" y="2688360"/>
                    <a:pt x="784924" y="2702457"/>
                  </a:cubicBezTo>
                  <a:cubicBezTo>
                    <a:pt x="855536" y="2759481"/>
                    <a:pt x="918464" y="2825139"/>
                    <a:pt x="987552" y="2883877"/>
                  </a:cubicBezTo>
                  <a:cubicBezTo>
                    <a:pt x="1004633" y="2898419"/>
                    <a:pt x="1020127" y="2915944"/>
                    <a:pt x="1044766" y="2917341"/>
                  </a:cubicBezTo>
                  <a:cubicBezTo>
                    <a:pt x="1044702" y="2917659"/>
                    <a:pt x="1044575" y="2917913"/>
                    <a:pt x="1044448" y="2918231"/>
                  </a:cubicBezTo>
                  <a:cubicBezTo>
                    <a:pt x="1046734" y="2926994"/>
                    <a:pt x="1052386" y="2932391"/>
                    <a:pt x="1061149" y="2934550"/>
                  </a:cubicBezTo>
                  <a:cubicBezTo>
                    <a:pt x="1076262" y="2934423"/>
                    <a:pt x="1089279" y="2927184"/>
                    <a:pt x="1102805" y="2921913"/>
                  </a:cubicBezTo>
                  <a:cubicBezTo>
                    <a:pt x="1201928" y="2883623"/>
                    <a:pt x="1300035" y="2842729"/>
                    <a:pt x="1399159" y="2804565"/>
                  </a:cubicBezTo>
                  <a:cubicBezTo>
                    <a:pt x="1506157" y="2763354"/>
                    <a:pt x="1724470" y="2675851"/>
                    <a:pt x="1765872" y="2655086"/>
                  </a:cubicBezTo>
                  <a:cubicBezTo>
                    <a:pt x="1772793" y="2592920"/>
                    <a:pt x="1774825" y="2496908"/>
                    <a:pt x="1785620" y="2428900"/>
                  </a:cubicBezTo>
                  <a:cubicBezTo>
                    <a:pt x="1793303" y="2380830"/>
                    <a:pt x="1812925" y="2331808"/>
                    <a:pt x="1798765" y="2283421"/>
                  </a:cubicBezTo>
                  <a:cubicBezTo>
                    <a:pt x="1776666" y="2207729"/>
                    <a:pt x="1778635" y="2130513"/>
                    <a:pt x="1777683" y="2053868"/>
                  </a:cubicBezTo>
                  <a:cubicBezTo>
                    <a:pt x="1775016" y="1845144"/>
                    <a:pt x="1779334" y="1636292"/>
                    <a:pt x="1770063" y="1427631"/>
                  </a:cubicBezTo>
                  <a:cubicBezTo>
                    <a:pt x="1767967" y="1380768"/>
                    <a:pt x="1768475" y="1333334"/>
                    <a:pt x="1761871" y="1287169"/>
                  </a:cubicBezTo>
                  <a:cubicBezTo>
                    <a:pt x="1745615" y="1174584"/>
                    <a:pt x="1747012" y="1060474"/>
                    <a:pt x="1728279" y="948206"/>
                  </a:cubicBezTo>
                  <a:cubicBezTo>
                    <a:pt x="1726375" y="936713"/>
                    <a:pt x="1728089" y="925219"/>
                    <a:pt x="1731582" y="914107"/>
                  </a:cubicBezTo>
                  <a:cubicBezTo>
                    <a:pt x="1751203" y="852448"/>
                    <a:pt x="1772222" y="791234"/>
                    <a:pt x="1795082" y="730719"/>
                  </a:cubicBezTo>
                  <a:cubicBezTo>
                    <a:pt x="1805432" y="689888"/>
                    <a:pt x="1822704" y="651598"/>
                    <a:pt x="1837500" y="612482"/>
                  </a:cubicBezTo>
                  <a:cubicBezTo>
                    <a:pt x="1838389" y="607338"/>
                    <a:pt x="1837817" y="601814"/>
                    <a:pt x="1839532" y="596988"/>
                  </a:cubicBezTo>
                  <a:cubicBezTo>
                    <a:pt x="1871409" y="504468"/>
                    <a:pt x="1905953" y="412901"/>
                    <a:pt x="1936941" y="320064"/>
                  </a:cubicBezTo>
                  <a:cubicBezTo>
                    <a:pt x="1943926" y="299046"/>
                    <a:pt x="1959801" y="296887"/>
                    <a:pt x="1978597" y="295045"/>
                  </a:cubicBezTo>
                  <a:cubicBezTo>
                    <a:pt x="2084134" y="284568"/>
                    <a:pt x="2192020" y="280758"/>
                    <a:pt x="2297811" y="271106"/>
                  </a:cubicBezTo>
                  <a:cubicBezTo>
                    <a:pt x="2373821" y="264184"/>
                    <a:pt x="2378202" y="274090"/>
                    <a:pt x="2408365" y="305650"/>
                  </a:cubicBezTo>
                  <a:cubicBezTo>
                    <a:pt x="2427732" y="325970"/>
                    <a:pt x="2445004" y="343750"/>
                    <a:pt x="2465070" y="363435"/>
                  </a:cubicBezTo>
                  <a:cubicBezTo>
                    <a:pt x="2480564" y="378548"/>
                    <a:pt x="2657031" y="499134"/>
                    <a:pt x="2705418" y="609688"/>
                  </a:cubicBezTo>
                  <a:cubicBezTo>
                    <a:pt x="2710180" y="619530"/>
                    <a:pt x="2760663" y="761707"/>
                    <a:pt x="2792540" y="832382"/>
                  </a:cubicBezTo>
                  <a:cubicBezTo>
                    <a:pt x="2809050" y="872260"/>
                    <a:pt x="2819083" y="895819"/>
                    <a:pt x="2834450" y="926553"/>
                  </a:cubicBezTo>
                  <a:cubicBezTo>
                    <a:pt x="2840990" y="939697"/>
                    <a:pt x="2848547" y="952969"/>
                    <a:pt x="2847531" y="967955"/>
                  </a:cubicBezTo>
                  <a:cubicBezTo>
                    <a:pt x="2840800" y="1067205"/>
                    <a:pt x="2865374" y="1164805"/>
                    <a:pt x="2861437" y="1264119"/>
                  </a:cubicBezTo>
                  <a:cubicBezTo>
                    <a:pt x="2858135" y="1348510"/>
                    <a:pt x="2859405" y="1433219"/>
                    <a:pt x="2861310" y="1517674"/>
                  </a:cubicBezTo>
                  <a:cubicBezTo>
                    <a:pt x="2862263" y="1562251"/>
                    <a:pt x="2850769" y="1604352"/>
                    <a:pt x="2842514" y="1647024"/>
                  </a:cubicBezTo>
                  <a:cubicBezTo>
                    <a:pt x="2828227" y="1721509"/>
                    <a:pt x="2812923" y="1795868"/>
                    <a:pt x="2798128" y="1870290"/>
                  </a:cubicBezTo>
                  <a:cubicBezTo>
                    <a:pt x="2783903" y="1941664"/>
                    <a:pt x="2769807" y="2013038"/>
                    <a:pt x="2755392" y="2084348"/>
                  </a:cubicBezTo>
                  <a:cubicBezTo>
                    <a:pt x="2740533" y="2157691"/>
                    <a:pt x="2726246" y="2231097"/>
                    <a:pt x="2711006" y="2304439"/>
                  </a:cubicBezTo>
                  <a:cubicBezTo>
                    <a:pt x="2695131" y="2380703"/>
                    <a:pt x="2679891" y="2457157"/>
                    <a:pt x="2665286" y="2533675"/>
                  </a:cubicBezTo>
                  <a:cubicBezTo>
                    <a:pt x="2657729" y="2573108"/>
                    <a:pt x="2635568" y="2728492"/>
                    <a:pt x="2629472" y="2758782"/>
                  </a:cubicBezTo>
                  <a:cubicBezTo>
                    <a:pt x="2622550" y="2793326"/>
                    <a:pt x="2594928" y="2779483"/>
                    <a:pt x="2588006" y="2772625"/>
                  </a:cubicBezTo>
                  <a:cubicBezTo>
                    <a:pt x="2581085" y="2814090"/>
                    <a:pt x="2574163" y="2903943"/>
                    <a:pt x="2574163" y="2924644"/>
                  </a:cubicBezTo>
                  <a:cubicBezTo>
                    <a:pt x="2617534" y="2942551"/>
                    <a:pt x="2665349" y="2959759"/>
                    <a:pt x="2708402" y="2978556"/>
                  </a:cubicBezTo>
                  <a:cubicBezTo>
                    <a:pt x="2759012" y="3000653"/>
                    <a:pt x="2815209" y="3011893"/>
                    <a:pt x="2860103" y="3044659"/>
                  </a:cubicBezTo>
                  <a:cubicBezTo>
                    <a:pt x="2936748" y="3100729"/>
                    <a:pt x="3014091" y="3155975"/>
                    <a:pt x="3088767" y="3214712"/>
                  </a:cubicBezTo>
                  <a:cubicBezTo>
                    <a:pt x="3165729" y="3275227"/>
                    <a:pt x="3241866" y="3334663"/>
                    <a:pt x="3341878" y="3357904"/>
                  </a:cubicBezTo>
                  <a:cubicBezTo>
                    <a:pt x="3431032" y="3378606"/>
                    <a:pt x="3518154" y="3409022"/>
                    <a:pt x="3605022" y="3439121"/>
                  </a:cubicBezTo>
                  <a:cubicBezTo>
                    <a:pt x="3674174" y="3472204"/>
                    <a:pt x="3735388" y="3439184"/>
                    <a:pt x="3797808" y="3415944"/>
                  </a:cubicBezTo>
                  <a:cubicBezTo>
                    <a:pt x="3818001" y="3410990"/>
                    <a:pt x="3837940" y="3405148"/>
                    <a:pt x="3858324" y="3401211"/>
                  </a:cubicBezTo>
                  <a:cubicBezTo>
                    <a:pt x="3873818" y="3398163"/>
                    <a:pt x="3880930" y="3389591"/>
                    <a:pt x="3884549" y="3374795"/>
                  </a:cubicBezTo>
                  <a:cubicBezTo>
                    <a:pt x="3917442" y="3239350"/>
                    <a:pt x="3952113" y="3104413"/>
                    <a:pt x="3982974" y="2968586"/>
                  </a:cubicBezTo>
                  <a:cubicBezTo>
                    <a:pt x="3989896" y="2936772"/>
                    <a:pt x="4008501" y="2905150"/>
                    <a:pt x="3995293" y="2870732"/>
                  </a:cubicBezTo>
                  <a:lnTo>
                    <a:pt x="3995293" y="2870732"/>
                  </a:lnTo>
                  <a:close/>
                </a:path>
              </a:pathLst>
            </a:custGeom>
            <a:solidFill>
              <a:srgbClr val="FE6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AB7900B-9707-4567-B881-EF8A0F50038E}"/>
                </a:ext>
              </a:extLst>
            </p:cNvPr>
            <p:cNvSpPr/>
            <p:nvPr/>
          </p:nvSpPr>
          <p:spPr>
            <a:xfrm>
              <a:off x="2208120" y="498284"/>
              <a:ext cx="1716658" cy="1672831"/>
            </a:xfrm>
            <a:custGeom>
              <a:avLst/>
              <a:gdLst>
                <a:gd name="connsiteX0" fmla="*/ 1700699 w 1716658"/>
                <a:gd name="connsiteY0" fmla="*/ 847788 h 1672831"/>
                <a:gd name="connsiteX1" fmla="*/ 1652693 w 1716658"/>
                <a:gd name="connsiteY1" fmla="*/ 664083 h 1672831"/>
                <a:gd name="connsiteX2" fmla="*/ 1580176 w 1716658"/>
                <a:gd name="connsiteY2" fmla="*/ 571881 h 1672831"/>
                <a:gd name="connsiteX3" fmla="*/ 1429617 w 1716658"/>
                <a:gd name="connsiteY3" fmla="*/ 519240 h 1672831"/>
                <a:gd name="connsiteX4" fmla="*/ 1281155 w 1716658"/>
                <a:gd name="connsiteY4" fmla="*/ 357886 h 1672831"/>
                <a:gd name="connsiteX5" fmla="*/ 1255310 w 1716658"/>
                <a:gd name="connsiteY5" fmla="*/ 290259 h 1672831"/>
                <a:gd name="connsiteX6" fmla="*/ 979911 w 1716658"/>
                <a:gd name="connsiteY6" fmla="*/ 699 h 1672831"/>
                <a:gd name="connsiteX7" fmla="*/ 980037 w 1716658"/>
                <a:gd name="connsiteY7" fmla="*/ 0 h 1672831"/>
                <a:gd name="connsiteX8" fmla="*/ 979720 w 1716658"/>
                <a:gd name="connsiteY8" fmla="*/ 571 h 1672831"/>
                <a:gd name="connsiteX9" fmla="*/ 979530 w 1716658"/>
                <a:gd name="connsiteY9" fmla="*/ 444 h 1672831"/>
                <a:gd name="connsiteX10" fmla="*/ 858625 w 1716658"/>
                <a:gd name="connsiteY10" fmla="*/ 198310 h 1672831"/>
                <a:gd name="connsiteX11" fmla="*/ 269599 w 1716658"/>
                <a:gd name="connsiteY11" fmla="*/ 844677 h 1672831"/>
                <a:gd name="connsiteX12" fmla="*/ 42 w 1716658"/>
                <a:gd name="connsiteY12" fmla="*/ 1155764 h 1672831"/>
                <a:gd name="connsiteX13" fmla="*/ 81639 w 1716658"/>
                <a:gd name="connsiteY13" fmla="*/ 1208088 h 1672831"/>
                <a:gd name="connsiteX14" fmla="*/ 111865 w 1716658"/>
                <a:gd name="connsiteY14" fmla="*/ 1250379 h 1672831"/>
                <a:gd name="connsiteX15" fmla="*/ 214545 w 1716658"/>
                <a:gd name="connsiteY15" fmla="*/ 1528445 h 1672831"/>
                <a:gd name="connsiteX16" fmla="*/ 246803 w 1716658"/>
                <a:gd name="connsiteY16" fmla="*/ 1538542 h 1672831"/>
                <a:gd name="connsiteX17" fmla="*/ 375898 w 1716658"/>
                <a:gd name="connsiteY17" fmla="*/ 1440307 h 1672831"/>
                <a:gd name="connsiteX18" fmla="*/ 403775 w 1716658"/>
                <a:gd name="connsiteY18" fmla="*/ 1437069 h 1672831"/>
                <a:gd name="connsiteX19" fmla="*/ 712258 w 1716658"/>
                <a:gd name="connsiteY19" fmla="*/ 1620076 h 1672831"/>
                <a:gd name="connsiteX20" fmla="*/ 912283 w 1716658"/>
                <a:gd name="connsiteY20" fmla="*/ 1646619 h 1672831"/>
                <a:gd name="connsiteX21" fmla="*/ 1181840 w 1716658"/>
                <a:gd name="connsiteY21" fmla="*/ 1473772 h 1672831"/>
                <a:gd name="connsiteX22" fmla="*/ 1517819 w 1716658"/>
                <a:gd name="connsiteY22" fmla="*/ 1643761 h 1672831"/>
                <a:gd name="connsiteX23" fmla="*/ 1537631 w 1716658"/>
                <a:gd name="connsiteY23" fmla="*/ 1649920 h 1672831"/>
                <a:gd name="connsiteX24" fmla="*/ 1665393 w 1716658"/>
                <a:gd name="connsiteY24" fmla="*/ 1445895 h 1672831"/>
                <a:gd name="connsiteX25" fmla="*/ 1699111 w 1716658"/>
                <a:gd name="connsiteY25" fmla="*/ 1261555 h 1672831"/>
                <a:gd name="connsiteX26" fmla="*/ 1716574 w 1716658"/>
                <a:gd name="connsiteY26" fmla="*/ 1112965 h 1672831"/>
                <a:gd name="connsiteX27" fmla="*/ 1700699 w 1716658"/>
                <a:gd name="connsiteY27" fmla="*/ 847788 h 1672831"/>
                <a:gd name="connsiteX28" fmla="*/ 1700699 w 1716658"/>
                <a:gd name="connsiteY28" fmla="*/ 847788 h 1672831"/>
                <a:gd name="connsiteX29" fmla="*/ 807762 w 1716658"/>
                <a:gd name="connsiteY29" fmla="*/ 427101 h 1672831"/>
                <a:gd name="connsiteX30" fmla="*/ 845290 w 1716658"/>
                <a:gd name="connsiteY30" fmla="*/ 423545 h 1672831"/>
                <a:gd name="connsiteX31" fmla="*/ 837480 w 1716658"/>
                <a:gd name="connsiteY31" fmla="*/ 424180 h 1672831"/>
                <a:gd name="connsiteX32" fmla="*/ 807762 w 1716658"/>
                <a:gd name="connsiteY32" fmla="*/ 427101 h 1672831"/>
                <a:gd name="connsiteX33" fmla="*/ 807762 w 1716658"/>
                <a:gd name="connsiteY33" fmla="*/ 427101 h 167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16658" h="1672831">
                  <a:moveTo>
                    <a:pt x="1700699" y="847788"/>
                  </a:moveTo>
                  <a:cubicBezTo>
                    <a:pt x="1698921" y="784860"/>
                    <a:pt x="1686475" y="726377"/>
                    <a:pt x="1652693" y="664083"/>
                  </a:cubicBezTo>
                  <a:cubicBezTo>
                    <a:pt x="1638088" y="637223"/>
                    <a:pt x="1610465" y="595694"/>
                    <a:pt x="1580176" y="571881"/>
                  </a:cubicBezTo>
                  <a:cubicBezTo>
                    <a:pt x="1547982" y="560705"/>
                    <a:pt x="1465305" y="540449"/>
                    <a:pt x="1429617" y="519240"/>
                  </a:cubicBezTo>
                  <a:cubicBezTo>
                    <a:pt x="1403074" y="505841"/>
                    <a:pt x="1319191" y="402399"/>
                    <a:pt x="1281155" y="357886"/>
                  </a:cubicBezTo>
                  <a:cubicBezTo>
                    <a:pt x="1287314" y="329692"/>
                    <a:pt x="1273534" y="310007"/>
                    <a:pt x="1255310" y="290259"/>
                  </a:cubicBezTo>
                  <a:cubicBezTo>
                    <a:pt x="1230926" y="263906"/>
                    <a:pt x="1008612" y="20066"/>
                    <a:pt x="979911" y="699"/>
                  </a:cubicBezTo>
                  <a:cubicBezTo>
                    <a:pt x="979974" y="508"/>
                    <a:pt x="980037" y="254"/>
                    <a:pt x="980037" y="0"/>
                  </a:cubicBezTo>
                  <a:cubicBezTo>
                    <a:pt x="979911" y="190"/>
                    <a:pt x="979847" y="317"/>
                    <a:pt x="979720" y="571"/>
                  </a:cubicBezTo>
                  <a:cubicBezTo>
                    <a:pt x="979656" y="508"/>
                    <a:pt x="979593" y="508"/>
                    <a:pt x="979530" y="444"/>
                  </a:cubicBezTo>
                  <a:cubicBezTo>
                    <a:pt x="978069" y="1207"/>
                    <a:pt x="884216" y="164782"/>
                    <a:pt x="858625" y="198310"/>
                  </a:cubicBezTo>
                  <a:cubicBezTo>
                    <a:pt x="810683" y="261175"/>
                    <a:pt x="290999" y="820547"/>
                    <a:pt x="269599" y="844677"/>
                  </a:cubicBezTo>
                  <a:cubicBezTo>
                    <a:pt x="189399" y="934974"/>
                    <a:pt x="-3260" y="1143191"/>
                    <a:pt x="42" y="1155764"/>
                  </a:cubicBezTo>
                  <a:cubicBezTo>
                    <a:pt x="22648" y="1174115"/>
                    <a:pt x="58017" y="1191197"/>
                    <a:pt x="81639" y="1208088"/>
                  </a:cubicBezTo>
                  <a:cubicBezTo>
                    <a:pt x="97133" y="1219137"/>
                    <a:pt x="105706" y="1233678"/>
                    <a:pt x="111865" y="1250379"/>
                  </a:cubicBezTo>
                  <a:cubicBezTo>
                    <a:pt x="146282" y="1343025"/>
                    <a:pt x="180763" y="1435608"/>
                    <a:pt x="214545" y="1528445"/>
                  </a:cubicBezTo>
                  <a:cubicBezTo>
                    <a:pt x="221530" y="1547749"/>
                    <a:pt x="227943" y="1553655"/>
                    <a:pt x="246803" y="1538542"/>
                  </a:cubicBezTo>
                  <a:cubicBezTo>
                    <a:pt x="288967" y="1504760"/>
                    <a:pt x="333227" y="1473391"/>
                    <a:pt x="375898" y="1440307"/>
                  </a:cubicBezTo>
                  <a:cubicBezTo>
                    <a:pt x="385487" y="1432941"/>
                    <a:pt x="392980" y="1431036"/>
                    <a:pt x="403775" y="1437069"/>
                  </a:cubicBezTo>
                  <a:cubicBezTo>
                    <a:pt x="508359" y="1495171"/>
                    <a:pt x="611102" y="1555814"/>
                    <a:pt x="712258" y="1620076"/>
                  </a:cubicBezTo>
                  <a:cubicBezTo>
                    <a:pt x="808587" y="1681163"/>
                    <a:pt x="850053" y="1688084"/>
                    <a:pt x="912283" y="1646619"/>
                  </a:cubicBezTo>
                  <a:cubicBezTo>
                    <a:pt x="967655" y="1609725"/>
                    <a:pt x="1162536" y="1477772"/>
                    <a:pt x="1181840" y="1473772"/>
                  </a:cubicBezTo>
                  <a:cubicBezTo>
                    <a:pt x="1214416" y="1475613"/>
                    <a:pt x="1447905" y="1583309"/>
                    <a:pt x="1517819" y="1643761"/>
                  </a:cubicBezTo>
                  <a:cubicBezTo>
                    <a:pt x="1523217" y="1648460"/>
                    <a:pt x="1529567" y="1652651"/>
                    <a:pt x="1537631" y="1649920"/>
                  </a:cubicBezTo>
                  <a:cubicBezTo>
                    <a:pt x="1579096" y="1609535"/>
                    <a:pt x="1660948" y="1469835"/>
                    <a:pt x="1665393" y="1445895"/>
                  </a:cubicBezTo>
                  <a:cubicBezTo>
                    <a:pt x="1676823" y="1384491"/>
                    <a:pt x="1687808" y="1322959"/>
                    <a:pt x="1699111" y="1261555"/>
                  </a:cubicBezTo>
                  <a:cubicBezTo>
                    <a:pt x="1708192" y="1212596"/>
                    <a:pt x="1717654" y="1163701"/>
                    <a:pt x="1716574" y="1112965"/>
                  </a:cubicBezTo>
                  <a:cubicBezTo>
                    <a:pt x="1714859" y="1024319"/>
                    <a:pt x="1703239" y="936435"/>
                    <a:pt x="1700699" y="847788"/>
                  </a:cubicBezTo>
                  <a:lnTo>
                    <a:pt x="1700699" y="847788"/>
                  </a:lnTo>
                  <a:close/>
                  <a:moveTo>
                    <a:pt x="807762" y="427101"/>
                  </a:moveTo>
                  <a:cubicBezTo>
                    <a:pt x="820145" y="423926"/>
                    <a:pt x="832845" y="422974"/>
                    <a:pt x="845290" y="423545"/>
                  </a:cubicBezTo>
                  <a:cubicBezTo>
                    <a:pt x="842687" y="423735"/>
                    <a:pt x="840020" y="423863"/>
                    <a:pt x="837480" y="424180"/>
                  </a:cubicBezTo>
                  <a:cubicBezTo>
                    <a:pt x="827701" y="425387"/>
                    <a:pt x="817668" y="425894"/>
                    <a:pt x="807762" y="427101"/>
                  </a:cubicBezTo>
                  <a:lnTo>
                    <a:pt x="807762" y="427101"/>
                  </a:lnTo>
                  <a:close/>
                </a:path>
              </a:pathLst>
            </a:custGeom>
            <a:solidFill>
              <a:srgbClr val="F39E7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55C6B2AD-0530-45FA-853B-76989EBC8077}"/>
                </a:ext>
              </a:extLst>
            </p:cNvPr>
            <p:cNvSpPr/>
            <p:nvPr/>
          </p:nvSpPr>
          <p:spPr>
            <a:xfrm>
              <a:off x="908395" y="3793355"/>
              <a:ext cx="2109709" cy="3040495"/>
            </a:xfrm>
            <a:custGeom>
              <a:avLst/>
              <a:gdLst>
                <a:gd name="connsiteX0" fmla="*/ 922831 w 2109709"/>
                <a:gd name="connsiteY0" fmla="*/ 2052392 h 3040495"/>
                <a:gd name="connsiteX1" fmla="*/ 907083 w 2109709"/>
                <a:gd name="connsiteY1" fmla="*/ 2140974 h 3040495"/>
                <a:gd name="connsiteX2" fmla="*/ 915592 w 2109709"/>
                <a:gd name="connsiteY2" fmla="*/ 2278070 h 3040495"/>
                <a:gd name="connsiteX3" fmla="*/ 904099 w 2109709"/>
                <a:gd name="connsiteY3" fmla="*/ 2313059 h 3040495"/>
                <a:gd name="connsiteX4" fmla="*/ 777480 w 2109709"/>
                <a:gd name="connsiteY4" fmla="*/ 2553152 h 3040495"/>
                <a:gd name="connsiteX5" fmla="*/ 760271 w 2109709"/>
                <a:gd name="connsiteY5" fmla="*/ 2663135 h 3040495"/>
                <a:gd name="connsiteX6" fmla="*/ 788465 w 2109709"/>
                <a:gd name="connsiteY6" fmla="*/ 2816233 h 3040495"/>
                <a:gd name="connsiteX7" fmla="*/ 771384 w 2109709"/>
                <a:gd name="connsiteY7" fmla="*/ 2849634 h 3040495"/>
                <a:gd name="connsiteX8" fmla="*/ 651178 w 2109709"/>
                <a:gd name="connsiteY8" fmla="*/ 2909895 h 3040495"/>
                <a:gd name="connsiteX9" fmla="*/ 395400 w 2109709"/>
                <a:gd name="connsiteY9" fmla="*/ 2868430 h 3040495"/>
                <a:gd name="connsiteX10" fmla="*/ 333170 w 2109709"/>
                <a:gd name="connsiteY10" fmla="*/ 2730317 h 3040495"/>
                <a:gd name="connsiteX11" fmla="*/ 283323 w 2109709"/>
                <a:gd name="connsiteY11" fmla="*/ 2699583 h 3040495"/>
                <a:gd name="connsiteX12" fmla="*/ 243826 w 2109709"/>
                <a:gd name="connsiteY12" fmla="*/ 2748161 h 3040495"/>
                <a:gd name="connsiteX13" fmla="*/ 166991 w 2109709"/>
                <a:gd name="connsiteY13" fmla="*/ 2955933 h 3040495"/>
                <a:gd name="connsiteX14" fmla="*/ 62660 w 2109709"/>
                <a:gd name="connsiteY14" fmla="*/ 3033657 h 3040495"/>
                <a:gd name="connsiteX15" fmla="*/ 30847 w 2109709"/>
                <a:gd name="connsiteY15" fmla="*/ 3040325 h 3040495"/>
                <a:gd name="connsiteX16" fmla="*/ 1510 w 2109709"/>
                <a:gd name="connsiteY16" fmla="*/ 3003431 h 3040495"/>
                <a:gd name="connsiteX17" fmla="*/ 226173 w 2109709"/>
                <a:gd name="connsiteY17" fmla="*/ 2473650 h 3040495"/>
                <a:gd name="connsiteX18" fmla="*/ 437437 w 2109709"/>
                <a:gd name="connsiteY18" fmla="*/ 2175708 h 3040495"/>
                <a:gd name="connsiteX19" fmla="*/ 567104 w 2109709"/>
                <a:gd name="connsiteY19" fmla="*/ 1992320 h 3040495"/>
                <a:gd name="connsiteX20" fmla="*/ 659560 w 2109709"/>
                <a:gd name="connsiteY20" fmla="*/ 1794645 h 3040495"/>
                <a:gd name="connsiteX21" fmla="*/ 1053133 w 2109709"/>
                <a:gd name="connsiteY21" fmla="*/ 925076 h 3040495"/>
                <a:gd name="connsiteX22" fmla="*/ 1123174 w 2109709"/>
                <a:gd name="connsiteY22" fmla="*/ 755277 h 3040495"/>
                <a:gd name="connsiteX23" fmla="*/ 1131683 w 2109709"/>
                <a:gd name="connsiteY23" fmla="*/ 716542 h 3040495"/>
                <a:gd name="connsiteX24" fmla="*/ 1311769 w 2109709"/>
                <a:gd name="connsiteY24" fmla="*/ 290266 h 3040495"/>
                <a:gd name="connsiteX25" fmla="*/ 1358886 w 2109709"/>
                <a:gd name="connsiteY25" fmla="*/ 209431 h 3040495"/>
                <a:gd name="connsiteX26" fmla="*/ 1498332 w 2109709"/>
                <a:gd name="connsiteY26" fmla="*/ 1786 h 3040495"/>
                <a:gd name="connsiteX27" fmla="*/ 1542147 w 2109709"/>
                <a:gd name="connsiteY27" fmla="*/ 15883 h 3040495"/>
                <a:gd name="connsiteX28" fmla="*/ 1871458 w 2109709"/>
                <a:gd name="connsiteY28" fmla="*/ 20137 h 3040495"/>
                <a:gd name="connsiteX29" fmla="*/ 2109710 w 2109709"/>
                <a:gd name="connsiteY29" fmla="*/ 16137 h 3040495"/>
                <a:gd name="connsiteX30" fmla="*/ 1892476 w 2109709"/>
                <a:gd name="connsiteY30" fmla="*/ 654185 h 3040495"/>
                <a:gd name="connsiteX31" fmla="*/ 1370125 w 2109709"/>
                <a:gd name="connsiteY31" fmla="*/ 1459555 h 3040495"/>
                <a:gd name="connsiteX32" fmla="*/ 922831 w 2109709"/>
                <a:gd name="connsiteY32" fmla="*/ 2052392 h 3040495"/>
                <a:gd name="connsiteX33" fmla="*/ 922831 w 2109709"/>
                <a:gd name="connsiteY33" fmla="*/ 2052392 h 30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09709" h="3040495">
                  <a:moveTo>
                    <a:pt x="922831" y="2052392"/>
                  </a:moveTo>
                  <a:cubicBezTo>
                    <a:pt x="901178" y="2079061"/>
                    <a:pt x="902384" y="2109224"/>
                    <a:pt x="907083" y="2140974"/>
                  </a:cubicBezTo>
                  <a:cubicBezTo>
                    <a:pt x="913878" y="2186376"/>
                    <a:pt x="907718" y="2232604"/>
                    <a:pt x="915592" y="2278070"/>
                  </a:cubicBezTo>
                  <a:cubicBezTo>
                    <a:pt x="917878" y="2291151"/>
                    <a:pt x="909941" y="2302010"/>
                    <a:pt x="904099" y="2313059"/>
                  </a:cubicBezTo>
                  <a:cubicBezTo>
                    <a:pt x="862189" y="2393260"/>
                    <a:pt x="822057" y="2474476"/>
                    <a:pt x="777480" y="2553152"/>
                  </a:cubicBezTo>
                  <a:cubicBezTo>
                    <a:pt x="757033" y="2589220"/>
                    <a:pt x="751953" y="2623637"/>
                    <a:pt x="760271" y="2663135"/>
                  </a:cubicBezTo>
                  <a:cubicBezTo>
                    <a:pt x="771003" y="2713871"/>
                    <a:pt x="778242" y="2765433"/>
                    <a:pt x="788465" y="2816233"/>
                  </a:cubicBezTo>
                  <a:cubicBezTo>
                    <a:pt x="791894" y="2833568"/>
                    <a:pt x="788973" y="2842522"/>
                    <a:pt x="771384" y="2849634"/>
                  </a:cubicBezTo>
                  <a:cubicBezTo>
                    <a:pt x="741729" y="2861572"/>
                    <a:pt x="671943" y="2903038"/>
                    <a:pt x="651178" y="2909895"/>
                  </a:cubicBezTo>
                  <a:cubicBezTo>
                    <a:pt x="575169" y="2889194"/>
                    <a:pt x="430008" y="2896052"/>
                    <a:pt x="395400" y="2868430"/>
                  </a:cubicBezTo>
                  <a:cubicBezTo>
                    <a:pt x="374636" y="2854587"/>
                    <a:pt x="347013" y="2799342"/>
                    <a:pt x="333170" y="2730317"/>
                  </a:cubicBezTo>
                  <a:cubicBezTo>
                    <a:pt x="312406" y="2695773"/>
                    <a:pt x="295578" y="2685296"/>
                    <a:pt x="283323" y="2699583"/>
                  </a:cubicBezTo>
                  <a:cubicBezTo>
                    <a:pt x="262050" y="2709172"/>
                    <a:pt x="251446" y="2725745"/>
                    <a:pt x="243826" y="2748161"/>
                  </a:cubicBezTo>
                  <a:cubicBezTo>
                    <a:pt x="220077" y="2818075"/>
                    <a:pt x="196137" y="2888178"/>
                    <a:pt x="166991" y="2955933"/>
                  </a:cubicBezTo>
                  <a:cubicBezTo>
                    <a:pt x="148385" y="2999240"/>
                    <a:pt x="104507" y="3018480"/>
                    <a:pt x="62660" y="3033657"/>
                  </a:cubicBezTo>
                  <a:cubicBezTo>
                    <a:pt x="52500" y="3037340"/>
                    <a:pt x="41705" y="3039181"/>
                    <a:pt x="30847" y="3040325"/>
                  </a:cubicBezTo>
                  <a:cubicBezTo>
                    <a:pt x="10590" y="3042547"/>
                    <a:pt x="-5031" y="3022735"/>
                    <a:pt x="1510" y="3003431"/>
                  </a:cubicBezTo>
                  <a:cubicBezTo>
                    <a:pt x="63549" y="2821059"/>
                    <a:pt x="119937" y="2636401"/>
                    <a:pt x="226173" y="2473650"/>
                  </a:cubicBezTo>
                  <a:cubicBezTo>
                    <a:pt x="292657" y="2371797"/>
                    <a:pt x="366635" y="2274832"/>
                    <a:pt x="437437" y="2175708"/>
                  </a:cubicBezTo>
                  <a:cubicBezTo>
                    <a:pt x="480998" y="2114748"/>
                    <a:pt x="529449" y="2056709"/>
                    <a:pt x="567104" y="1992320"/>
                  </a:cubicBezTo>
                  <a:cubicBezTo>
                    <a:pt x="603680" y="1929773"/>
                    <a:pt x="629525" y="1860939"/>
                    <a:pt x="659560" y="1794645"/>
                  </a:cubicBezTo>
                  <a:cubicBezTo>
                    <a:pt x="790942" y="1504831"/>
                    <a:pt x="922450" y="1215207"/>
                    <a:pt x="1053133" y="925076"/>
                  </a:cubicBezTo>
                  <a:cubicBezTo>
                    <a:pt x="1078279" y="869259"/>
                    <a:pt x="1099933" y="811855"/>
                    <a:pt x="1123174" y="755277"/>
                  </a:cubicBezTo>
                  <a:cubicBezTo>
                    <a:pt x="1118602" y="740799"/>
                    <a:pt x="1126349" y="728607"/>
                    <a:pt x="1131683" y="716542"/>
                  </a:cubicBezTo>
                  <a:cubicBezTo>
                    <a:pt x="1193468" y="575191"/>
                    <a:pt x="1250872" y="431998"/>
                    <a:pt x="1311769" y="290266"/>
                  </a:cubicBezTo>
                  <a:cubicBezTo>
                    <a:pt x="1324278" y="261120"/>
                    <a:pt x="1341423" y="235275"/>
                    <a:pt x="1358886" y="209431"/>
                  </a:cubicBezTo>
                  <a:cubicBezTo>
                    <a:pt x="1405558" y="140343"/>
                    <a:pt x="1450389" y="70048"/>
                    <a:pt x="1498332" y="1786"/>
                  </a:cubicBezTo>
                  <a:cubicBezTo>
                    <a:pt x="1516810" y="-5390"/>
                    <a:pt x="1527542" y="11057"/>
                    <a:pt x="1542147" y="15883"/>
                  </a:cubicBezTo>
                  <a:cubicBezTo>
                    <a:pt x="1597455" y="28646"/>
                    <a:pt x="1830183" y="20455"/>
                    <a:pt x="1871458" y="20137"/>
                  </a:cubicBezTo>
                  <a:cubicBezTo>
                    <a:pt x="1915273" y="19883"/>
                    <a:pt x="2052814" y="11628"/>
                    <a:pt x="2109710" y="16137"/>
                  </a:cubicBezTo>
                  <a:cubicBezTo>
                    <a:pt x="2102788" y="43759"/>
                    <a:pt x="1947086" y="547632"/>
                    <a:pt x="1892476" y="654185"/>
                  </a:cubicBezTo>
                  <a:cubicBezTo>
                    <a:pt x="1764587" y="951047"/>
                    <a:pt x="1554593" y="1223589"/>
                    <a:pt x="1370125" y="1459555"/>
                  </a:cubicBezTo>
                  <a:cubicBezTo>
                    <a:pt x="1169846" y="1715461"/>
                    <a:pt x="997253" y="1927169"/>
                    <a:pt x="922831" y="2052392"/>
                  </a:cubicBezTo>
                  <a:lnTo>
                    <a:pt x="922831" y="2052392"/>
                  </a:lnTo>
                  <a:close/>
                </a:path>
              </a:pathLst>
            </a:custGeom>
            <a:solidFill>
              <a:srgbClr val="F39E7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3A2844F-D373-4D43-BEB0-FCE12162D24F}"/>
                </a:ext>
              </a:extLst>
            </p:cNvPr>
            <p:cNvSpPr/>
            <p:nvPr/>
          </p:nvSpPr>
          <p:spPr>
            <a:xfrm>
              <a:off x="1191717" y="3813205"/>
              <a:ext cx="1743011" cy="2886757"/>
            </a:xfrm>
            <a:custGeom>
              <a:avLst/>
              <a:gdLst>
                <a:gd name="connsiteX0" fmla="*/ 346075 w 1743011"/>
                <a:gd name="connsiteY0" fmla="*/ 2318164 h 2886757"/>
                <a:gd name="connsiteX1" fmla="*/ 347917 w 1743011"/>
                <a:gd name="connsiteY1" fmla="*/ 2337722 h 2886757"/>
                <a:gd name="connsiteX2" fmla="*/ 375730 w 1743011"/>
                <a:gd name="connsiteY2" fmla="*/ 2449926 h 2886757"/>
                <a:gd name="connsiteX3" fmla="*/ 387985 w 1743011"/>
                <a:gd name="connsiteY3" fmla="*/ 2519395 h 2886757"/>
                <a:gd name="connsiteX4" fmla="*/ 361442 w 1743011"/>
                <a:gd name="connsiteY4" fmla="*/ 2743995 h 2886757"/>
                <a:gd name="connsiteX5" fmla="*/ 400558 w 1743011"/>
                <a:gd name="connsiteY5" fmla="*/ 2870868 h 2886757"/>
                <a:gd name="connsiteX6" fmla="*/ 343408 w 1743011"/>
                <a:gd name="connsiteY6" fmla="*/ 2885219 h 2886757"/>
                <a:gd name="connsiteX7" fmla="*/ 121666 w 1743011"/>
                <a:gd name="connsiteY7" fmla="*/ 2852263 h 2886757"/>
                <a:gd name="connsiteX8" fmla="*/ 87884 w 1743011"/>
                <a:gd name="connsiteY8" fmla="*/ 2825592 h 2886757"/>
                <a:gd name="connsiteX9" fmla="*/ 38291 w 1743011"/>
                <a:gd name="connsiteY9" fmla="*/ 2694592 h 2886757"/>
                <a:gd name="connsiteX10" fmla="*/ 0 w 1743011"/>
                <a:gd name="connsiteY10" fmla="*/ 2680558 h 2886757"/>
                <a:gd name="connsiteX11" fmla="*/ 82804 w 1743011"/>
                <a:gd name="connsiteY11" fmla="*/ 2579974 h 2886757"/>
                <a:gd name="connsiteX12" fmla="*/ 237363 w 1743011"/>
                <a:gd name="connsiteY12" fmla="*/ 2412842 h 2886757"/>
                <a:gd name="connsiteX13" fmla="*/ 330645 w 1743011"/>
                <a:gd name="connsiteY13" fmla="*/ 2325403 h 2886757"/>
                <a:gd name="connsiteX14" fmla="*/ 346075 w 1743011"/>
                <a:gd name="connsiteY14" fmla="*/ 2318164 h 2886757"/>
                <a:gd name="connsiteX15" fmla="*/ 346075 w 1743011"/>
                <a:gd name="connsiteY15" fmla="*/ 2318164 h 2886757"/>
                <a:gd name="connsiteX16" fmla="*/ 1604455 w 1743011"/>
                <a:gd name="connsiteY16" fmla="*/ 633953 h 2886757"/>
                <a:gd name="connsiteX17" fmla="*/ 1187831 w 1743011"/>
                <a:gd name="connsiteY17" fmla="*/ 1300703 h 2886757"/>
                <a:gd name="connsiteX18" fmla="*/ 639318 w 1743011"/>
                <a:gd name="connsiteY18" fmla="*/ 2032795 h 2886757"/>
                <a:gd name="connsiteX19" fmla="*/ 618935 w 1743011"/>
                <a:gd name="connsiteY19" fmla="*/ 1944974 h 2886757"/>
                <a:gd name="connsiteX20" fmla="*/ 593789 w 1743011"/>
                <a:gd name="connsiteY20" fmla="*/ 1933417 h 2886757"/>
                <a:gd name="connsiteX21" fmla="*/ 505143 w 1743011"/>
                <a:gd name="connsiteY21" fmla="*/ 1948975 h 2886757"/>
                <a:gd name="connsiteX22" fmla="*/ 488379 w 1743011"/>
                <a:gd name="connsiteY22" fmla="*/ 1930115 h 2886757"/>
                <a:gd name="connsiteX23" fmla="*/ 564388 w 1743011"/>
                <a:gd name="connsiteY23" fmla="*/ 1705516 h 2886757"/>
                <a:gd name="connsiteX24" fmla="*/ 627761 w 1743011"/>
                <a:gd name="connsiteY24" fmla="*/ 1516540 h 2886757"/>
                <a:gd name="connsiteX25" fmla="*/ 711200 w 1743011"/>
                <a:gd name="connsiteY25" fmla="*/ 1426624 h 2886757"/>
                <a:gd name="connsiteX26" fmla="*/ 999109 w 1743011"/>
                <a:gd name="connsiteY26" fmla="*/ 1192880 h 2886757"/>
                <a:gd name="connsiteX27" fmla="*/ 1346835 w 1743011"/>
                <a:gd name="connsiteY27" fmla="*/ 894240 h 2886757"/>
                <a:gd name="connsiteX28" fmla="*/ 1604455 w 1743011"/>
                <a:gd name="connsiteY28" fmla="*/ 633953 h 2886757"/>
                <a:gd name="connsiteX29" fmla="*/ 1604455 w 1743011"/>
                <a:gd name="connsiteY29" fmla="*/ 633953 h 2886757"/>
                <a:gd name="connsiteX30" fmla="*/ 1576959 w 1743011"/>
                <a:gd name="connsiteY30" fmla="*/ 33 h 2886757"/>
                <a:gd name="connsiteX31" fmla="*/ 1743012 w 1743011"/>
                <a:gd name="connsiteY31" fmla="*/ 731 h 2886757"/>
                <a:gd name="connsiteX32" fmla="*/ 1713738 w 1743011"/>
                <a:gd name="connsiteY32" fmla="*/ 7017 h 2886757"/>
                <a:gd name="connsiteX33" fmla="*/ 1576070 w 1743011"/>
                <a:gd name="connsiteY33" fmla="*/ 6573 h 2886757"/>
                <a:gd name="connsiteX34" fmla="*/ 1542987 w 1743011"/>
                <a:gd name="connsiteY34" fmla="*/ 34259 h 2886757"/>
                <a:gd name="connsiteX35" fmla="*/ 1529398 w 1743011"/>
                <a:gd name="connsiteY35" fmla="*/ 113825 h 2886757"/>
                <a:gd name="connsiteX36" fmla="*/ 1420559 w 1743011"/>
                <a:gd name="connsiteY36" fmla="*/ 261589 h 2886757"/>
                <a:gd name="connsiteX37" fmla="*/ 1248791 w 1743011"/>
                <a:gd name="connsiteY37" fmla="*/ 410306 h 2886757"/>
                <a:gd name="connsiteX38" fmla="*/ 1201547 w 1743011"/>
                <a:gd name="connsiteY38" fmla="*/ 450883 h 2886757"/>
                <a:gd name="connsiteX39" fmla="*/ 1178687 w 1743011"/>
                <a:gd name="connsiteY39" fmla="*/ 439960 h 2886757"/>
                <a:gd name="connsiteX40" fmla="*/ 1160590 w 1743011"/>
                <a:gd name="connsiteY40" fmla="*/ 285910 h 2886757"/>
                <a:gd name="connsiteX41" fmla="*/ 1190498 w 1743011"/>
                <a:gd name="connsiteY41" fmla="*/ 205646 h 2886757"/>
                <a:gd name="connsiteX42" fmla="*/ 1301369 w 1743011"/>
                <a:gd name="connsiteY42" fmla="*/ 11272 h 2886757"/>
                <a:gd name="connsiteX43" fmla="*/ 1254316 w 1743011"/>
                <a:gd name="connsiteY43" fmla="*/ 1810 h 2886757"/>
                <a:gd name="connsiteX44" fmla="*/ 1576959 w 1743011"/>
                <a:gd name="connsiteY44" fmla="*/ 33 h 2886757"/>
                <a:gd name="connsiteX45" fmla="*/ 1576959 w 1743011"/>
                <a:gd name="connsiteY45" fmla="*/ 33 h 288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3011" h="2886757">
                  <a:moveTo>
                    <a:pt x="346075" y="2318164"/>
                  </a:moveTo>
                  <a:cubicBezTo>
                    <a:pt x="353632" y="2322799"/>
                    <a:pt x="351727" y="2331753"/>
                    <a:pt x="347917" y="2337722"/>
                  </a:cubicBezTo>
                  <a:cubicBezTo>
                    <a:pt x="318072" y="2384966"/>
                    <a:pt x="327724" y="2421097"/>
                    <a:pt x="375730" y="2449926"/>
                  </a:cubicBezTo>
                  <a:cubicBezTo>
                    <a:pt x="404368" y="2467135"/>
                    <a:pt x="404813" y="2487836"/>
                    <a:pt x="387985" y="2519395"/>
                  </a:cubicBezTo>
                  <a:cubicBezTo>
                    <a:pt x="350711" y="2589499"/>
                    <a:pt x="338709" y="2665572"/>
                    <a:pt x="361442" y="2743995"/>
                  </a:cubicBezTo>
                  <a:cubicBezTo>
                    <a:pt x="373761" y="2786476"/>
                    <a:pt x="375095" y="2832451"/>
                    <a:pt x="400558" y="2870868"/>
                  </a:cubicBezTo>
                  <a:cubicBezTo>
                    <a:pt x="384239" y="2886488"/>
                    <a:pt x="365824" y="2888965"/>
                    <a:pt x="343408" y="2885219"/>
                  </a:cubicBezTo>
                  <a:cubicBezTo>
                    <a:pt x="269685" y="2873026"/>
                    <a:pt x="195644" y="2862867"/>
                    <a:pt x="121666" y="2852263"/>
                  </a:cubicBezTo>
                  <a:cubicBezTo>
                    <a:pt x="104902" y="2849850"/>
                    <a:pt x="94107" y="2842927"/>
                    <a:pt x="87884" y="2825592"/>
                  </a:cubicBezTo>
                  <a:cubicBezTo>
                    <a:pt x="72327" y="2781651"/>
                    <a:pt x="53213" y="2738851"/>
                    <a:pt x="38291" y="2694592"/>
                  </a:cubicBezTo>
                  <a:cubicBezTo>
                    <a:pt x="30290" y="2670716"/>
                    <a:pt x="18796" y="2668938"/>
                    <a:pt x="0" y="2680558"/>
                  </a:cubicBezTo>
                  <a:cubicBezTo>
                    <a:pt x="27496" y="2646967"/>
                    <a:pt x="53912" y="2612359"/>
                    <a:pt x="82804" y="2579974"/>
                  </a:cubicBezTo>
                  <a:cubicBezTo>
                    <a:pt x="133414" y="2523459"/>
                    <a:pt x="184785" y="2467579"/>
                    <a:pt x="237363" y="2412842"/>
                  </a:cubicBezTo>
                  <a:cubicBezTo>
                    <a:pt x="266891" y="2382172"/>
                    <a:pt x="299339" y="2354359"/>
                    <a:pt x="330645" y="2325403"/>
                  </a:cubicBezTo>
                  <a:cubicBezTo>
                    <a:pt x="334963" y="2321339"/>
                    <a:pt x="339471" y="2314100"/>
                    <a:pt x="346075" y="2318164"/>
                  </a:cubicBezTo>
                  <a:lnTo>
                    <a:pt x="346075" y="2318164"/>
                  </a:lnTo>
                  <a:close/>
                  <a:moveTo>
                    <a:pt x="1604455" y="633953"/>
                  </a:moveTo>
                  <a:cubicBezTo>
                    <a:pt x="1522032" y="893351"/>
                    <a:pt x="1232472" y="1240822"/>
                    <a:pt x="1187831" y="1300703"/>
                  </a:cubicBezTo>
                  <a:cubicBezTo>
                    <a:pt x="1008317" y="1541051"/>
                    <a:pt x="643065" y="2029302"/>
                    <a:pt x="639318" y="2032795"/>
                  </a:cubicBezTo>
                  <a:cubicBezTo>
                    <a:pt x="639191" y="2002061"/>
                    <a:pt x="623824" y="1974756"/>
                    <a:pt x="618935" y="1944974"/>
                  </a:cubicBezTo>
                  <a:cubicBezTo>
                    <a:pt x="616776" y="1932020"/>
                    <a:pt x="605092" y="1931449"/>
                    <a:pt x="593789" y="1933417"/>
                  </a:cubicBezTo>
                  <a:cubicBezTo>
                    <a:pt x="564198" y="1938688"/>
                    <a:pt x="534480" y="1943006"/>
                    <a:pt x="505143" y="1948975"/>
                  </a:cubicBezTo>
                  <a:cubicBezTo>
                    <a:pt x="486918" y="1952658"/>
                    <a:pt x="482156" y="1948213"/>
                    <a:pt x="488379" y="1930115"/>
                  </a:cubicBezTo>
                  <a:cubicBezTo>
                    <a:pt x="514096" y="1855376"/>
                    <a:pt x="539115" y="1780382"/>
                    <a:pt x="564388" y="1705516"/>
                  </a:cubicBezTo>
                  <a:cubicBezTo>
                    <a:pt x="585597" y="1642524"/>
                    <a:pt x="607822" y="1579913"/>
                    <a:pt x="627761" y="1516540"/>
                  </a:cubicBezTo>
                  <a:cubicBezTo>
                    <a:pt x="641604" y="1472788"/>
                    <a:pt x="679831" y="1452659"/>
                    <a:pt x="711200" y="1426624"/>
                  </a:cubicBezTo>
                  <a:cubicBezTo>
                    <a:pt x="806387" y="1347693"/>
                    <a:pt x="903097" y="1270668"/>
                    <a:pt x="999109" y="1192880"/>
                  </a:cubicBezTo>
                  <a:cubicBezTo>
                    <a:pt x="1024954" y="1171925"/>
                    <a:pt x="1295654" y="950310"/>
                    <a:pt x="1346835" y="894240"/>
                  </a:cubicBezTo>
                  <a:cubicBezTo>
                    <a:pt x="1401382" y="834232"/>
                    <a:pt x="1597724" y="629889"/>
                    <a:pt x="1604455" y="633953"/>
                  </a:cubicBezTo>
                  <a:lnTo>
                    <a:pt x="1604455" y="633953"/>
                  </a:lnTo>
                  <a:close/>
                  <a:moveTo>
                    <a:pt x="1576959" y="33"/>
                  </a:moveTo>
                  <a:cubicBezTo>
                    <a:pt x="1632331" y="-158"/>
                    <a:pt x="1687703" y="541"/>
                    <a:pt x="1743012" y="731"/>
                  </a:cubicBezTo>
                  <a:cubicBezTo>
                    <a:pt x="1734884" y="10320"/>
                    <a:pt x="1723707" y="6954"/>
                    <a:pt x="1713738" y="7017"/>
                  </a:cubicBezTo>
                  <a:cubicBezTo>
                    <a:pt x="1667828" y="7335"/>
                    <a:pt x="1621917" y="8351"/>
                    <a:pt x="1576070" y="6573"/>
                  </a:cubicBezTo>
                  <a:cubicBezTo>
                    <a:pt x="1554290" y="5747"/>
                    <a:pt x="1546225" y="15463"/>
                    <a:pt x="1542987" y="34259"/>
                  </a:cubicBezTo>
                  <a:cubicBezTo>
                    <a:pt x="1538415" y="60802"/>
                    <a:pt x="1530287" y="87154"/>
                    <a:pt x="1529398" y="113825"/>
                  </a:cubicBezTo>
                  <a:cubicBezTo>
                    <a:pt x="1526985" y="188882"/>
                    <a:pt x="1466342" y="219997"/>
                    <a:pt x="1420559" y="261589"/>
                  </a:cubicBezTo>
                  <a:cubicBezTo>
                    <a:pt x="1364488" y="312516"/>
                    <a:pt x="1306195" y="360840"/>
                    <a:pt x="1248791" y="410306"/>
                  </a:cubicBezTo>
                  <a:cubicBezTo>
                    <a:pt x="1233107" y="423832"/>
                    <a:pt x="1217549" y="437675"/>
                    <a:pt x="1201547" y="450883"/>
                  </a:cubicBezTo>
                  <a:cubicBezTo>
                    <a:pt x="1186688" y="463202"/>
                    <a:pt x="1179322" y="458693"/>
                    <a:pt x="1178687" y="439960"/>
                  </a:cubicBezTo>
                  <a:cubicBezTo>
                    <a:pt x="1177036" y="388145"/>
                    <a:pt x="1167956" y="337091"/>
                    <a:pt x="1160590" y="285910"/>
                  </a:cubicBezTo>
                  <a:cubicBezTo>
                    <a:pt x="1156018" y="254223"/>
                    <a:pt x="1177100" y="231046"/>
                    <a:pt x="1190498" y="205646"/>
                  </a:cubicBezTo>
                  <a:cubicBezTo>
                    <a:pt x="1225360" y="139796"/>
                    <a:pt x="1261555" y="74645"/>
                    <a:pt x="1301369" y="11272"/>
                  </a:cubicBezTo>
                  <a:cubicBezTo>
                    <a:pt x="1284859" y="1874"/>
                    <a:pt x="1267397" y="13495"/>
                    <a:pt x="1254316" y="1810"/>
                  </a:cubicBezTo>
                  <a:cubicBezTo>
                    <a:pt x="1361757" y="1176"/>
                    <a:pt x="1469327" y="350"/>
                    <a:pt x="1576959" y="33"/>
                  </a:cubicBezTo>
                  <a:lnTo>
                    <a:pt x="1576959" y="33"/>
                  </a:lnTo>
                  <a:close/>
                </a:path>
              </a:pathLst>
            </a:custGeom>
            <a:solidFill>
              <a:srgbClr val="DE95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D6974C40-CB23-4BD9-BB30-6162E6B7012A}"/>
                </a:ext>
              </a:extLst>
            </p:cNvPr>
            <p:cNvSpPr/>
            <p:nvPr/>
          </p:nvSpPr>
          <p:spPr>
            <a:xfrm>
              <a:off x="3674265" y="5782307"/>
              <a:ext cx="2103411" cy="1073457"/>
            </a:xfrm>
            <a:custGeom>
              <a:avLst/>
              <a:gdLst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8750 w 2103411"/>
                <a:gd name="connsiteY68" fmla="*/ 662527 h 1073457"/>
                <a:gd name="connsiteX69" fmla="*/ 476489 w 2103411"/>
                <a:gd name="connsiteY69" fmla="*/ 672150 h 1073457"/>
                <a:gd name="connsiteX70" fmla="*/ 283957 w 2103411"/>
                <a:gd name="connsiteY70" fmla="*/ 674626 h 1073457"/>
                <a:gd name="connsiteX71" fmla="*/ 35228 w 2103411"/>
                <a:gd name="connsiteY71" fmla="*/ 602935 h 1073457"/>
                <a:gd name="connsiteX72" fmla="*/ 11161 w 2103411"/>
                <a:gd name="connsiteY72" fmla="*/ 573534 h 1073457"/>
                <a:gd name="connsiteX73" fmla="*/ 5446 w 2103411"/>
                <a:gd name="connsiteY73" fmla="*/ 470791 h 1073457"/>
                <a:gd name="connsiteX74" fmla="*/ 8084 w 2103411"/>
                <a:gd name="connsiteY74" fmla="*/ 471391 h 1073457"/>
                <a:gd name="connsiteX75" fmla="*/ 0 w 2103411"/>
                <a:gd name="connsiteY75" fmla="*/ 433515 h 1073457"/>
                <a:gd name="connsiteX76" fmla="*/ 9865 w 2103411"/>
                <a:gd name="connsiteY76" fmla="*/ 387296 h 1073457"/>
                <a:gd name="connsiteX77" fmla="*/ 17990 w 2103411"/>
                <a:gd name="connsiteY77" fmla="*/ 374934 h 1073457"/>
                <a:gd name="connsiteX78" fmla="*/ 30148 w 2103411"/>
                <a:gd name="connsiteY78" fmla="*/ 332869 h 1073457"/>
                <a:gd name="connsiteX79" fmla="*/ 41123 w 2103411"/>
                <a:gd name="connsiteY79" fmla="*/ 341667 h 1073457"/>
                <a:gd name="connsiteX80" fmla="*/ 61452 w 2103411"/>
                <a:gd name="connsiteY80" fmla="*/ 323977 h 1073457"/>
                <a:gd name="connsiteX81" fmla="*/ 30465 w 2103411"/>
                <a:gd name="connsiteY81" fmla="*/ 308612 h 1073457"/>
                <a:gd name="connsiteX82" fmla="*/ 122985 w 2103411"/>
                <a:gd name="connsiteY82" fmla="*/ 220157 h 1073457"/>
                <a:gd name="connsiteX83" fmla="*/ 137590 w 2103411"/>
                <a:gd name="connsiteY83" fmla="*/ 215013 h 1073457"/>
                <a:gd name="connsiteX84" fmla="*/ 378763 w 2103411"/>
                <a:gd name="connsiteY84" fmla="*/ 173992 h 1073457"/>
                <a:gd name="connsiteX85" fmla="*/ 664513 w 2103411"/>
                <a:gd name="connsiteY85" fmla="*/ 180342 h 1073457"/>
                <a:gd name="connsiteX86" fmla="*/ 937563 w 2103411"/>
                <a:gd name="connsiteY86" fmla="*/ 123192 h 1073457"/>
                <a:gd name="connsiteX87" fmla="*/ 964685 w 2103411"/>
                <a:gd name="connsiteY87" fmla="*/ 249808 h 1073457"/>
                <a:gd name="connsiteX88" fmla="*/ 963675 w 2103411"/>
                <a:gd name="connsiteY88" fmla="*/ 353054 h 1073457"/>
                <a:gd name="connsiteX89" fmla="*/ 963153 w 2103411"/>
                <a:gd name="connsiteY89" fmla="*/ 351856 h 1073457"/>
                <a:gd name="connsiteX90" fmla="*/ 954150 w 2103411"/>
                <a:gd name="connsiteY90" fmla="*/ 376490 h 1073457"/>
                <a:gd name="connsiteX91" fmla="*/ 957549 w 2103411"/>
                <a:gd name="connsiteY91" fmla="*/ 381663 h 1073457"/>
                <a:gd name="connsiteX92" fmla="*/ 957641 w 2103411"/>
                <a:gd name="connsiteY92" fmla="*/ 381567 h 1073457"/>
                <a:gd name="connsiteX93" fmla="*/ 963641 w 2103411"/>
                <a:gd name="connsiteY93" fmla="*/ 356503 h 1073457"/>
                <a:gd name="connsiteX94" fmla="*/ 963675 w 2103411"/>
                <a:gd name="connsiteY94" fmla="*/ 353054 h 1073457"/>
                <a:gd name="connsiteX95" fmla="*/ 991047 w 2103411"/>
                <a:gd name="connsiteY95" fmla="*/ 415875 h 1073457"/>
                <a:gd name="connsiteX96" fmla="*/ 1058403 w 2103411"/>
                <a:gd name="connsiteY96" fmla="*/ 536006 h 1073457"/>
                <a:gd name="connsiteX97" fmla="*/ 1154796 w 2103411"/>
                <a:gd name="connsiteY97" fmla="*/ 585663 h 1073457"/>
                <a:gd name="connsiteX98" fmla="*/ 1231377 w 2103411"/>
                <a:gd name="connsiteY98" fmla="*/ 612904 h 1073457"/>
                <a:gd name="connsiteX99" fmla="*/ 1280590 w 2103411"/>
                <a:gd name="connsiteY99" fmla="*/ 614809 h 1073457"/>
                <a:gd name="connsiteX100" fmla="*/ 1490711 w 2103411"/>
                <a:gd name="connsiteY100" fmla="*/ 537657 h 1073457"/>
                <a:gd name="connsiteX101" fmla="*/ 1641841 w 2103411"/>
                <a:gd name="connsiteY101" fmla="*/ 471236 h 1073457"/>
                <a:gd name="connsiteX102" fmla="*/ 1716644 w 2103411"/>
                <a:gd name="connsiteY102" fmla="*/ 451170 h 1073457"/>
                <a:gd name="connsiteX103" fmla="*/ 1754427 w 2103411"/>
                <a:gd name="connsiteY103" fmla="*/ 426913 h 1073457"/>
                <a:gd name="connsiteX104" fmla="*/ 1793098 w 2103411"/>
                <a:gd name="connsiteY104" fmla="*/ 392369 h 1073457"/>
                <a:gd name="connsiteX105" fmla="*/ 1918447 w 2103411"/>
                <a:gd name="connsiteY105" fmla="*/ 180533 h 1073457"/>
                <a:gd name="connsiteX106" fmla="*/ 1941498 w 2103411"/>
                <a:gd name="connsiteY106" fmla="*/ 147195 h 1073457"/>
                <a:gd name="connsiteX107" fmla="*/ 2005442 w 2103411"/>
                <a:gd name="connsiteY107" fmla="*/ 12766 h 1073457"/>
                <a:gd name="connsiteX108" fmla="*/ 2018142 w 2103411"/>
                <a:gd name="connsiteY108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8750 w 2103411"/>
                <a:gd name="connsiteY68" fmla="*/ 662527 h 1073457"/>
                <a:gd name="connsiteX69" fmla="*/ 476489 w 2103411"/>
                <a:gd name="connsiteY69" fmla="*/ 672150 h 1073457"/>
                <a:gd name="connsiteX70" fmla="*/ 283957 w 2103411"/>
                <a:gd name="connsiteY70" fmla="*/ 674626 h 1073457"/>
                <a:gd name="connsiteX71" fmla="*/ 35228 w 2103411"/>
                <a:gd name="connsiteY71" fmla="*/ 602935 h 1073457"/>
                <a:gd name="connsiteX72" fmla="*/ 11161 w 2103411"/>
                <a:gd name="connsiteY72" fmla="*/ 573534 h 1073457"/>
                <a:gd name="connsiteX73" fmla="*/ 5446 w 2103411"/>
                <a:gd name="connsiteY73" fmla="*/ 470791 h 1073457"/>
                <a:gd name="connsiteX74" fmla="*/ 8084 w 2103411"/>
                <a:gd name="connsiteY74" fmla="*/ 471391 h 1073457"/>
                <a:gd name="connsiteX75" fmla="*/ 0 w 2103411"/>
                <a:gd name="connsiteY75" fmla="*/ 433515 h 1073457"/>
                <a:gd name="connsiteX76" fmla="*/ 9865 w 2103411"/>
                <a:gd name="connsiteY76" fmla="*/ 387296 h 1073457"/>
                <a:gd name="connsiteX77" fmla="*/ 17990 w 2103411"/>
                <a:gd name="connsiteY77" fmla="*/ 374934 h 1073457"/>
                <a:gd name="connsiteX78" fmla="*/ 30148 w 2103411"/>
                <a:gd name="connsiteY78" fmla="*/ 332869 h 1073457"/>
                <a:gd name="connsiteX79" fmla="*/ 41123 w 2103411"/>
                <a:gd name="connsiteY79" fmla="*/ 341667 h 1073457"/>
                <a:gd name="connsiteX80" fmla="*/ 30465 w 2103411"/>
                <a:gd name="connsiteY80" fmla="*/ 308612 h 1073457"/>
                <a:gd name="connsiteX81" fmla="*/ 122985 w 2103411"/>
                <a:gd name="connsiteY81" fmla="*/ 220157 h 1073457"/>
                <a:gd name="connsiteX82" fmla="*/ 137590 w 2103411"/>
                <a:gd name="connsiteY82" fmla="*/ 215013 h 1073457"/>
                <a:gd name="connsiteX83" fmla="*/ 378763 w 2103411"/>
                <a:gd name="connsiteY83" fmla="*/ 173992 h 1073457"/>
                <a:gd name="connsiteX84" fmla="*/ 664513 w 2103411"/>
                <a:gd name="connsiteY84" fmla="*/ 180342 h 1073457"/>
                <a:gd name="connsiteX85" fmla="*/ 937563 w 2103411"/>
                <a:gd name="connsiteY85" fmla="*/ 123192 h 1073457"/>
                <a:gd name="connsiteX86" fmla="*/ 964685 w 2103411"/>
                <a:gd name="connsiteY86" fmla="*/ 249808 h 1073457"/>
                <a:gd name="connsiteX87" fmla="*/ 963675 w 2103411"/>
                <a:gd name="connsiteY87" fmla="*/ 353054 h 1073457"/>
                <a:gd name="connsiteX88" fmla="*/ 963153 w 2103411"/>
                <a:gd name="connsiteY88" fmla="*/ 351856 h 1073457"/>
                <a:gd name="connsiteX89" fmla="*/ 954150 w 2103411"/>
                <a:gd name="connsiteY89" fmla="*/ 376490 h 1073457"/>
                <a:gd name="connsiteX90" fmla="*/ 957549 w 2103411"/>
                <a:gd name="connsiteY90" fmla="*/ 381663 h 1073457"/>
                <a:gd name="connsiteX91" fmla="*/ 957641 w 2103411"/>
                <a:gd name="connsiteY91" fmla="*/ 381567 h 1073457"/>
                <a:gd name="connsiteX92" fmla="*/ 963641 w 2103411"/>
                <a:gd name="connsiteY92" fmla="*/ 356503 h 1073457"/>
                <a:gd name="connsiteX93" fmla="*/ 963675 w 2103411"/>
                <a:gd name="connsiteY93" fmla="*/ 353054 h 1073457"/>
                <a:gd name="connsiteX94" fmla="*/ 991047 w 2103411"/>
                <a:gd name="connsiteY94" fmla="*/ 415875 h 1073457"/>
                <a:gd name="connsiteX95" fmla="*/ 1058403 w 2103411"/>
                <a:gd name="connsiteY95" fmla="*/ 536006 h 1073457"/>
                <a:gd name="connsiteX96" fmla="*/ 1154796 w 2103411"/>
                <a:gd name="connsiteY96" fmla="*/ 585663 h 1073457"/>
                <a:gd name="connsiteX97" fmla="*/ 1231377 w 2103411"/>
                <a:gd name="connsiteY97" fmla="*/ 612904 h 1073457"/>
                <a:gd name="connsiteX98" fmla="*/ 1280590 w 2103411"/>
                <a:gd name="connsiteY98" fmla="*/ 614809 h 1073457"/>
                <a:gd name="connsiteX99" fmla="*/ 1490711 w 2103411"/>
                <a:gd name="connsiteY99" fmla="*/ 537657 h 1073457"/>
                <a:gd name="connsiteX100" fmla="*/ 1641841 w 2103411"/>
                <a:gd name="connsiteY100" fmla="*/ 471236 h 1073457"/>
                <a:gd name="connsiteX101" fmla="*/ 1716644 w 2103411"/>
                <a:gd name="connsiteY101" fmla="*/ 451170 h 1073457"/>
                <a:gd name="connsiteX102" fmla="*/ 1754427 w 2103411"/>
                <a:gd name="connsiteY102" fmla="*/ 426913 h 1073457"/>
                <a:gd name="connsiteX103" fmla="*/ 1793098 w 2103411"/>
                <a:gd name="connsiteY103" fmla="*/ 392369 h 1073457"/>
                <a:gd name="connsiteX104" fmla="*/ 1918447 w 2103411"/>
                <a:gd name="connsiteY104" fmla="*/ 180533 h 1073457"/>
                <a:gd name="connsiteX105" fmla="*/ 1941498 w 2103411"/>
                <a:gd name="connsiteY105" fmla="*/ 147195 h 1073457"/>
                <a:gd name="connsiteX106" fmla="*/ 2005442 w 2103411"/>
                <a:gd name="connsiteY106" fmla="*/ 12766 h 1073457"/>
                <a:gd name="connsiteX107" fmla="*/ 2018142 w 2103411"/>
                <a:gd name="connsiteY107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8750 w 2103411"/>
                <a:gd name="connsiteY68" fmla="*/ 662527 h 1073457"/>
                <a:gd name="connsiteX69" fmla="*/ 476489 w 2103411"/>
                <a:gd name="connsiteY69" fmla="*/ 672150 h 1073457"/>
                <a:gd name="connsiteX70" fmla="*/ 283957 w 2103411"/>
                <a:gd name="connsiteY70" fmla="*/ 674626 h 1073457"/>
                <a:gd name="connsiteX71" fmla="*/ 35228 w 2103411"/>
                <a:gd name="connsiteY71" fmla="*/ 602935 h 1073457"/>
                <a:gd name="connsiteX72" fmla="*/ 11161 w 2103411"/>
                <a:gd name="connsiteY72" fmla="*/ 573534 h 1073457"/>
                <a:gd name="connsiteX73" fmla="*/ 5446 w 2103411"/>
                <a:gd name="connsiteY73" fmla="*/ 470791 h 1073457"/>
                <a:gd name="connsiteX74" fmla="*/ 8084 w 2103411"/>
                <a:gd name="connsiteY74" fmla="*/ 471391 h 1073457"/>
                <a:gd name="connsiteX75" fmla="*/ 0 w 2103411"/>
                <a:gd name="connsiteY75" fmla="*/ 433515 h 1073457"/>
                <a:gd name="connsiteX76" fmla="*/ 9865 w 2103411"/>
                <a:gd name="connsiteY76" fmla="*/ 387296 h 1073457"/>
                <a:gd name="connsiteX77" fmla="*/ 17990 w 2103411"/>
                <a:gd name="connsiteY77" fmla="*/ 374934 h 1073457"/>
                <a:gd name="connsiteX78" fmla="*/ 30148 w 2103411"/>
                <a:gd name="connsiteY78" fmla="*/ 332869 h 1073457"/>
                <a:gd name="connsiteX79" fmla="*/ 30465 w 2103411"/>
                <a:gd name="connsiteY79" fmla="*/ 308612 h 1073457"/>
                <a:gd name="connsiteX80" fmla="*/ 122985 w 2103411"/>
                <a:gd name="connsiteY80" fmla="*/ 220157 h 1073457"/>
                <a:gd name="connsiteX81" fmla="*/ 137590 w 2103411"/>
                <a:gd name="connsiteY81" fmla="*/ 215013 h 1073457"/>
                <a:gd name="connsiteX82" fmla="*/ 378763 w 2103411"/>
                <a:gd name="connsiteY82" fmla="*/ 173992 h 1073457"/>
                <a:gd name="connsiteX83" fmla="*/ 664513 w 2103411"/>
                <a:gd name="connsiteY83" fmla="*/ 180342 h 1073457"/>
                <a:gd name="connsiteX84" fmla="*/ 937563 w 2103411"/>
                <a:gd name="connsiteY84" fmla="*/ 123192 h 1073457"/>
                <a:gd name="connsiteX85" fmla="*/ 964685 w 2103411"/>
                <a:gd name="connsiteY85" fmla="*/ 249808 h 1073457"/>
                <a:gd name="connsiteX86" fmla="*/ 963675 w 2103411"/>
                <a:gd name="connsiteY86" fmla="*/ 353054 h 1073457"/>
                <a:gd name="connsiteX87" fmla="*/ 963153 w 2103411"/>
                <a:gd name="connsiteY87" fmla="*/ 351856 h 1073457"/>
                <a:gd name="connsiteX88" fmla="*/ 954150 w 2103411"/>
                <a:gd name="connsiteY88" fmla="*/ 376490 h 1073457"/>
                <a:gd name="connsiteX89" fmla="*/ 957549 w 2103411"/>
                <a:gd name="connsiteY89" fmla="*/ 381663 h 1073457"/>
                <a:gd name="connsiteX90" fmla="*/ 957641 w 2103411"/>
                <a:gd name="connsiteY90" fmla="*/ 381567 h 1073457"/>
                <a:gd name="connsiteX91" fmla="*/ 963641 w 2103411"/>
                <a:gd name="connsiteY91" fmla="*/ 356503 h 1073457"/>
                <a:gd name="connsiteX92" fmla="*/ 963675 w 2103411"/>
                <a:gd name="connsiteY92" fmla="*/ 353054 h 1073457"/>
                <a:gd name="connsiteX93" fmla="*/ 991047 w 2103411"/>
                <a:gd name="connsiteY93" fmla="*/ 415875 h 1073457"/>
                <a:gd name="connsiteX94" fmla="*/ 1058403 w 2103411"/>
                <a:gd name="connsiteY94" fmla="*/ 536006 h 1073457"/>
                <a:gd name="connsiteX95" fmla="*/ 1154796 w 2103411"/>
                <a:gd name="connsiteY95" fmla="*/ 585663 h 1073457"/>
                <a:gd name="connsiteX96" fmla="*/ 1231377 w 2103411"/>
                <a:gd name="connsiteY96" fmla="*/ 612904 h 1073457"/>
                <a:gd name="connsiteX97" fmla="*/ 1280590 w 2103411"/>
                <a:gd name="connsiteY97" fmla="*/ 614809 h 1073457"/>
                <a:gd name="connsiteX98" fmla="*/ 1490711 w 2103411"/>
                <a:gd name="connsiteY98" fmla="*/ 537657 h 1073457"/>
                <a:gd name="connsiteX99" fmla="*/ 1641841 w 2103411"/>
                <a:gd name="connsiteY99" fmla="*/ 471236 h 1073457"/>
                <a:gd name="connsiteX100" fmla="*/ 1716644 w 2103411"/>
                <a:gd name="connsiteY100" fmla="*/ 451170 h 1073457"/>
                <a:gd name="connsiteX101" fmla="*/ 1754427 w 2103411"/>
                <a:gd name="connsiteY101" fmla="*/ 426913 h 1073457"/>
                <a:gd name="connsiteX102" fmla="*/ 1793098 w 2103411"/>
                <a:gd name="connsiteY102" fmla="*/ 392369 h 1073457"/>
                <a:gd name="connsiteX103" fmla="*/ 1918447 w 2103411"/>
                <a:gd name="connsiteY103" fmla="*/ 180533 h 1073457"/>
                <a:gd name="connsiteX104" fmla="*/ 1941498 w 2103411"/>
                <a:gd name="connsiteY104" fmla="*/ 147195 h 1073457"/>
                <a:gd name="connsiteX105" fmla="*/ 2005442 w 2103411"/>
                <a:gd name="connsiteY105" fmla="*/ 12766 h 1073457"/>
                <a:gd name="connsiteX106" fmla="*/ 2018142 w 2103411"/>
                <a:gd name="connsiteY106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6489 w 2103411"/>
                <a:gd name="connsiteY68" fmla="*/ 672150 h 1073457"/>
                <a:gd name="connsiteX69" fmla="*/ 283957 w 2103411"/>
                <a:gd name="connsiteY69" fmla="*/ 674626 h 1073457"/>
                <a:gd name="connsiteX70" fmla="*/ 35228 w 2103411"/>
                <a:gd name="connsiteY70" fmla="*/ 602935 h 1073457"/>
                <a:gd name="connsiteX71" fmla="*/ 11161 w 2103411"/>
                <a:gd name="connsiteY71" fmla="*/ 573534 h 1073457"/>
                <a:gd name="connsiteX72" fmla="*/ 5446 w 2103411"/>
                <a:gd name="connsiteY72" fmla="*/ 470791 h 1073457"/>
                <a:gd name="connsiteX73" fmla="*/ 8084 w 2103411"/>
                <a:gd name="connsiteY73" fmla="*/ 471391 h 1073457"/>
                <a:gd name="connsiteX74" fmla="*/ 0 w 2103411"/>
                <a:gd name="connsiteY74" fmla="*/ 433515 h 1073457"/>
                <a:gd name="connsiteX75" fmla="*/ 9865 w 2103411"/>
                <a:gd name="connsiteY75" fmla="*/ 387296 h 1073457"/>
                <a:gd name="connsiteX76" fmla="*/ 17990 w 2103411"/>
                <a:gd name="connsiteY76" fmla="*/ 374934 h 1073457"/>
                <a:gd name="connsiteX77" fmla="*/ 30148 w 2103411"/>
                <a:gd name="connsiteY77" fmla="*/ 332869 h 1073457"/>
                <a:gd name="connsiteX78" fmla="*/ 30465 w 2103411"/>
                <a:gd name="connsiteY78" fmla="*/ 308612 h 1073457"/>
                <a:gd name="connsiteX79" fmla="*/ 122985 w 2103411"/>
                <a:gd name="connsiteY79" fmla="*/ 220157 h 1073457"/>
                <a:gd name="connsiteX80" fmla="*/ 137590 w 2103411"/>
                <a:gd name="connsiteY80" fmla="*/ 215013 h 1073457"/>
                <a:gd name="connsiteX81" fmla="*/ 378763 w 2103411"/>
                <a:gd name="connsiteY81" fmla="*/ 173992 h 1073457"/>
                <a:gd name="connsiteX82" fmla="*/ 664513 w 2103411"/>
                <a:gd name="connsiteY82" fmla="*/ 180342 h 1073457"/>
                <a:gd name="connsiteX83" fmla="*/ 937563 w 2103411"/>
                <a:gd name="connsiteY83" fmla="*/ 123192 h 1073457"/>
                <a:gd name="connsiteX84" fmla="*/ 964685 w 2103411"/>
                <a:gd name="connsiteY84" fmla="*/ 249808 h 1073457"/>
                <a:gd name="connsiteX85" fmla="*/ 963675 w 2103411"/>
                <a:gd name="connsiteY85" fmla="*/ 353054 h 1073457"/>
                <a:gd name="connsiteX86" fmla="*/ 963153 w 2103411"/>
                <a:gd name="connsiteY86" fmla="*/ 351856 h 1073457"/>
                <a:gd name="connsiteX87" fmla="*/ 954150 w 2103411"/>
                <a:gd name="connsiteY87" fmla="*/ 376490 h 1073457"/>
                <a:gd name="connsiteX88" fmla="*/ 957549 w 2103411"/>
                <a:gd name="connsiteY88" fmla="*/ 381663 h 1073457"/>
                <a:gd name="connsiteX89" fmla="*/ 957641 w 2103411"/>
                <a:gd name="connsiteY89" fmla="*/ 381567 h 1073457"/>
                <a:gd name="connsiteX90" fmla="*/ 963641 w 2103411"/>
                <a:gd name="connsiteY90" fmla="*/ 356503 h 1073457"/>
                <a:gd name="connsiteX91" fmla="*/ 963675 w 2103411"/>
                <a:gd name="connsiteY91" fmla="*/ 353054 h 1073457"/>
                <a:gd name="connsiteX92" fmla="*/ 991047 w 2103411"/>
                <a:gd name="connsiteY92" fmla="*/ 415875 h 1073457"/>
                <a:gd name="connsiteX93" fmla="*/ 1058403 w 2103411"/>
                <a:gd name="connsiteY93" fmla="*/ 536006 h 1073457"/>
                <a:gd name="connsiteX94" fmla="*/ 1154796 w 2103411"/>
                <a:gd name="connsiteY94" fmla="*/ 585663 h 1073457"/>
                <a:gd name="connsiteX95" fmla="*/ 1231377 w 2103411"/>
                <a:gd name="connsiteY95" fmla="*/ 612904 h 1073457"/>
                <a:gd name="connsiteX96" fmla="*/ 1280590 w 2103411"/>
                <a:gd name="connsiteY96" fmla="*/ 614809 h 1073457"/>
                <a:gd name="connsiteX97" fmla="*/ 1490711 w 2103411"/>
                <a:gd name="connsiteY97" fmla="*/ 537657 h 1073457"/>
                <a:gd name="connsiteX98" fmla="*/ 1641841 w 2103411"/>
                <a:gd name="connsiteY98" fmla="*/ 471236 h 1073457"/>
                <a:gd name="connsiteX99" fmla="*/ 1716644 w 2103411"/>
                <a:gd name="connsiteY99" fmla="*/ 451170 h 1073457"/>
                <a:gd name="connsiteX100" fmla="*/ 1754427 w 2103411"/>
                <a:gd name="connsiteY100" fmla="*/ 426913 h 1073457"/>
                <a:gd name="connsiteX101" fmla="*/ 1793098 w 2103411"/>
                <a:gd name="connsiteY101" fmla="*/ 392369 h 1073457"/>
                <a:gd name="connsiteX102" fmla="*/ 1918447 w 2103411"/>
                <a:gd name="connsiteY102" fmla="*/ 180533 h 1073457"/>
                <a:gd name="connsiteX103" fmla="*/ 1941498 w 2103411"/>
                <a:gd name="connsiteY103" fmla="*/ 147195 h 1073457"/>
                <a:gd name="connsiteX104" fmla="*/ 2005442 w 2103411"/>
                <a:gd name="connsiteY104" fmla="*/ 12766 h 1073457"/>
                <a:gd name="connsiteX105" fmla="*/ 2018142 w 2103411"/>
                <a:gd name="connsiteY105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85558 w 2103411"/>
                <a:gd name="connsiteY67" fmla="*/ 662851 h 1073457"/>
                <a:gd name="connsiteX68" fmla="*/ 476489 w 2103411"/>
                <a:gd name="connsiteY68" fmla="*/ 672150 h 1073457"/>
                <a:gd name="connsiteX69" fmla="*/ 283957 w 2103411"/>
                <a:gd name="connsiteY69" fmla="*/ 674626 h 1073457"/>
                <a:gd name="connsiteX70" fmla="*/ 35228 w 2103411"/>
                <a:gd name="connsiteY70" fmla="*/ 602935 h 1073457"/>
                <a:gd name="connsiteX71" fmla="*/ 11161 w 2103411"/>
                <a:gd name="connsiteY71" fmla="*/ 573534 h 1073457"/>
                <a:gd name="connsiteX72" fmla="*/ 5446 w 2103411"/>
                <a:gd name="connsiteY72" fmla="*/ 470791 h 1073457"/>
                <a:gd name="connsiteX73" fmla="*/ 8084 w 2103411"/>
                <a:gd name="connsiteY73" fmla="*/ 471391 h 1073457"/>
                <a:gd name="connsiteX74" fmla="*/ 0 w 2103411"/>
                <a:gd name="connsiteY74" fmla="*/ 433515 h 1073457"/>
                <a:gd name="connsiteX75" fmla="*/ 9865 w 2103411"/>
                <a:gd name="connsiteY75" fmla="*/ 387296 h 1073457"/>
                <a:gd name="connsiteX76" fmla="*/ 17990 w 2103411"/>
                <a:gd name="connsiteY76" fmla="*/ 374934 h 1073457"/>
                <a:gd name="connsiteX77" fmla="*/ 30148 w 2103411"/>
                <a:gd name="connsiteY77" fmla="*/ 332869 h 1073457"/>
                <a:gd name="connsiteX78" fmla="*/ 30465 w 2103411"/>
                <a:gd name="connsiteY78" fmla="*/ 308612 h 1073457"/>
                <a:gd name="connsiteX79" fmla="*/ 122985 w 2103411"/>
                <a:gd name="connsiteY79" fmla="*/ 220157 h 1073457"/>
                <a:gd name="connsiteX80" fmla="*/ 137590 w 2103411"/>
                <a:gd name="connsiteY80" fmla="*/ 215013 h 1073457"/>
                <a:gd name="connsiteX81" fmla="*/ 378763 w 2103411"/>
                <a:gd name="connsiteY81" fmla="*/ 173992 h 1073457"/>
                <a:gd name="connsiteX82" fmla="*/ 664513 w 2103411"/>
                <a:gd name="connsiteY82" fmla="*/ 180342 h 1073457"/>
                <a:gd name="connsiteX83" fmla="*/ 937563 w 2103411"/>
                <a:gd name="connsiteY83" fmla="*/ 123192 h 1073457"/>
                <a:gd name="connsiteX84" fmla="*/ 964685 w 2103411"/>
                <a:gd name="connsiteY84" fmla="*/ 249808 h 1073457"/>
                <a:gd name="connsiteX85" fmla="*/ 963675 w 2103411"/>
                <a:gd name="connsiteY85" fmla="*/ 353054 h 1073457"/>
                <a:gd name="connsiteX86" fmla="*/ 963153 w 2103411"/>
                <a:gd name="connsiteY86" fmla="*/ 351856 h 1073457"/>
                <a:gd name="connsiteX87" fmla="*/ 954150 w 2103411"/>
                <a:gd name="connsiteY87" fmla="*/ 376490 h 1073457"/>
                <a:gd name="connsiteX88" fmla="*/ 957549 w 2103411"/>
                <a:gd name="connsiteY88" fmla="*/ 381663 h 1073457"/>
                <a:gd name="connsiteX89" fmla="*/ 957641 w 2103411"/>
                <a:gd name="connsiteY89" fmla="*/ 381567 h 1073457"/>
                <a:gd name="connsiteX90" fmla="*/ 963641 w 2103411"/>
                <a:gd name="connsiteY90" fmla="*/ 356503 h 1073457"/>
                <a:gd name="connsiteX91" fmla="*/ 963675 w 2103411"/>
                <a:gd name="connsiteY91" fmla="*/ 353054 h 1073457"/>
                <a:gd name="connsiteX92" fmla="*/ 991047 w 2103411"/>
                <a:gd name="connsiteY92" fmla="*/ 415875 h 1073457"/>
                <a:gd name="connsiteX93" fmla="*/ 1058403 w 2103411"/>
                <a:gd name="connsiteY93" fmla="*/ 536006 h 1073457"/>
                <a:gd name="connsiteX94" fmla="*/ 1154796 w 2103411"/>
                <a:gd name="connsiteY94" fmla="*/ 585663 h 1073457"/>
                <a:gd name="connsiteX95" fmla="*/ 1231377 w 2103411"/>
                <a:gd name="connsiteY95" fmla="*/ 612904 h 1073457"/>
                <a:gd name="connsiteX96" fmla="*/ 1280590 w 2103411"/>
                <a:gd name="connsiteY96" fmla="*/ 614809 h 1073457"/>
                <a:gd name="connsiteX97" fmla="*/ 1490711 w 2103411"/>
                <a:gd name="connsiteY97" fmla="*/ 537657 h 1073457"/>
                <a:gd name="connsiteX98" fmla="*/ 1641841 w 2103411"/>
                <a:gd name="connsiteY98" fmla="*/ 471236 h 1073457"/>
                <a:gd name="connsiteX99" fmla="*/ 1716644 w 2103411"/>
                <a:gd name="connsiteY99" fmla="*/ 451170 h 1073457"/>
                <a:gd name="connsiteX100" fmla="*/ 1754427 w 2103411"/>
                <a:gd name="connsiteY100" fmla="*/ 426913 h 1073457"/>
                <a:gd name="connsiteX101" fmla="*/ 1793098 w 2103411"/>
                <a:gd name="connsiteY101" fmla="*/ 392369 h 1073457"/>
                <a:gd name="connsiteX102" fmla="*/ 1918447 w 2103411"/>
                <a:gd name="connsiteY102" fmla="*/ 180533 h 1073457"/>
                <a:gd name="connsiteX103" fmla="*/ 1941498 w 2103411"/>
                <a:gd name="connsiteY103" fmla="*/ 147195 h 1073457"/>
                <a:gd name="connsiteX104" fmla="*/ 2005442 w 2103411"/>
                <a:gd name="connsiteY104" fmla="*/ 12766 h 1073457"/>
                <a:gd name="connsiteX105" fmla="*/ 2018142 w 2103411"/>
                <a:gd name="connsiteY105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828900 w 2103411"/>
                <a:gd name="connsiteY66" fmla="*/ 595680 h 1073457"/>
                <a:gd name="connsiteX67" fmla="*/ 476489 w 2103411"/>
                <a:gd name="connsiteY67" fmla="*/ 672150 h 1073457"/>
                <a:gd name="connsiteX68" fmla="*/ 283957 w 2103411"/>
                <a:gd name="connsiteY68" fmla="*/ 674626 h 1073457"/>
                <a:gd name="connsiteX69" fmla="*/ 35228 w 2103411"/>
                <a:gd name="connsiteY69" fmla="*/ 602935 h 1073457"/>
                <a:gd name="connsiteX70" fmla="*/ 11161 w 2103411"/>
                <a:gd name="connsiteY70" fmla="*/ 573534 h 1073457"/>
                <a:gd name="connsiteX71" fmla="*/ 5446 w 2103411"/>
                <a:gd name="connsiteY71" fmla="*/ 470791 h 1073457"/>
                <a:gd name="connsiteX72" fmla="*/ 8084 w 2103411"/>
                <a:gd name="connsiteY72" fmla="*/ 471391 h 1073457"/>
                <a:gd name="connsiteX73" fmla="*/ 0 w 2103411"/>
                <a:gd name="connsiteY73" fmla="*/ 433515 h 1073457"/>
                <a:gd name="connsiteX74" fmla="*/ 9865 w 2103411"/>
                <a:gd name="connsiteY74" fmla="*/ 387296 h 1073457"/>
                <a:gd name="connsiteX75" fmla="*/ 17990 w 2103411"/>
                <a:gd name="connsiteY75" fmla="*/ 374934 h 1073457"/>
                <a:gd name="connsiteX76" fmla="*/ 30148 w 2103411"/>
                <a:gd name="connsiteY76" fmla="*/ 332869 h 1073457"/>
                <a:gd name="connsiteX77" fmla="*/ 30465 w 2103411"/>
                <a:gd name="connsiteY77" fmla="*/ 308612 h 1073457"/>
                <a:gd name="connsiteX78" fmla="*/ 122985 w 2103411"/>
                <a:gd name="connsiteY78" fmla="*/ 220157 h 1073457"/>
                <a:gd name="connsiteX79" fmla="*/ 137590 w 2103411"/>
                <a:gd name="connsiteY79" fmla="*/ 215013 h 1073457"/>
                <a:gd name="connsiteX80" fmla="*/ 378763 w 2103411"/>
                <a:gd name="connsiteY80" fmla="*/ 173992 h 1073457"/>
                <a:gd name="connsiteX81" fmla="*/ 664513 w 2103411"/>
                <a:gd name="connsiteY81" fmla="*/ 180342 h 1073457"/>
                <a:gd name="connsiteX82" fmla="*/ 937563 w 2103411"/>
                <a:gd name="connsiteY82" fmla="*/ 123192 h 1073457"/>
                <a:gd name="connsiteX83" fmla="*/ 964685 w 2103411"/>
                <a:gd name="connsiteY83" fmla="*/ 249808 h 1073457"/>
                <a:gd name="connsiteX84" fmla="*/ 963675 w 2103411"/>
                <a:gd name="connsiteY84" fmla="*/ 353054 h 1073457"/>
                <a:gd name="connsiteX85" fmla="*/ 963153 w 2103411"/>
                <a:gd name="connsiteY85" fmla="*/ 351856 h 1073457"/>
                <a:gd name="connsiteX86" fmla="*/ 954150 w 2103411"/>
                <a:gd name="connsiteY86" fmla="*/ 376490 h 1073457"/>
                <a:gd name="connsiteX87" fmla="*/ 957549 w 2103411"/>
                <a:gd name="connsiteY87" fmla="*/ 381663 h 1073457"/>
                <a:gd name="connsiteX88" fmla="*/ 957641 w 2103411"/>
                <a:gd name="connsiteY88" fmla="*/ 381567 h 1073457"/>
                <a:gd name="connsiteX89" fmla="*/ 963641 w 2103411"/>
                <a:gd name="connsiteY89" fmla="*/ 356503 h 1073457"/>
                <a:gd name="connsiteX90" fmla="*/ 963675 w 2103411"/>
                <a:gd name="connsiteY90" fmla="*/ 353054 h 1073457"/>
                <a:gd name="connsiteX91" fmla="*/ 991047 w 2103411"/>
                <a:gd name="connsiteY91" fmla="*/ 415875 h 1073457"/>
                <a:gd name="connsiteX92" fmla="*/ 1058403 w 2103411"/>
                <a:gd name="connsiteY92" fmla="*/ 536006 h 1073457"/>
                <a:gd name="connsiteX93" fmla="*/ 1154796 w 2103411"/>
                <a:gd name="connsiteY93" fmla="*/ 585663 h 1073457"/>
                <a:gd name="connsiteX94" fmla="*/ 1231377 w 2103411"/>
                <a:gd name="connsiteY94" fmla="*/ 612904 h 1073457"/>
                <a:gd name="connsiteX95" fmla="*/ 1280590 w 2103411"/>
                <a:gd name="connsiteY95" fmla="*/ 614809 h 1073457"/>
                <a:gd name="connsiteX96" fmla="*/ 1490711 w 2103411"/>
                <a:gd name="connsiteY96" fmla="*/ 537657 h 1073457"/>
                <a:gd name="connsiteX97" fmla="*/ 1641841 w 2103411"/>
                <a:gd name="connsiteY97" fmla="*/ 471236 h 1073457"/>
                <a:gd name="connsiteX98" fmla="*/ 1716644 w 2103411"/>
                <a:gd name="connsiteY98" fmla="*/ 451170 h 1073457"/>
                <a:gd name="connsiteX99" fmla="*/ 1754427 w 2103411"/>
                <a:gd name="connsiteY99" fmla="*/ 426913 h 1073457"/>
                <a:gd name="connsiteX100" fmla="*/ 1793098 w 2103411"/>
                <a:gd name="connsiteY100" fmla="*/ 392369 h 1073457"/>
                <a:gd name="connsiteX101" fmla="*/ 1918447 w 2103411"/>
                <a:gd name="connsiteY101" fmla="*/ 180533 h 1073457"/>
                <a:gd name="connsiteX102" fmla="*/ 1941498 w 2103411"/>
                <a:gd name="connsiteY102" fmla="*/ 147195 h 1073457"/>
                <a:gd name="connsiteX103" fmla="*/ 2005442 w 2103411"/>
                <a:gd name="connsiteY103" fmla="*/ 12766 h 1073457"/>
                <a:gd name="connsiteX104" fmla="*/ 2018142 w 2103411"/>
                <a:gd name="connsiteY104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828957 w 2103411"/>
                <a:gd name="connsiteY65" fmla="*/ 595648 h 1073457"/>
                <a:gd name="connsiteX66" fmla="*/ 476489 w 2103411"/>
                <a:gd name="connsiteY66" fmla="*/ 672150 h 1073457"/>
                <a:gd name="connsiteX67" fmla="*/ 283957 w 2103411"/>
                <a:gd name="connsiteY67" fmla="*/ 674626 h 1073457"/>
                <a:gd name="connsiteX68" fmla="*/ 35228 w 2103411"/>
                <a:gd name="connsiteY68" fmla="*/ 602935 h 1073457"/>
                <a:gd name="connsiteX69" fmla="*/ 11161 w 2103411"/>
                <a:gd name="connsiteY69" fmla="*/ 573534 h 1073457"/>
                <a:gd name="connsiteX70" fmla="*/ 5446 w 2103411"/>
                <a:gd name="connsiteY70" fmla="*/ 470791 h 1073457"/>
                <a:gd name="connsiteX71" fmla="*/ 8084 w 2103411"/>
                <a:gd name="connsiteY71" fmla="*/ 471391 h 1073457"/>
                <a:gd name="connsiteX72" fmla="*/ 0 w 2103411"/>
                <a:gd name="connsiteY72" fmla="*/ 433515 h 1073457"/>
                <a:gd name="connsiteX73" fmla="*/ 9865 w 2103411"/>
                <a:gd name="connsiteY73" fmla="*/ 387296 h 1073457"/>
                <a:gd name="connsiteX74" fmla="*/ 17990 w 2103411"/>
                <a:gd name="connsiteY74" fmla="*/ 374934 h 1073457"/>
                <a:gd name="connsiteX75" fmla="*/ 30148 w 2103411"/>
                <a:gd name="connsiteY75" fmla="*/ 332869 h 1073457"/>
                <a:gd name="connsiteX76" fmla="*/ 30465 w 2103411"/>
                <a:gd name="connsiteY76" fmla="*/ 308612 h 1073457"/>
                <a:gd name="connsiteX77" fmla="*/ 122985 w 2103411"/>
                <a:gd name="connsiteY77" fmla="*/ 220157 h 1073457"/>
                <a:gd name="connsiteX78" fmla="*/ 137590 w 2103411"/>
                <a:gd name="connsiteY78" fmla="*/ 215013 h 1073457"/>
                <a:gd name="connsiteX79" fmla="*/ 378763 w 2103411"/>
                <a:gd name="connsiteY79" fmla="*/ 173992 h 1073457"/>
                <a:gd name="connsiteX80" fmla="*/ 664513 w 2103411"/>
                <a:gd name="connsiteY80" fmla="*/ 180342 h 1073457"/>
                <a:gd name="connsiteX81" fmla="*/ 937563 w 2103411"/>
                <a:gd name="connsiteY81" fmla="*/ 123192 h 1073457"/>
                <a:gd name="connsiteX82" fmla="*/ 964685 w 2103411"/>
                <a:gd name="connsiteY82" fmla="*/ 249808 h 1073457"/>
                <a:gd name="connsiteX83" fmla="*/ 963675 w 2103411"/>
                <a:gd name="connsiteY83" fmla="*/ 353054 h 1073457"/>
                <a:gd name="connsiteX84" fmla="*/ 963153 w 2103411"/>
                <a:gd name="connsiteY84" fmla="*/ 351856 h 1073457"/>
                <a:gd name="connsiteX85" fmla="*/ 954150 w 2103411"/>
                <a:gd name="connsiteY85" fmla="*/ 376490 h 1073457"/>
                <a:gd name="connsiteX86" fmla="*/ 957549 w 2103411"/>
                <a:gd name="connsiteY86" fmla="*/ 381663 h 1073457"/>
                <a:gd name="connsiteX87" fmla="*/ 957641 w 2103411"/>
                <a:gd name="connsiteY87" fmla="*/ 381567 h 1073457"/>
                <a:gd name="connsiteX88" fmla="*/ 963641 w 2103411"/>
                <a:gd name="connsiteY88" fmla="*/ 356503 h 1073457"/>
                <a:gd name="connsiteX89" fmla="*/ 963675 w 2103411"/>
                <a:gd name="connsiteY89" fmla="*/ 353054 h 1073457"/>
                <a:gd name="connsiteX90" fmla="*/ 991047 w 2103411"/>
                <a:gd name="connsiteY90" fmla="*/ 415875 h 1073457"/>
                <a:gd name="connsiteX91" fmla="*/ 1058403 w 2103411"/>
                <a:gd name="connsiteY91" fmla="*/ 536006 h 1073457"/>
                <a:gd name="connsiteX92" fmla="*/ 1154796 w 2103411"/>
                <a:gd name="connsiteY92" fmla="*/ 585663 h 1073457"/>
                <a:gd name="connsiteX93" fmla="*/ 1231377 w 2103411"/>
                <a:gd name="connsiteY93" fmla="*/ 612904 h 1073457"/>
                <a:gd name="connsiteX94" fmla="*/ 1280590 w 2103411"/>
                <a:gd name="connsiteY94" fmla="*/ 614809 h 1073457"/>
                <a:gd name="connsiteX95" fmla="*/ 1490711 w 2103411"/>
                <a:gd name="connsiteY95" fmla="*/ 537657 h 1073457"/>
                <a:gd name="connsiteX96" fmla="*/ 1641841 w 2103411"/>
                <a:gd name="connsiteY96" fmla="*/ 471236 h 1073457"/>
                <a:gd name="connsiteX97" fmla="*/ 1716644 w 2103411"/>
                <a:gd name="connsiteY97" fmla="*/ 451170 h 1073457"/>
                <a:gd name="connsiteX98" fmla="*/ 1754427 w 2103411"/>
                <a:gd name="connsiteY98" fmla="*/ 426913 h 1073457"/>
                <a:gd name="connsiteX99" fmla="*/ 1793098 w 2103411"/>
                <a:gd name="connsiteY99" fmla="*/ 392369 h 1073457"/>
                <a:gd name="connsiteX100" fmla="*/ 1918447 w 2103411"/>
                <a:gd name="connsiteY100" fmla="*/ 180533 h 1073457"/>
                <a:gd name="connsiteX101" fmla="*/ 1941498 w 2103411"/>
                <a:gd name="connsiteY101" fmla="*/ 147195 h 1073457"/>
                <a:gd name="connsiteX102" fmla="*/ 2005442 w 2103411"/>
                <a:gd name="connsiteY102" fmla="*/ 12766 h 1073457"/>
                <a:gd name="connsiteX103" fmla="*/ 2018142 w 2103411"/>
                <a:gd name="connsiteY103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825280 w 2103411"/>
                <a:gd name="connsiteY64" fmla="*/ 599909 h 1073457"/>
                <a:gd name="connsiteX65" fmla="*/ 476489 w 2103411"/>
                <a:gd name="connsiteY65" fmla="*/ 672150 h 1073457"/>
                <a:gd name="connsiteX66" fmla="*/ 283957 w 2103411"/>
                <a:gd name="connsiteY66" fmla="*/ 674626 h 1073457"/>
                <a:gd name="connsiteX67" fmla="*/ 35228 w 2103411"/>
                <a:gd name="connsiteY67" fmla="*/ 602935 h 1073457"/>
                <a:gd name="connsiteX68" fmla="*/ 11161 w 2103411"/>
                <a:gd name="connsiteY68" fmla="*/ 573534 h 1073457"/>
                <a:gd name="connsiteX69" fmla="*/ 5446 w 2103411"/>
                <a:gd name="connsiteY69" fmla="*/ 470791 h 1073457"/>
                <a:gd name="connsiteX70" fmla="*/ 8084 w 2103411"/>
                <a:gd name="connsiteY70" fmla="*/ 471391 h 1073457"/>
                <a:gd name="connsiteX71" fmla="*/ 0 w 2103411"/>
                <a:gd name="connsiteY71" fmla="*/ 433515 h 1073457"/>
                <a:gd name="connsiteX72" fmla="*/ 9865 w 2103411"/>
                <a:gd name="connsiteY72" fmla="*/ 387296 h 1073457"/>
                <a:gd name="connsiteX73" fmla="*/ 17990 w 2103411"/>
                <a:gd name="connsiteY73" fmla="*/ 374934 h 1073457"/>
                <a:gd name="connsiteX74" fmla="*/ 30148 w 2103411"/>
                <a:gd name="connsiteY74" fmla="*/ 332869 h 1073457"/>
                <a:gd name="connsiteX75" fmla="*/ 30465 w 2103411"/>
                <a:gd name="connsiteY75" fmla="*/ 308612 h 1073457"/>
                <a:gd name="connsiteX76" fmla="*/ 122985 w 2103411"/>
                <a:gd name="connsiteY76" fmla="*/ 220157 h 1073457"/>
                <a:gd name="connsiteX77" fmla="*/ 137590 w 2103411"/>
                <a:gd name="connsiteY77" fmla="*/ 215013 h 1073457"/>
                <a:gd name="connsiteX78" fmla="*/ 378763 w 2103411"/>
                <a:gd name="connsiteY78" fmla="*/ 173992 h 1073457"/>
                <a:gd name="connsiteX79" fmla="*/ 664513 w 2103411"/>
                <a:gd name="connsiteY79" fmla="*/ 180342 h 1073457"/>
                <a:gd name="connsiteX80" fmla="*/ 937563 w 2103411"/>
                <a:gd name="connsiteY80" fmla="*/ 123192 h 1073457"/>
                <a:gd name="connsiteX81" fmla="*/ 964685 w 2103411"/>
                <a:gd name="connsiteY81" fmla="*/ 249808 h 1073457"/>
                <a:gd name="connsiteX82" fmla="*/ 963675 w 2103411"/>
                <a:gd name="connsiteY82" fmla="*/ 353054 h 1073457"/>
                <a:gd name="connsiteX83" fmla="*/ 963153 w 2103411"/>
                <a:gd name="connsiteY83" fmla="*/ 351856 h 1073457"/>
                <a:gd name="connsiteX84" fmla="*/ 954150 w 2103411"/>
                <a:gd name="connsiteY84" fmla="*/ 376490 h 1073457"/>
                <a:gd name="connsiteX85" fmla="*/ 957549 w 2103411"/>
                <a:gd name="connsiteY85" fmla="*/ 381663 h 1073457"/>
                <a:gd name="connsiteX86" fmla="*/ 957641 w 2103411"/>
                <a:gd name="connsiteY86" fmla="*/ 381567 h 1073457"/>
                <a:gd name="connsiteX87" fmla="*/ 963641 w 2103411"/>
                <a:gd name="connsiteY87" fmla="*/ 356503 h 1073457"/>
                <a:gd name="connsiteX88" fmla="*/ 963675 w 2103411"/>
                <a:gd name="connsiteY88" fmla="*/ 353054 h 1073457"/>
                <a:gd name="connsiteX89" fmla="*/ 991047 w 2103411"/>
                <a:gd name="connsiteY89" fmla="*/ 415875 h 1073457"/>
                <a:gd name="connsiteX90" fmla="*/ 1058403 w 2103411"/>
                <a:gd name="connsiteY90" fmla="*/ 536006 h 1073457"/>
                <a:gd name="connsiteX91" fmla="*/ 1154796 w 2103411"/>
                <a:gd name="connsiteY91" fmla="*/ 585663 h 1073457"/>
                <a:gd name="connsiteX92" fmla="*/ 1231377 w 2103411"/>
                <a:gd name="connsiteY92" fmla="*/ 612904 h 1073457"/>
                <a:gd name="connsiteX93" fmla="*/ 1280590 w 2103411"/>
                <a:gd name="connsiteY93" fmla="*/ 614809 h 1073457"/>
                <a:gd name="connsiteX94" fmla="*/ 1490711 w 2103411"/>
                <a:gd name="connsiteY94" fmla="*/ 537657 h 1073457"/>
                <a:gd name="connsiteX95" fmla="*/ 1641841 w 2103411"/>
                <a:gd name="connsiteY95" fmla="*/ 471236 h 1073457"/>
                <a:gd name="connsiteX96" fmla="*/ 1716644 w 2103411"/>
                <a:gd name="connsiteY96" fmla="*/ 451170 h 1073457"/>
                <a:gd name="connsiteX97" fmla="*/ 1754427 w 2103411"/>
                <a:gd name="connsiteY97" fmla="*/ 426913 h 1073457"/>
                <a:gd name="connsiteX98" fmla="*/ 1793098 w 2103411"/>
                <a:gd name="connsiteY98" fmla="*/ 392369 h 1073457"/>
                <a:gd name="connsiteX99" fmla="*/ 1918447 w 2103411"/>
                <a:gd name="connsiteY99" fmla="*/ 180533 h 1073457"/>
                <a:gd name="connsiteX100" fmla="*/ 1941498 w 2103411"/>
                <a:gd name="connsiteY100" fmla="*/ 147195 h 1073457"/>
                <a:gd name="connsiteX101" fmla="*/ 2005442 w 2103411"/>
                <a:gd name="connsiteY101" fmla="*/ 12766 h 1073457"/>
                <a:gd name="connsiteX102" fmla="*/ 2018142 w 2103411"/>
                <a:gd name="connsiteY102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782242 w 2103411"/>
                <a:gd name="connsiteY63" fmla="*/ 639447 h 1073457"/>
                <a:gd name="connsiteX64" fmla="*/ 476489 w 2103411"/>
                <a:gd name="connsiteY64" fmla="*/ 672150 h 1073457"/>
                <a:gd name="connsiteX65" fmla="*/ 283957 w 2103411"/>
                <a:gd name="connsiteY65" fmla="*/ 674626 h 1073457"/>
                <a:gd name="connsiteX66" fmla="*/ 35228 w 2103411"/>
                <a:gd name="connsiteY66" fmla="*/ 602935 h 1073457"/>
                <a:gd name="connsiteX67" fmla="*/ 11161 w 2103411"/>
                <a:gd name="connsiteY67" fmla="*/ 573534 h 1073457"/>
                <a:gd name="connsiteX68" fmla="*/ 5446 w 2103411"/>
                <a:gd name="connsiteY68" fmla="*/ 470791 h 1073457"/>
                <a:gd name="connsiteX69" fmla="*/ 8084 w 2103411"/>
                <a:gd name="connsiteY69" fmla="*/ 471391 h 1073457"/>
                <a:gd name="connsiteX70" fmla="*/ 0 w 2103411"/>
                <a:gd name="connsiteY70" fmla="*/ 433515 h 1073457"/>
                <a:gd name="connsiteX71" fmla="*/ 9865 w 2103411"/>
                <a:gd name="connsiteY71" fmla="*/ 387296 h 1073457"/>
                <a:gd name="connsiteX72" fmla="*/ 17990 w 2103411"/>
                <a:gd name="connsiteY72" fmla="*/ 374934 h 1073457"/>
                <a:gd name="connsiteX73" fmla="*/ 30148 w 2103411"/>
                <a:gd name="connsiteY73" fmla="*/ 332869 h 1073457"/>
                <a:gd name="connsiteX74" fmla="*/ 30465 w 2103411"/>
                <a:gd name="connsiteY74" fmla="*/ 308612 h 1073457"/>
                <a:gd name="connsiteX75" fmla="*/ 122985 w 2103411"/>
                <a:gd name="connsiteY75" fmla="*/ 220157 h 1073457"/>
                <a:gd name="connsiteX76" fmla="*/ 137590 w 2103411"/>
                <a:gd name="connsiteY76" fmla="*/ 215013 h 1073457"/>
                <a:gd name="connsiteX77" fmla="*/ 378763 w 2103411"/>
                <a:gd name="connsiteY77" fmla="*/ 173992 h 1073457"/>
                <a:gd name="connsiteX78" fmla="*/ 664513 w 2103411"/>
                <a:gd name="connsiteY78" fmla="*/ 180342 h 1073457"/>
                <a:gd name="connsiteX79" fmla="*/ 937563 w 2103411"/>
                <a:gd name="connsiteY79" fmla="*/ 123192 h 1073457"/>
                <a:gd name="connsiteX80" fmla="*/ 964685 w 2103411"/>
                <a:gd name="connsiteY80" fmla="*/ 249808 h 1073457"/>
                <a:gd name="connsiteX81" fmla="*/ 963675 w 2103411"/>
                <a:gd name="connsiteY81" fmla="*/ 353054 h 1073457"/>
                <a:gd name="connsiteX82" fmla="*/ 963153 w 2103411"/>
                <a:gd name="connsiteY82" fmla="*/ 351856 h 1073457"/>
                <a:gd name="connsiteX83" fmla="*/ 954150 w 2103411"/>
                <a:gd name="connsiteY83" fmla="*/ 376490 h 1073457"/>
                <a:gd name="connsiteX84" fmla="*/ 957549 w 2103411"/>
                <a:gd name="connsiteY84" fmla="*/ 381663 h 1073457"/>
                <a:gd name="connsiteX85" fmla="*/ 957641 w 2103411"/>
                <a:gd name="connsiteY85" fmla="*/ 381567 h 1073457"/>
                <a:gd name="connsiteX86" fmla="*/ 963641 w 2103411"/>
                <a:gd name="connsiteY86" fmla="*/ 356503 h 1073457"/>
                <a:gd name="connsiteX87" fmla="*/ 963675 w 2103411"/>
                <a:gd name="connsiteY87" fmla="*/ 353054 h 1073457"/>
                <a:gd name="connsiteX88" fmla="*/ 991047 w 2103411"/>
                <a:gd name="connsiteY88" fmla="*/ 415875 h 1073457"/>
                <a:gd name="connsiteX89" fmla="*/ 1058403 w 2103411"/>
                <a:gd name="connsiteY89" fmla="*/ 536006 h 1073457"/>
                <a:gd name="connsiteX90" fmla="*/ 1154796 w 2103411"/>
                <a:gd name="connsiteY90" fmla="*/ 585663 h 1073457"/>
                <a:gd name="connsiteX91" fmla="*/ 1231377 w 2103411"/>
                <a:gd name="connsiteY91" fmla="*/ 612904 h 1073457"/>
                <a:gd name="connsiteX92" fmla="*/ 1280590 w 2103411"/>
                <a:gd name="connsiteY92" fmla="*/ 614809 h 1073457"/>
                <a:gd name="connsiteX93" fmla="*/ 1490711 w 2103411"/>
                <a:gd name="connsiteY93" fmla="*/ 537657 h 1073457"/>
                <a:gd name="connsiteX94" fmla="*/ 1641841 w 2103411"/>
                <a:gd name="connsiteY94" fmla="*/ 471236 h 1073457"/>
                <a:gd name="connsiteX95" fmla="*/ 1716644 w 2103411"/>
                <a:gd name="connsiteY95" fmla="*/ 451170 h 1073457"/>
                <a:gd name="connsiteX96" fmla="*/ 1754427 w 2103411"/>
                <a:gd name="connsiteY96" fmla="*/ 426913 h 1073457"/>
                <a:gd name="connsiteX97" fmla="*/ 1793098 w 2103411"/>
                <a:gd name="connsiteY97" fmla="*/ 392369 h 1073457"/>
                <a:gd name="connsiteX98" fmla="*/ 1918447 w 2103411"/>
                <a:gd name="connsiteY98" fmla="*/ 180533 h 1073457"/>
                <a:gd name="connsiteX99" fmla="*/ 1941498 w 2103411"/>
                <a:gd name="connsiteY99" fmla="*/ 147195 h 1073457"/>
                <a:gd name="connsiteX100" fmla="*/ 2005442 w 2103411"/>
                <a:gd name="connsiteY100" fmla="*/ 12766 h 1073457"/>
                <a:gd name="connsiteX101" fmla="*/ 2018142 w 2103411"/>
                <a:gd name="connsiteY101" fmla="*/ 701 h 1073457"/>
                <a:gd name="connsiteX0" fmla="*/ 2018142 w 2103411"/>
                <a:gd name="connsiteY0" fmla="*/ 701 h 1073457"/>
                <a:gd name="connsiteX1" fmla="*/ 2023921 w 2103411"/>
                <a:gd name="connsiteY1" fmla="*/ 23878 h 1073457"/>
                <a:gd name="connsiteX2" fmla="*/ 2004871 w 2103411"/>
                <a:gd name="connsiteY2" fmla="*/ 134368 h 1073457"/>
                <a:gd name="connsiteX3" fmla="*/ 1999283 w 2103411"/>
                <a:gd name="connsiteY3" fmla="*/ 143512 h 1073457"/>
                <a:gd name="connsiteX4" fmla="*/ 2092882 w 2103411"/>
                <a:gd name="connsiteY4" fmla="*/ 32006 h 1073457"/>
                <a:gd name="connsiteX5" fmla="*/ 2101962 w 2103411"/>
                <a:gd name="connsiteY5" fmla="*/ 72011 h 1073457"/>
                <a:gd name="connsiteX6" fmla="*/ 2067863 w 2103411"/>
                <a:gd name="connsiteY6" fmla="*/ 255971 h 1073457"/>
                <a:gd name="connsiteX7" fmla="*/ 2052940 w 2103411"/>
                <a:gd name="connsiteY7" fmla="*/ 289816 h 1073457"/>
                <a:gd name="connsiteX8" fmla="*/ 1953055 w 2103411"/>
                <a:gd name="connsiteY8" fmla="*/ 440756 h 1073457"/>
                <a:gd name="connsiteX9" fmla="*/ 1882252 w 2103411"/>
                <a:gd name="connsiteY9" fmla="*/ 485142 h 1073457"/>
                <a:gd name="connsiteX10" fmla="*/ 1854566 w 2103411"/>
                <a:gd name="connsiteY10" fmla="*/ 488444 h 1073457"/>
                <a:gd name="connsiteX11" fmla="*/ 1914384 w 2103411"/>
                <a:gd name="connsiteY11" fmla="*/ 418912 h 1073457"/>
                <a:gd name="connsiteX12" fmla="*/ 2010649 w 2103411"/>
                <a:gd name="connsiteY12" fmla="*/ 312041 h 1073457"/>
                <a:gd name="connsiteX13" fmla="*/ 2049765 w 2103411"/>
                <a:gd name="connsiteY13" fmla="*/ 232285 h 1073457"/>
                <a:gd name="connsiteX14" fmla="*/ 2074086 w 2103411"/>
                <a:gd name="connsiteY14" fmla="*/ 107190 h 1073457"/>
                <a:gd name="connsiteX15" fmla="*/ 2059481 w 2103411"/>
                <a:gd name="connsiteY15" fmla="*/ 160276 h 1073457"/>
                <a:gd name="connsiteX16" fmla="*/ 1864790 w 2103411"/>
                <a:gd name="connsiteY16" fmla="*/ 466346 h 1073457"/>
                <a:gd name="connsiteX17" fmla="*/ 1836596 w 2103411"/>
                <a:gd name="connsiteY17" fmla="*/ 489841 h 1073457"/>
                <a:gd name="connsiteX18" fmla="*/ 1818371 w 2103411"/>
                <a:gd name="connsiteY18" fmla="*/ 516130 h 1073457"/>
                <a:gd name="connsiteX19" fmla="*/ 1760396 w 2103411"/>
                <a:gd name="connsiteY19" fmla="*/ 729427 h 1073457"/>
                <a:gd name="connsiteX20" fmla="*/ 1719502 w 2103411"/>
                <a:gd name="connsiteY20" fmla="*/ 778322 h 1073457"/>
                <a:gd name="connsiteX21" fmla="*/ 1760205 w 2103411"/>
                <a:gd name="connsiteY21" fmla="*/ 732030 h 1073457"/>
                <a:gd name="connsiteX22" fmla="*/ 1781795 w 2103411"/>
                <a:gd name="connsiteY22" fmla="*/ 650877 h 1073457"/>
                <a:gd name="connsiteX23" fmla="*/ 1798115 w 2103411"/>
                <a:gd name="connsiteY23" fmla="*/ 633478 h 1073457"/>
                <a:gd name="connsiteX24" fmla="*/ 1761856 w 2103411"/>
                <a:gd name="connsiteY24" fmla="*/ 870905 h 1073457"/>
                <a:gd name="connsiteX25" fmla="*/ 1735123 w 2103411"/>
                <a:gd name="connsiteY25" fmla="*/ 904496 h 1073457"/>
                <a:gd name="connsiteX26" fmla="*/ 1569832 w 2103411"/>
                <a:gd name="connsiteY26" fmla="*/ 999302 h 1073457"/>
                <a:gd name="connsiteX27" fmla="*/ 1313038 w 2103411"/>
                <a:gd name="connsiteY27" fmla="*/ 1065215 h 1073457"/>
                <a:gd name="connsiteX28" fmla="*/ 1144065 w 2103411"/>
                <a:gd name="connsiteY28" fmla="*/ 1058357 h 1073457"/>
                <a:gd name="connsiteX29" fmla="*/ 774050 w 2103411"/>
                <a:gd name="connsiteY29" fmla="*/ 997841 h 1073457"/>
                <a:gd name="connsiteX30" fmla="*/ 718170 w 2103411"/>
                <a:gd name="connsiteY30" fmla="*/ 960884 h 1073457"/>
                <a:gd name="connsiteX31" fmla="*/ 700644 w 2103411"/>
                <a:gd name="connsiteY31" fmla="*/ 901893 h 1073457"/>
                <a:gd name="connsiteX32" fmla="*/ 718424 w 2103411"/>
                <a:gd name="connsiteY32" fmla="*/ 801055 h 1073457"/>
                <a:gd name="connsiteX33" fmla="*/ 767510 w 2103411"/>
                <a:gd name="connsiteY33" fmla="*/ 798261 h 1073457"/>
                <a:gd name="connsiteX34" fmla="*/ 1184324 w 2103411"/>
                <a:gd name="connsiteY34" fmla="*/ 892686 h 1073457"/>
                <a:gd name="connsiteX35" fmla="*/ 1228965 w 2103411"/>
                <a:gd name="connsiteY35" fmla="*/ 903544 h 1073457"/>
                <a:gd name="connsiteX36" fmla="*/ 1260489 w 2103411"/>
                <a:gd name="connsiteY36" fmla="*/ 906344 h 1073457"/>
                <a:gd name="connsiteX37" fmla="*/ 1261921 w 2103411"/>
                <a:gd name="connsiteY37" fmla="*/ 906528 h 1073457"/>
                <a:gd name="connsiteX38" fmla="*/ 1263237 w 2103411"/>
                <a:gd name="connsiteY38" fmla="*/ 906646 h 1073457"/>
                <a:gd name="connsiteX39" fmla="*/ 1275446 w 2103411"/>
                <a:gd name="connsiteY39" fmla="*/ 908243 h 1073457"/>
                <a:gd name="connsiteX40" fmla="*/ 1288875 w 2103411"/>
                <a:gd name="connsiteY40" fmla="*/ 906044 h 1073457"/>
                <a:gd name="connsiteX41" fmla="*/ 1289861 w 2103411"/>
                <a:gd name="connsiteY41" fmla="*/ 905957 h 1073457"/>
                <a:gd name="connsiteX42" fmla="*/ 1290796 w 2103411"/>
                <a:gd name="connsiteY42" fmla="*/ 905806 h 1073457"/>
                <a:gd name="connsiteX43" fmla="*/ 1315896 w 2103411"/>
                <a:gd name="connsiteY43" fmla="*/ 903607 h 1073457"/>
                <a:gd name="connsiteX44" fmla="*/ 1359901 w 2103411"/>
                <a:gd name="connsiteY44" fmla="*/ 891415 h 1073457"/>
                <a:gd name="connsiteX45" fmla="*/ 1434260 w 2103411"/>
                <a:gd name="connsiteY45" fmla="*/ 867158 h 1073457"/>
                <a:gd name="connsiteX46" fmla="*/ 1435149 w 2103411"/>
                <a:gd name="connsiteY46" fmla="*/ 866904 h 1073457"/>
                <a:gd name="connsiteX47" fmla="*/ 1551227 w 2103411"/>
                <a:gd name="connsiteY47" fmla="*/ 834710 h 1073457"/>
                <a:gd name="connsiteX48" fmla="*/ 1454707 w 2103411"/>
                <a:gd name="connsiteY48" fmla="*/ 860491 h 1073457"/>
                <a:gd name="connsiteX49" fmla="*/ 1434260 w 2103411"/>
                <a:gd name="connsiteY49" fmla="*/ 867158 h 1073457"/>
                <a:gd name="connsiteX50" fmla="*/ 1319642 w 2103411"/>
                <a:gd name="connsiteY50" fmla="*/ 901131 h 1073457"/>
                <a:gd name="connsiteX51" fmla="*/ 1290796 w 2103411"/>
                <a:gd name="connsiteY51" fmla="*/ 905806 h 1073457"/>
                <a:gd name="connsiteX52" fmla="*/ 1289797 w 2103411"/>
                <a:gd name="connsiteY52" fmla="*/ 905893 h 1073457"/>
                <a:gd name="connsiteX53" fmla="*/ 1288875 w 2103411"/>
                <a:gd name="connsiteY53" fmla="*/ 906044 h 1073457"/>
                <a:gd name="connsiteX54" fmla="*/ 1272589 w 2103411"/>
                <a:gd name="connsiteY54" fmla="*/ 907481 h 1073457"/>
                <a:gd name="connsiteX55" fmla="*/ 1263237 w 2103411"/>
                <a:gd name="connsiteY55" fmla="*/ 906646 h 1073457"/>
                <a:gd name="connsiteX56" fmla="*/ 1261857 w 2103411"/>
                <a:gd name="connsiteY56" fmla="*/ 906465 h 1073457"/>
                <a:gd name="connsiteX57" fmla="*/ 1260489 w 2103411"/>
                <a:gd name="connsiteY57" fmla="*/ 906344 h 1073457"/>
                <a:gd name="connsiteX58" fmla="*/ 1230869 w 2103411"/>
                <a:gd name="connsiteY58" fmla="*/ 902528 h 1073457"/>
                <a:gd name="connsiteX59" fmla="*/ 827454 w 2103411"/>
                <a:gd name="connsiteY59" fmla="*/ 788862 h 1073457"/>
                <a:gd name="connsiteX60" fmla="*/ 754048 w 2103411"/>
                <a:gd name="connsiteY60" fmla="*/ 773686 h 1073457"/>
                <a:gd name="connsiteX61" fmla="*/ 726806 w 2103411"/>
                <a:gd name="connsiteY61" fmla="*/ 746636 h 1073457"/>
                <a:gd name="connsiteX62" fmla="*/ 731823 w 2103411"/>
                <a:gd name="connsiteY62" fmla="*/ 671388 h 1073457"/>
                <a:gd name="connsiteX63" fmla="*/ 476489 w 2103411"/>
                <a:gd name="connsiteY63" fmla="*/ 672150 h 1073457"/>
                <a:gd name="connsiteX64" fmla="*/ 283957 w 2103411"/>
                <a:gd name="connsiteY64" fmla="*/ 674626 h 1073457"/>
                <a:gd name="connsiteX65" fmla="*/ 35228 w 2103411"/>
                <a:gd name="connsiteY65" fmla="*/ 602935 h 1073457"/>
                <a:gd name="connsiteX66" fmla="*/ 11161 w 2103411"/>
                <a:gd name="connsiteY66" fmla="*/ 573534 h 1073457"/>
                <a:gd name="connsiteX67" fmla="*/ 5446 w 2103411"/>
                <a:gd name="connsiteY67" fmla="*/ 470791 h 1073457"/>
                <a:gd name="connsiteX68" fmla="*/ 8084 w 2103411"/>
                <a:gd name="connsiteY68" fmla="*/ 471391 h 1073457"/>
                <a:gd name="connsiteX69" fmla="*/ 0 w 2103411"/>
                <a:gd name="connsiteY69" fmla="*/ 433515 h 1073457"/>
                <a:gd name="connsiteX70" fmla="*/ 9865 w 2103411"/>
                <a:gd name="connsiteY70" fmla="*/ 387296 h 1073457"/>
                <a:gd name="connsiteX71" fmla="*/ 17990 w 2103411"/>
                <a:gd name="connsiteY71" fmla="*/ 374934 h 1073457"/>
                <a:gd name="connsiteX72" fmla="*/ 30148 w 2103411"/>
                <a:gd name="connsiteY72" fmla="*/ 332869 h 1073457"/>
                <a:gd name="connsiteX73" fmla="*/ 30465 w 2103411"/>
                <a:gd name="connsiteY73" fmla="*/ 308612 h 1073457"/>
                <a:gd name="connsiteX74" fmla="*/ 122985 w 2103411"/>
                <a:gd name="connsiteY74" fmla="*/ 220157 h 1073457"/>
                <a:gd name="connsiteX75" fmla="*/ 137590 w 2103411"/>
                <a:gd name="connsiteY75" fmla="*/ 215013 h 1073457"/>
                <a:gd name="connsiteX76" fmla="*/ 378763 w 2103411"/>
                <a:gd name="connsiteY76" fmla="*/ 173992 h 1073457"/>
                <a:gd name="connsiteX77" fmla="*/ 664513 w 2103411"/>
                <a:gd name="connsiteY77" fmla="*/ 180342 h 1073457"/>
                <a:gd name="connsiteX78" fmla="*/ 937563 w 2103411"/>
                <a:gd name="connsiteY78" fmla="*/ 123192 h 1073457"/>
                <a:gd name="connsiteX79" fmla="*/ 964685 w 2103411"/>
                <a:gd name="connsiteY79" fmla="*/ 249808 h 1073457"/>
                <a:gd name="connsiteX80" fmla="*/ 963675 w 2103411"/>
                <a:gd name="connsiteY80" fmla="*/ 353054 h 1073457"/>
                <a:gd name="connsiteX81" fmla="*/ 963153 w 2103411"/>
                <a:gd name="connsiteY81" fmla="*/ 351856 h 1073457"/>
                <a:gd name="connsiteX82" fmla="*/ 954150 w 2103411"/>
                <a:gd name="connsiteY82" fmla="*/ 376490 h 1073457"/>
                <a:gd name="connsiteX83" fmla="*/ 957549 w 2103411"/>
                <a:gd name="connsiteY83" fmla="*/ 381663 h 1073457"/>
                <a:gd name="connsiteX84" fmla="*/ 957641 w 2103411"/>
                <a:gd name="connsiteY84" fmla="*/ 381567 h 1073457"/>
                <a:gd name="connsiteX85" fmla="*/ 963641 w 2103411"/>
                <a:gd name="connsiteY85" fmla="*/ 356503 h 1073457"/>
                <a:gd name="connsiteX86" fmla="*/ 963675 w 2103411"/>
                <a:gd name="connsiteY86" fmla="*/ 353054 h 1073457"/>
                <a:gd name="connsiteX87" fmla="*/ 991047 w 2103411"/>
                <a:gd name="connsiteY87" fmla="*/ 415875 h 1073457"/>
                <a:gd name="connsiteX88" fmla="*/ 1058403 w 2103411"/>
                <a:gd name="connsiteY88" fmla="*/ 536006 h 1073457"/>
                <a:gd name="connsiteX89" fmla="*/ 1154796 w 2103411"/>
                <a:gd name="connsiteY89" fmla="*/ 585663 h 1073457"/>
                <a:gd name="connsiteX90" fmla="*/ 1231377 w 2103411"/>
                <a:gd name="connsiteY90" fmla="*/ 612904 h 1073457"/>
                <a:gd name="connsiteX91" fmla="*/ 1280590 w 2103411"/>
                <a:gd name="connsiteY91" fmla="*/ 614809 h 1073457"/>
                <a:gd name="connsiteX92" fmla="*/ 1490711 w 2103411"/>
                <a:gd name="connsiteY92" fmla="*/ 537657 h 1073457"/>
                <a:gd name="connsiteX93" fmla="*/ 1641841 w 2103411"/>
                <a:gd name="connsiteY93" fmla="*/ 471236 h 1073457"/>
                <a:gd name="connsiteX94" fmla="*/ 1716644 w 2103411"/>
                <a:gd name="connsiteY94" fmla="*/ 451170 h 1073457"/>
                <a:gd name="connsiteX95" fmla="*/ 1754427 w 2103411"/>
                <a:gd name="connsiteY95" fmla="*/ 426913 h 1073457"/>
                <a:gd name="connsiteX96" fmla="*/ 1793098 w 2103411"/>
                <a:gd name="connsiteY96" fmla="*/ 392369 h 1073457"/>
                <a:gd name="connsiteX97" fmla="*/ 1918447 w 2103411"/>
                <a:gd name="connsiteY97" fmla="*/ 180533 h 1073457"/>
                <a:gd name="connsiteX98" fmla="*/ 1941498 w 2103411"/>
                <a:gd name="connsiteY98" fmla="*/ 147195 h 1073457"/>
                <a:gd name="connsiteX99" fmla="*/ 2005442 w 2103411"/>
                <a:gd name="connsiteY99" fmla="*/ 12766 h 1073457"/>
                <a:gd name="connsiteX100" fmla="*/ 2018142 w 2103411"/>
                <a:gd name="connsiteY100" fmla="*/ 701 h 10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103411" h="1073457">
                  <a:moveTo>
                    <a:pt x="2018142" y="701"/>
                  </a:moveTo>
                  <a:cubicBezTo>
                    <a:pt x="2025127" y="7114"/>
                    <a:pt x="2025318" y="15623"/>
                    <a:pt x="2023921" y="23878"/>
                  </a:cubicBezTo>
                  <a:cubicBezTo>
                    <a:pt x="2017825" y="60772"/>
                    <a:pt x="2012935" y="97792"/>
                    <a:pt x="2004871" y="134368"/>
                  </a:cubicBezTo>
                  <a:cubicBezTo>
                    <a:pt x="2004045" y="138242"/>
                    <a:pt x="2003855" y="143258"/>
                    <a:pt x="1999283" y="143512"/>
                  </a:cubicBezTo>
                  <a:cubicBezTo>
                    <a:pt x="2027286" y="104523"/>
                    <a:pt x="2060306" y="68455"/>
                    <a:pt x="2092882" y="32006"/>
                  </a:cubicBezTo>
                  <a:cubicBezTo>
                    <a:pt x="2103359" y="43690"/>
                    <a:pt x="2105201" y="56009"/>
                    <a:pt x="2101962" y="72011"/>
                  </a:cubicBezTo>
                  <a:cubicBezTo>
                    <a:pt x="2089453" y="133098"/>
                    <a:pt x="2078658" y="194566"/>
                    <a:pt x="2067863" y="255971"/>
                  </a:cubicBezTo>
                  <a:cubicBezTo>
                    <a:pt x="2065577" y="268798"/>
                    <a:pt x="2059925" y="279402"/>
                    <a:pt x="2052940" y="289816"/>
                  </a:cubicBezTo>
                  <a:cubicBezTo>
                    <a:pt x="2019412" y="339981"/>
                    <a:pt x="1984678" y="389384"/>
                    <a:pt x="1953055" y="440756"/>
                  </a:cubicBezTo>
                  <a:cubicBezTo>
                    <a:pt x="1935973" y="468442"/>
                    <a:pt x="1917559" y="488317"/>
                    <a:pt x="1882252" y="485142"/>
                  </a:cubicBezTo>
                  <a:cubicBezTo>
                    <a:pt x="1873172" y="484317"/>
                    <a:pt x="1863774" y="487301"/>
                    <a:pt x="1854566" y="488444"/>
                  </a:cubicBezTo>
                  <a:cubicBezTo>
                    <a:pt x="1863139" y="455678"/>
                    <a:pt x="1895079" y="442724"/>
                    <a:pt x="1914384" y="418912"/>
                  </a:cubicBezTo>
                  <a:cubicBezTo>
                    <a:pt x="1944609" y="381891"/>
                    <a:pt x="1976042" y="345442"/>
                    <a:pt x="2010649" y="312041"/>
                  </a:cubicBezTo>
                  <a:cubicBezTo>
                    <a:pt x="2032874" y="290578"/>
                    <a:pt x="2045320" y="264099"/>
                    <a:pt x="2049765" y="232285"/>
                  </a:cubicBezTo>
                  <a:cubicBezTo>
                    <a:pt x="2055544" y="190312"/>
                    <a:pt x="2059925" y="147703"/>
                    <a:pt x="2074086" y="107190"/>
                  </a:cubicBezTo>
                  <a:cubicBezTo>
                    <a:pt x="2068244" y="124589"/>
                    <a:pt x="2063100" y="142306"/>
                    <a:pt x="2059481" y="160276"/>
                  </a:cubicBezTo>
                  <a:cubicBezTo>
                    <a:pt x="2033890" y="287340"/>
                    <a:pt x="1953626" y="379478"/>
                    <a:pt x="1864790" y="466346"/>
                  </a:cubicBezTo>
                  <a:cubicBezTo>
                    <a:pt x="1855963" y="474982"/>
                    <a:pt x="1842628" y="477967"/>
                    <a:pt x="1836596" y="489841"/>
                  </a:cubicBezTo>
                  <a:cubicBezTo>
                    <a:pt x="1820594" y="491683"/>
                    <a:pt x="1825547" y="508129"/>
                    <a:pt x="1818371" y="516130"/>
                  </a:cubicBezTo>
                  <a:cubicBezTo>
                    <a:pt x="1799512" y="587314"/>
                    <a:pt x="1778620" y="657989"/>
                    <a:pt x="1760396" y="729427"/>
                  </a:cubicBezTo>
                  <a:cubicBezTo>
                    <a:pt x="1754300" y="753112"/>
                    <a:pt x="1742743" y="771210"/>
                    <a:pt x="1719502" y="778322"/>
                  </a:cubicBezTo>
                  <a:cubicBezTo>
                    <a:pt x="1744203" y="773877"/>
                    <a:pt x="1754998" y="755588"/>
                    <a:pt x="1760205" y="732030"/>
                  </a:cubicBezTo>
                  <a:cubicBezTo>
                    <a:pt x="1766238" y="704662"/>
                    <a:pt x="1773858" y="677801"/>
                    <a:pt x="1781795" y="650877"/>
                  </a:cubicBezTo>
                  <a:cubicBezTo>
                    <a:pt x="1784272" y="642241"/>
                    <a:pt x="1783891" y="631065"/>
                    <a:pt x="1798115" y="633478"/>
                  </a:cubicBezTo>
                  <a:cubicBezTo>
                    <a:pt x="1791003" y="713361"/>
                    <a:pt x="1774112" y="791784"/>
                    <a:pt x="1761856" y="870905"/>
                  </a:cubicBezTo>
                  <a:cubicBezTo>
                    <a:pt x="1759380" y="886780"/>
                    <a:pt x="1743886" y="893130"/>
                    <a:pt x="1735123" y="904496"/>
                  </a:cubicBezTo>
                  <a:cubicBezTo>
                    <a:pt x="1693149" y="959106"/>
                    <a:pt x="1637269" y="985967"/>
                    <a:pt x="1569832" y="999302"/>
                  </a:cubicBezTo>
                  <a:cubicBezTo>
                    <a:pt x="1483218" y="1016511"/>
                    <a:pt x="1397366" y="1038989"/>
                    <a:pt x="1313038" y="1065215"/>
                  </a:cubicBezTo>
                  <a:cubicBezTo>
                    <a:pt x="1254237" y="1083503"/>
                    <a:pt x="1199754" y="1066866"/>
                    <a:pt x="1144065" y="1058357"/>
                  </a:cubicBezTo>
                  <a:cubicBezTo>
                    <a:pt x="1020494" y="1039498"/>
                    <a:pt x="897558" y="1017145"/>
                    <a:pt x="774050" y="997841"/>
                  </a:cubicBezTo>
                  <a:cubicBezTo>
                    <a:pt x="748206" y="993777"/>
                    <a:pt x="737284" y="972123"/>
                    <a:pt x="718170" y="960884"/>
                  </a:cubicBezTo>
                  <a:cubicBezTo>
                    <a:pt x="693088" y="946025"/>
                    <a:pt x="695691" y="925451"/>
                    <a:pt x="700644" y="901893"/>
                  </a:cubicBezTo>
                  <a:cubicBezTo>
                    <a:pt x="707693" y="868492"/>
                    <a:pt x="712582" y="834710"/>
                    <a:pt x="718424" y="801055"/>
                  </a:cubicBezTo>
                  <a:cubicBezTo>
                    <a:pt x="734426" y="793688"/>
                    <a:pt x="750746" y="797181"/>
                    <a:pt x="767510" y="798261"/>
                  </a:cubicBezTo>
                  <a:cubicBezTo>
                    <a:pt x="911464" y="807659"/>
                    <a:pt x="1048116" y="850394"/>
                    <a:pt x="1184324" y="892686"/>
                  </a:cubicBezTo>
                  <a:cubicBezTo>
                    <a:pt x="1199500" y="897384"/>
                    <a:pt x="1214296" y="901067"/>
                    <a:pt x="1228965" y="903544"/>
                  </a:cubicBezTo>
                  <a:lnTo>
                    <a:pt x="1260489" y="906344"/>
                  </a:lnTo>
                  <a:lnTo>
                    <a:pt x="1261921" y="906528"/>
                  </a:lnTo>
                  <a:lnTo>
                    <a:pt x="1263237" y="906646"/>
                  </a:lnTo>
                  <a:lnTo>
                    <a:pt x="1275446" y="908243"/>
                  </a:lnTo>
                  <a:lnTo>
                    <a:pt x="1288875" y="906044"/>
                  </a:lnTo>
                  <a:lnTo>
                    <a:pt x="1289861" y="905957"/>
                  </a:lnTo>
                  <a:lnTo>
                    <a:pt x="1290796" y="905806"/>
                  </a:lnTo>
                  <a:lnTo>
                    <a:pt x="1315896" y="903607"/>
                  </a:lnTo>
                  <a:cubicBezTo>
                    <a:pt x="1330437" y="901004"/>
                    <a:pt x="1345042" y="896940"/>
                    <a:pt x="1359901" y="891415"/>
                  </a:cubicBezTo>
                  <a:lnTo>
                    <a:pt x="1434260" y="867158"/>
                  </a:lnTo>
                  <a:lnTo>
                    <a:pt x="1435149" y="866904"/>
                  </a:lnTo>
                  <a:cubicBezTo>
                    <a:pt x="1473630" y="855411"/>
                    <a:pt x="1512238" y="844235"/>
                    <a:pt x="1551227" y="834710"/>
                  </a:cubicBezTo>
                  <a:cubicBezTo>
                    <a:pt x="1518969" y="842837"/>
                    <a:pt x="1486711" y="851220"/>
                    <a:pt x="1454707" y="860491"/>
                  </a:cubicBezTo>
                  <a:lnTo>
                    <a:pt x="1434260" y="867158"/>
                  </a:lnTo>
                  <a:lnTo>
                    <a:pt x="1319642" y="901131"/>
                  </a:lnTo>
                  <a:lnTo>
                    <a:pt x="1290796" y="905806"/>
                  </a:lnTo>
                  <a:lnTo>
                    <a:pt x="1289797" y="905893"/>
                  </a:lnTo>
                  <a:lnTo>
                    <a:pt x="1288875" y="906044"/>
                  </a:lnTo>
                  <a:lnTo>
                    <a:pt x="1272589" y="907481"/>
                  </a:lnTo>
                  <a:lnTo>
                    <a:pt x="1263237" y="906646"/>
                  </a:lnTo>
                  <a:lnTo>
                    <a:pt x="1261857" y="906465"/>
                  </a:lnTo>
                  <a:lnTo>
                    <a:pt x="1260489" y="906344"/>
                  </a:lnTo>
                  <a:lnTo>
                    <a:pt x="1230869" y="902528"/>
                  </a:lnTo>
                  <a:lnTo>
                    <a:pt x="827454" y="788862"/>
                  </a:lnTo>
                  <a:cubicBezTo>
                    <a:pt x="803387" y="782068"/>
                    <a:pt x="779257" y="774511"/>
                    <a:pt x="754048" y="773686"/>
                  </a:cubicBezTo>
                  <a:cubicBezTo>
                    <a:pt x="735887" y="773051"/>
                    <a:pt x="728521" y="763145"/>
                    <a:pt x="726806" y="746636"/>
                  </a:cubicBezTo>
                  <a:cubicBezTo>
                    <a:pt x="722806" y="721236"/>
                    <a:pt x="732521" y="696597"/>
                    <a:pt x="731823" y="671388"/>
                  </a:cubicBezTo>
                  <a:cubicBezTo>
                    <a:pt x="690104" y="658974"/>
                    <a:pt x="551133" y="671610"/>
                    <a:pt x="476489" y="672150"/>
                  </a:cubicBezTo>
                  <a:cubicBezTo>
                    <a:pt x="412545" y="685167"/>
                    <a:pt x="350442" y="698312"/>
                    <a:pt x="283957" y="674626"/>
                  </a:cubicBezTo>
                  <a:cubicBezTo>
                    <a:pt x="202804" y="645670"/>
                    <a:pt x="118476" y="625922"/>
                    <a:pt x="35228" y="602935"/>
                  </a:cubicBezTo>
                  <a:cubicBezTo>
                    <a:pt x="18908" y="598426"/>
                    <a:pt x="10780" y="592140"/>
                    <a:pt x="11161" y="573534"/>
                  </a:cubicBezTo>
                  <a:cubicBezTo>
                    <a:pt x="11923" y="539244"/>
                    <a:pt x="1890" y="505399"/>
                    <a:pt x="5446" y="470791"/>
                  </a:cubicBezTo>
                  <a:lnTo>
                    <a:pt x="8084" y="471391"/>
                  </a:lnTo>
                  <a:lnTo>
                    <a:pt x="0" y="433515"/>
                  </a:lnTo>
                  <a:cubicBezTo>
                    <a:pt x="0" y="417683"/>
                    <a:pt x="3397" y="402225"/>
                    <a:pt x="9865" y="387296"/>
                  </a:cubicBezTo>
                  <a:lnTo>
                    <a:pt x="17990" y="374934"/>
                  </a:lnTo>
                  <a:lnTo>
                    <a:pt x="30148" y="332869"/>
                  </a:lnTo>
                  <a:cubicBezTo>
                    <a:pt x="30254" y="324783"/>
                    <a:pt x="30359" y="316698"/>
                    <a:pt x="30465" y="308612"/>
                  </a:cubicBezTo>
                  <a:cubicBezTo>
                    <a:pt x="34910" y="251462"/>
                    <a:pt x="79360" y="236286"/>
                    <a:pt x="122985" y="220157"/>
                  </a:cubicBezTo>
                  <a:lnTo>
                    <a:pt x="137590" y="215013"/>
                  </a:lnTo>
                  <a:cubicBezTo>
                    <a:pt x="137463" y="212092"/>
                    <a:pt x="291387" y="157228"/>
                    <a:pt x="378763" y="173992"/>
                  </a:cubicBezTo>
                  <a:cubicBezTo>
                    <a:pt x="397495" y="177612"/>
                    <a:pt x="647495" y="178437"/>
                    <a:pt x="664513" y="180342"/>
                  </a:cubicBezTo>
                  <a:cubicBezTo>
                    <a:pt x="721663" y="186692"/>
                    <a:pt x="835963" y="173992"/>
                    <a:pt x="937563" y="123192"/>
                  </a:cubicBezTo>
                  <a:cubicBezTo>
                    <a:pt x="959418" y="168393"/>
                    <a:pt x="964398" y="210761"/>
                    <a:pt x="964685" y="249808"/>
                  </a:cubicBezTo>
                  <a:cubicBezTo>
                    <a:pt x="964348" y="284223"/>
                    <a:pt x="964012" y="318639"/>
                    <a:pt x="963675" y="353054"/>
                  </a:cubicBezTo>
                  <a:lnTo>
                    <a:pt x="963153" y="351856"/>
                  </a:lnTo>
                  <a:lnTo>
                    <a:pt x="954150" y="376490"/>
                  </a:lnTo>
                  <a:lnTo>
                    <a:pt x="957549" y="381663"/>
                  </a:lnTo>
                  <a:cubicBezTo>
                    <a:pt x="957580" y="381631"/>
                    <a:pt x="957610" y="381599"/>
                    <a:pt x="957641" y="381567"/>
                  </a:cubicBezTo>
                  <a:cubicBezTo>
                    <a:pt x="962303" y="373816"/>
                    <a:pt x="964508" y="365492"/>
                    <a:pt x="963641" y="356503"/>
                  </a:cubicBezTo>
                  <a:cubicBezTo>
                    <a:pt x="963652" y="355353"/>
                    <a:pt x="963664" y="354204"/>
                    <a:pt x="963675" y="353054"/>
                  </a:cubicBezTo>
                  <a:lnTo>
                    <a:pt x="991047" y="415875"/>
                  </a:lnTo>
                  <a:cubicBezTo>
                    <a:pt x="1007373" y="483547"/>
                    <a:pt x="999206" y="552532"/>
                    <a:pt x="1058403" y="536006"/>
                  </a:cubicBezTo>
                  <a:cubicBezTo>
                    <a:pt x="1097392" y="525084"/>
                    <a:pt x="1117459" y="567438"/>
                    <a:pt x="1154796" y="585663"/>
                  </a:cubicBezTo>
                  <a:cubicBezTo>
                    <a:pt x="1179053" y="597410"/>
                    <a:pt x="1206104" y="602998"/>
                    <a:pt x="1231377" y="612904"/>
                  </a:cubicBezTo>
                  <a:cubicBezTo>
                    <a:pt x="1247634" y="619254"/>
                    <a:pt x="1263826" y="616968"/>
                    <a:pt x="1280590" y="614809"/>
                  </a:cubicBezTo>
                  <a:cubicBezTo>
                    <a:pt x="1356663" y="605284"/>
                    <a:pt x="1423147" y="570423"/>
                    <a:pt x="1490711" y="537657"/>
                  </a:cubicBezTo>
                  <a:cubicBezTo>
                    <a:pt x="1540305" y="514035"/>
                    <a:pt x="1589136" y="488190"/>
                    <a:pt x="1641841" y="471236"/>
                  </a:cubicBezTo>
                  <a:lnTo>
                    <a:pt x="1716644" y="451170"/>
                  </a:lnTo>
                  <a:cubicBezTo>
                    <a:pt x="1731567" y="446979"/>
                    <a:pt x="1746997" y="442978"/>
                    <a:pt x="1754427" y="426913"/>
                  </a:cubicBezTo>
                  <a:cubicBezTo>
                    <a:pt x="1779827" y="429516"/>
                    <a:pt x="1783891" y="407101"/>
                    <a:pt x="1793098" y="392369"/>
                  </a:cubicBezTo>
                  <a:cubicBezTo>
                    <a:pt x="1836786" y="322900"/>
                    <a:pt x="1870441" y="247462"/>
                    <a:pt x="1918447" y="180533"/>
                  </a:cubicBezTo>
                  <a:cubicBezTo>
                    <a:pt x="1926321" y="169547"/>
                    <a:pt x="1933370" y="157926"/>
                    <a:pt x="1941498" y="147195"/>
                  </a:cubicBezTo>
                  <a:cubicBezTo>
                    <a:pt x="1972232" y="106809"/>
                    <a:pt x="1971470" y="51564"/>
                    <a:pt x="2005442" y="12766"/>
                  </a:cubicBezTo>
                  <a:cubicBezTo>
                    <a:pt x="2009125" y="8448"/>
                    <a:pt x="2006649" y="-2919"/>
                    <a:pt x="2018142" y="701"/>
                  </a:cubicBezTo>
                  <a:close/>
                </a:path>
              </a:pathLst>
            </a:custGeom>
            <a:solidFill>
              <a:srgbClr val="3A393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8ECDE6B8-8397-4ED9-AD2A-943136E36AF6}"/>
                </a:ext>
              </a:extLst>
            </p:cNvPr>
            <p:cNvSpPr/>
            <p:nvPr/>
          </p:nvSpPr>
          <p:spPr>
            <a:xfrm>
              <a:off x="3676767" y="5720841"/>
              <a:ext cx="2096475" cy="985658"/>
            </a:xfrm>
            <a:custGeom>
              <a:avLst/>
              <a:gdLst>
                <a:gd name="connsiteX0" fmla="*/ 731353 w 2096475"/>
                <a:gd name="connsiteY0" fmla="*/ 808038 h 985658"/>
                <a:gd name="connsiteX1" fmla="*/ 749324 w 2096475"/>
                <a:gd name="connsiteY1" fmla="*/ 826707 h 985658"/>
                <a:gd name="connsiteX2" fmla="*/ 951698 w 2096475"/>
                <a:gd name="connsiteY2" fmla="*/ 875221 h 985658"/>
                <a:gd name="connsiteX3" fmla="*/ 1257514 w 2096475"/>
                <a:gd name="connsiteY3" fmla="*/ 961580 h 985658"/>
                <a:gd name="connsiteX4" fmla="*/ 1321395 w 2096475"/>
                <a:gd name="connsiteY4" fmla="*/ 953834 h 985658"/>
                <a:gd name="connsiteX5" fmla="*/ 1555964 w 2096475"/>
                <a:gd name="connsiteY5" fmla="*/ 891032 h 985658"/>
                <a:gd name="connsiteX6" fmla="*/ 1571966 w 2096475"/>
                <a:gd name="connsiteY6" fmla="*/ 894525 h 985658"/>
                <a:gd name="connsiteX7" fmla="*/ 1481351 w 2096475"/>
                <a:gd name="connsiteY7" fmla="*/ 923480 h 985658"/>
                <a:gd name="connsiteX8" fmla="*/ 1296948 w 2096475"/>
                <a:gd name="connsiteY8" fmla="*/ 981520 h 985658"/>
                <a:gd name="connsiteX9" fmla="*/ 1260689 w 2096475"/>
                <a:gd name="connsiteY9" fmla="*/ 983678 h 985658"/>
                <a:gd name="connsiteX10" fmla="*/ 964144 w 2096475"/>
                <a:gd name="connsiteY10" fmla="*/ 898589 h 985658"/>
                <a:gd name="connsiteX11" fmla="*/ 782851 w 2096475"/>
                <a:gd name="connsiteY11" fmla="*/ 870649 h 985658"/>
                <a:gd name="connsiteX12" fmla="*/ 722781 w 2096475"/>
                <a:gd name="connsiteY12" fmla="*/ 862521 h 985658"/>
                <a:gd name="connsiteX13" fmla="*/ 731353 w 2096475"/>
                <a:gd name="connsiteY13" fmla="*/ 808038 h 985658"/>
                <a:gd name="connsiteX14" fmla="*/ 731353 w 2096475"/>
                <a:gd name="connsiteY14" fmla="*/ 808038 h 985658"/>
                <a:gd name="connsiteX15" fmla="*/ 1816568 w 2096475"/>
                <a:gd name="connsiteY15" fmla="*/ 575818 h 985658"/>
                <a:gd name="connsiteX16" fmla="*/ 1822093 w 2096475"/>
                <a:gd name="connsiteY16" fmla="*/ 577660 h 985658"/>
                <a:gd name="connsiteX17" fmla="*/ 1801836 w 2096475"/>
                <a:gd name="connsiteY17" fmla="*/ 694944 h 985658"/>
                <a:gd name="connsiteX18" fmla="*/ 1784627 w 2096475"/>
                <a:gd name="connsiteY18" fmla="*/ 732854 h 985658"/>
                <a:gd name="connsiteX19" fmla="*/ 1770404 w 2096475"/>
                <a:gd name="connsiteY19" fmla="*/ 793052 h 985658"/>
                <a:gd name="connsiteX20" fmla="*/ 1707285 w 2096475"/>
                <a:gd name="connsiteY20" fmla="*/ 849948 h 985658"/>
                <a:gd name="connsiteX21" fmla="*/ 1706840 w 2096475"/>
                <a:gd name="connsiteY21" fmla="*/ 844995 h 985658"/>
                <a:gd name="connsiteX22" fmla="*/ 1782024 w 2096475"/>
                <a:gd name="connsiteY22" fmla="*/ 703517 h 985658"/>
                <a:gd name="connsiteX23" fmla="*/ 1814981 w 2096475"/>
                <a:gd name="connsiteY23" fmla="*/ 577786 h 985658"/>
                <a:gd name="connsiteX24" fmla="*/ 1816568 w 2096475"/>
                <a:gd name="connsiteY24" fmla="*/ 575818 h 985658"/>
                <a:gd name="connsiteX25" fmla="*/ 1816568 w 2096475"/>
                <a:gd name="connsiteY25" fmla="*/ 575818 h 985658"/>
                <a:gd name="connsiteX26" fmla="*/ 12660 w 2096475"/>
                <a:gd name="connsiteY26" fmla="*/ 468757 h 985658"/>
                <a:gd name="connsiteX27" fmla="*/ 23772 w 2096475"/>
                <a:gd name="connsiteY27" fmla="*/ 473011 h 985658"/>
                <a:gd name="connsiteX28" fmla="*/ 95781 w 2096475"/>
                <a:gd name="connsiteY28" fmla="*/ 532765 h 985658"/>
                <a:gd name="connsiteX29" fmla="*/ 213256 w 2096475"/>
                <a:gd name="connsiteY29" fmla="*/ 569151 h 985658"/>
                <a:gd name="connsiteX30" fmla="*/ 385087 w 2096475"/>
                <a:gd name="connsiteY30" fmla="*/ 613791 h 985658"/>
                <a:gd name="connsiteX31" fmla="*/ 250594 w 2096475"/>
                <a:gd name="connsiteY31" fmla="*/ 592011 h 985658"/>
                <a:gd name="connsiteX32" fmla="*/ 163218 w 2096475"/>
                <a:gd name="connsiteY32" fmla="*/ 569278 h 985658"/>
                <a:gd name="connsiteX33" fmla="*/ 37679 w 2096475"/>
                <a:gd name="connsiteY33" fmla="*/ 551434 h 985658"/>
                <a:gd name="connsiteX34" fmla="*/ 4024 w 2096475"/>
                <a:gd name="connsiteY34" fmla="*/ 532067 h 985658"/>
                <a:gd name="connsiteX35" fmla="*/ 5040 w 2096475"/>
                <a:gd name="connsiteY35" fmla="*/ 475933 h 985658"/>
                <a:gd name="connsiteX36" fmla="*/ 12660 w 2096475"/>
                <a:gd name="connsiteY36" fmla="*/ 468757 h 985658"/>
                <a:gd name="connsiteX37" fmla="*/ 12660 w 2096475"/>
                <a:gd name="connsiteY37" fmla="*/ 468757 h 985658"/>
                <a:gd name="connsiteX38" fmla="*/ 2084729 w 2096475"/>
                <a:gd name="connsiteY38" fmla="*/ 150241 h 985658"/>
                <a:gd name="connsiteX39" fmla="*/ 2053613 w 2096475"/>
                <a:gd name="connsiteY39" fmla="*/ 333185 h 985658"/>
                <a:gd name="connsiteX40" fmla="*/ 2029293 w 2096475"/>
                <a:gd name="connsiteY40" fmla="*/ 368681 h 985658"/>
                <a:gd name="connsiteX41" fmla="*/ 1858288 w 2096475"/>
                <a:gd name="connsiteY41" fmla="*/ 549974 h 985658"/>
                <a:gd name="connsiteX42" fmla="*/ 1840381 w 2096475"/>
                <a:gd name="connsiteY42" fmla="*/ 551498 h 985658"/>
                <a:gd name="connsiteX43" fmla="*/ 1836444 w 2096475"/>
                <a:gd name="connsiteY43" fmla="*/ 543306 h 985658"/>
                <a:gd name="connsiteX44" fmla="*/ 2007830 w 2096475"/>
                <a:gd name="connsiteY44" fmla="*/ 348615 h 985658"/>
                <a:gd name="connsiteX45" fmla="*/ 2046057 w 2096475"/>
                <a:gd name="connsiteY45" fmla="*/ 250952 h 985658"/>
                <a:gd name="connsiteX46" fmla="*/ 2084729 w 2096475"/>
                <a:gd name="connsiteY46" fmla="*/ 150241 h 985658"/>
                <a:gd name="connsiteX47" fmla="*/ 2084729 w 2096475"/>
                <a:gd name="connsiteY47" fmla="*/ 150241 h 985658"/>
                <a:gd name="connsiteX48" fmla="*/ 2045232 w 2096475"/>
                <a:gd name="connsiteY48" fmla="*/ 0 h 985658"/>
                <a:gd name="connsiteX49" fmla="*/ 2096476 w 2096475"/>
                <a:gd name="connsiteY49" fmla="*/ 93726 h 985658"/>
                <a:gd name="connsiteX50" fmla="*/ 2062567 w 2096475"/>
                <a:gd name="connsiteY50" fmla="*/ 144018 h 985658"/>
                <a:gd name="connsiteX51" fmla="*/ 1997924 w 2096475"/>
                <a:gd name="connsiteY51" fmla="*/ 220536 h 985658"/>
                <a:gd name="connsiteX52" fmla="*/ 2021800 w 2096475"/>
                <a:gd name="connsiteY52" fmla="*/ 62548 h 985658"/>
                <a:gd name="connsiteX53" fmla="*/ 2045232 w 2096475"/>
                <a:gd name="connsiteY53" fmla="*/ 0 h 985658"/>
                <a:gd name="connsiteX54" fmla="*/ 2045232 w 2096475"/>
                <a:gd name="connsiteY54" fmla="*/ 0 h 9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096475" h="985658">
                  <a:moveTo>
                    <a:pt x="731353" y="808038"/>
                  </a:moveTo>
                  <a:cubicBezTo>
                    <a:pt x="737957" y="813562"/>
                    <a:pt x="735734" y="826262"/>
                    <a:pt x="749324" y="826707"/>
                  </a:cubicBezTo>
                  <a:cubicBezTo>
                    <a:pt x="820063" y="829056"/>
                    <a:pt x="884642" y="857631"/>
                    <a:pt x="951698" y="875221"/>
                  </a:cubicBezTo>
                  <a:cubicBezTo>
                    <a:pt x="1054187" y="902081"/>
                    <a:pt x="1155724" y="932180"/>
                    <a:pt x="1257514" y="961580"/>
                  </a:cubicBezTo>
                  <a:cubicBezTo>
                    <a:pt x="1280501" y="968185"/>
                    <a:pt x="1300504" y="959358"/>
                    <a:pt x="1321395" y="953834"/>
                  </a:cubicBezTo>
                  <a:cubicBezTo>
                    <a:pt x="1399627" y="933069"/>
                    <a:pt x="1477732" y="911860"/>
                    <a:pt x="1555964" y="891032"/>
                  </a:cubicBezTo>
                  <a:cubicBezTo>
                    <a:pt x="1560726" y="889762"/>
                    <a:pt x="1565933" y="890207"/>
                    <a:pt x="1571966" y="894525"/>
                  </a:cubicBezTo>
                  <a:cubicBezTo>
                    <a:pt x="1541804" y="904177"/>
                    <a:pt x="1511641" y="913828"/>
                    <a:pt x="1481351" y="923480"/>
                  </a:cubicBezTo>
                  <a:cubicBezTo>
                    <a:pt x="1419883" y="942912"/>
                    <a:pt x="1358415" y="962215"/>
                    <a:pt x="1296948" y="981520"/>
                  </a:cubicBezTo>
                  <a:cubicBezTo>
                    <a:pt x="1285137" y="985266"/>
                    <a:pt x="1273897" y="987489"/>
                    <a:pt x="1260689" y="983678"/>
                  </a:cubicBezTo>
                  <a:cubicBezTo>
                    <a:pt x="1162010" y="954786"/>
                    <a:pt x="1062760" y="927672"/>
                    <a:pt x="964144" y="898589"/>
                  </a:cubicBezTo>
                  <a:cubicBezTo>
                    <a:pt x="904835" y="881126"/>
                    <a:pt x="842986" y="882333"/>
                    <a:pt x="782851" y="870649"/>
                  </a:cubicBezTo>
                  <a:cubicBezTo>
                    <a:pt x="763039" y="866775"/>
                    <a:pt x="742783" y="865188"/>
                    <a:pt x="722781" y="862521"/>
                  </a:cubicBezTo>
                  <a:cubicBezTo>
                    <a:pt x="725828" y="844360"/>
                    <a:pt x="728559" y="826199"/>
                    <a:pt x="731353" y="808038"/>
                  </a:cubicBezTo>
                  <a:lnTo>
                    <a:pt x="731353" y="808038"/>
                  </a:lnTo>
                  <a:close/>
                  <a:moveTo>
                    <a:pt x="1816568" y="575818"/>
                  </a:moveTo>
                  <a:cubicBezTo>
                    <a:pt x="1818410" y="576199"/>
                    <a:pt x="1820314" y="576961"/>
                    <a:pt x="1822093" y="577660"/>
                  </a:cubicBezTo>
                  <a:cubicBezTo>
                    <a:pt x="1815425" y="616776"/>
                    <a:pt x="1808631" y="655828"/>
                    <a:pt x="1801836" y="694944"/>
                  </a:cubicBezTo>
                  <a:cubicBezTo>
                    <a:pt x="1785199" y="702501"/>
                    <a:pt x="1789200" y="720027"/>
                    <a:pt x="1784627" y="732854"/>
                  </a:cubicBezTo>
                  <a:cubicBezTo>
                    <a:pt x="1777706" y="752158"/>
                    <a:pt x="1772689" y="772732"/>
                    <a:pt x="1770404" y="793052"/>
                  </a:cubicBezTo>
                  <a:cubicBezTo>
                    <a:pt x="1766149" y="831660"/>
                    <a:pt x="1744495" y="848741"/>
                    <a:pt x="1707285" y="849948"/>
                  </a:cubicBezTo>
                  <a:cubicBezTo>
                    <a:pt x="1707157" y="848170"/>
                    <a:pt x="1706395" y="845185"/>
                    <a:pt x="1706840" y="844995"/>
                  </a:cubicBezTo>
                  <a:cubicBezTo>
                    <a:pt x="1769388" y="817880"/>
                    <a:pt x="1764498" y="754126"/>
                    <a:pt x="1782024" y="703517"/>
                  </a:cubicBezTo>
                  <a:cubicBezTo>
                    <a:pt x="1796185" y="662686"/>
                    <a:pt x="1804186" y="619760"/>
                    <a:pt x="1814981" y="577786"/>
                  </a:cubicBezTo>
                  <a:cubicBezTo>
                    <a:pt x="1815235" y="576961"/>
                    <a:pt x="1816250" y="575755"/>
                    <a:pt x="1816568" y="575818"/>
                  </a:cubicBezTo>
                  <a:lnTo>
                    <a:pt x="1816568" y="575818"/>
                  </a:lnTo>
                  <a:close/>
                  <a:moveTo>
                    <a:pt x="12660" y="468757"/>
                  </a:moveTo>
                  <a:cubicBezTo>
                    <a:pt x="15390" y="467614"/>
                    <a:pt x="18756" y="468376"/>
                    <a:pt x="23772" y="473011"/>
                  </a:cubicBezTo>
                  <a:cubicBezTo>
                    <a:pt x="46759" y="494094"/>
                    <a:pt x="71397" y="513271"/>
                    <a:pt x="95781" y="532765"/>
                  </a:cubicBezTo>
                  <a:cubicBezTo>
                    <a:pt x="130008" y="560134"/>
                    <a:pt x="173633" y="558864"/>
                    <a:pt x="213256" y="569151"/>
                  </a:cubicBezTo>
                  <a:cubicBezTo>
                    <a:pt x="270343" y="584010"/>
                    <a:pt x="328318" y="595376"/>
                    <a:pt x="385087" y="613791"/>
                  </a:cubicBezTo>
                  <a:cubicBezTo>
                    <a:pt x="340193" y="606679"/>
                    <a:pt x="295171" y="600583"/>
                    <a:pt x="250594" y="592011"/>
                  </a:cubicBezTo>
                  <a:cubicBezTo>
                    <a:pt x="221130" y="586359"/>
                    <a:pt x="191921" y="578358"/>
                    <a:pt x="163218" y="569278"/>
                  </a:cubicBezTo>
                  <a:cubicBezTo>
                    <a:pt x="122197" y="556387"/>
                    <a:pt x="80986" y="545655"/>
                    <a:pt x="37679" y="551434"/>
                  </a:cubicBezTo>
                  <a:cubicBezTo>
                    <a:pt x="20153" y="553784"/>
                    <a:pt x="10691" y="546545"/>
                    <a:pt x="4024" y="532067"/>
                  </a:cubicBezTo>
                  <a:cubicBezTo>
                    <a:pt x="-2263" y="513207"/>
                    <a:pt x="-612" y="494474"/>
                    <a:pt x="5040" y="475933"/>
                  </a:cubicBezTo>
                  <a:cubicBezTo>
                    <a:pt x="7707" y="472885"/>
                    <a:pt x="9866" y="469900"/>
                    <a:pt x="12660" y="468757"/>
                  </a:cubicBezTo>
                  <a:lnTo>
                    <a:pt x="12660" y="468757"/>
                  </a:lnTo>
                  <a:close/>
                  <a:moveTo>
                    <a:pt x="2084729" y="150241"/>
                  </a:moveTo>
                  <a:cubicBezTo>
                    <a:pt x="2074378" y="211201"/>
                    <a:pt x="2063964" y="272224"/>
                    <a:pt x="2053613" y="333185"/>
                  </a:cubicBezTo>
                  <a:cubicBezTo>
                    <a:pt x="2051010" y="348679"/>
                    <a:pt x="2038691" y="358458"/>
                    <a:pt x="2029293" y="368681"/>
                  </a:cubicBezTo>
                  <a:cubicBezTo>
                    <a:pt x="1973095" y="429768"/>
                    <a:pt x="1915501" y="489649"/>
                    <a:pt x="1858288" y="549974"/>
                  </a:cubicBezTo>
                  <a:cubicBezTo>
                    <a:pt x="1852255" y="550482"/>
                    <a:pt x="1846350" y="550926"/>
                    <a:pt x="1840381" y="551498"/>
                  </a:cubicBezTo>
                  <a:cubicBezTo>
                    <a:pt x="1839364" y="548513"/>
                    <a:pt x="1825649" y="549974"/>
                    <a:pt x="1836444" y="543306"/>
                  </a:cubicBezTo>
                  <a:cubicBezTo>
                    <a:pt x="1913215" y="495617"/>
                    <a:pt x="1953792" y="416242"/>
                    <a:pt x="2007830" y="348615"/>
                  </a:cubicBezTo>
                  <a:cubicBezTo>
                    <a:pt x="2030626" y="320104"/>
                    <a:pt x="2034437" y="283909"/>
                    <a:pt x="2046057" y="250952"/>
                  </a:cubicBezTo>
                  <a:cubicBezTo>
                    <a:pt x="2057995" y="217170"/>
                    <a:pt x="2068219" y="182880"/>
                    <a:pt x="2084729" y="150241"/>
                  </a:cubicBezTo>
                  <a:lnTo>
                    <a:pt x="2084729" y="150241"/>
                  </a:lnTo>
                  <a:close/>
                  <a:moveTo>
                    <a:pt x="2045232" y="0"/>
                  </a:moveTo>
                  <a:cubicBezTo>
                    <a:pt x="2062313" y="31242"/>
                    <a:pt x="2079394" y="62421"/>
                    <a:pt x="2096476" y="93726"/>
                  </a:cubicBezTo>
                  <a:cubicBezTo>
                    <a:pt x="2094635" y="116840"/>
                    <a:pt x="2075712" y="128461"/>
                    <a:pt x="2062567" y="144018"/>
                  </a:cubicBezTo>
                  <a:cubicBezTo>
                    <a:pt x="2042183" y="168211"/>
                    <a:pt x="2021737" y="192342"/>
                    <a:pt x="1997924" y="220536"/>
                  </a:cubicBezTo>
                  <a:cubicBezTo>
                    <a:pt x="2006496" y="163830"/>
                    <a:pt x="2014180" y="113157"/>
                    <a:pt x="2021800" y="62548"/>
                  </a:cubicBezTo>
                  <a:cubicBezTo>
                    <a:pt x="2029611" y="41656"/>
                    <a:pt x="2037421" y="20892"/>
                    <a:pt x="2045232" y="0"/>
                  </a:cubicBezTo>
                  <a:lnTo>
                    <a:pt x="2045232" y="0"/>
                  </a:lnTo>
                  <a:close/>
                </a:path>
              </a:pathLst>
            </a:custGeom>
            <a:solidFill>
              <a:srgbClr val="0A090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36EA0FD-9D5D-4FC7-BAE7-1B18E32E2F61}"/>
                </a:ext>
              </a:extLst>
            </p:cNvPr>
            <p:cNvSpPr/>
            <p:nvPr/>
          </p:nvSpPr>
          <p:spPr>
            <a:xfrm>
              <a:off x="2884247" y="1018597"/>
              <a:ext cx="2792412" cy="2671705"/>
            </a:xfrm>
            <a:custGeom>
              <a:avLst/>
              <a:gdLst>
                <a:gd name="connsiteX0" fmla="*/ 2740025 w 2792412"/>
                <a:gd name="connsiteY0" fmla="*/ 1880940 h 2671705"/>
                <a:gd name="connsiteX1" fmla="*/ 2746883 w 2792412"/>
                <a:gd name="connsiteY1" fmla="*/ 1882654 h 2671705"/>
                <a:gd name="connsiteX2" fmla="*/ 2710942 w 2792412"/>
                <a:gd name="connsiteY2" fmla="*/ 2049596 h 2671705"/>
                <a:gd name="connsiteX3" fmla="*/ 2682748 w 2792412"/>
                <a:gd name="connsiteY3" fmla="*/ 2183708 h 2671705"/>
                <a:gd name="connsiteX4" fmla="*/ 2603627 w 2792412"/>
                <a:gd name="connsiteY4" fmla="*/ 2328996 h 2671705"/>
                <a:gd name="connsiteX5" fmla="*/ 2403094 w 2792412"/>
                <a:gd name="connsiteY5" fmla="*/ 2585536 h 2671705"/>
                <a:gd name="connsiteX6" fmla="*/ 2420049 w 2792412"/>
                <a:gd name="connsiteY6" fmla="*/ 2532259 h 2671705"/>
                <a:gd name="connsiteX7" fmla="*/ 2633218 w 2792412"/>
                <a:gd name="connsiteY7" fmla="*/ 2186375 h 2671705"/>
                <a:gd name="connsiteX8" fmla="*/ 2693797 w 2792412"/>
                <a:gd name="connsiteY8" fmla="*/ 2019751 h 2671705"/>
                <a:gd name="connsiteX9" fmla="*/ 2740025 w 2792412"/>
                <a:gd name="connsiteY9" fmla="*/ 1880940 h 2671705"/>
                <a:gd name="connsiteX10" fmla="*/ 2740025 w 2792412"/>
                <a:gd name="connsiteY10" fmla="*/ 1880940 h 2671705"/>
                <a:gd name="connsiteX11" fmla="*/ 16764 w 2792412"/>
                <a:gd name="connsiteY11" fmla="*/ 1239463 h 2671705"/>
                <a:gd name="connsiteX12" fmla="*/ 29464 w 2792412"/>
                <a:gd name="connsiteY12" fmla="*/ 1241749 h 2671705"/>
                <a:gd name="connsiteX13" fmla="*/ 86804 w 2792412"/>
                <a:gd name="connsiteY13" fmla="*/ 1266577 h 2671705"/>
                <a:gd name="connsiteX14" fmla="*/ 175704 w 2792412"/>
                <a:gd name="connsiteY14" fmla="*/ 1398848 h 2671705"/>
                <a:gd name="connsiteX15" fmla="*/ 442341 w 2792412"/>
                <a:gd name="connsiteY15" fmla="*/ 1837823 h 2671705"/>
                <a:gd name="connsiteX16" fmla="*/ 525272 w 2792412"/>
                <a:gd name="connsiteY16" fmla="*/ 1966474 h 2671705"/>
                <a:gd name="connsiteX17" fmla="*/ 554355 w 2792412"/>
                <a:gd name="connsiteY17" fmla="*/ 2141671 h 2671705"/>
                <a:gd name="connsiteX18" fmla="*/ 492379 w 2792412"/>
                <a:gd name="connsiteY18" fmla="*/ 2217490 h 2671705"/>
                <a:gd name="connsiteX19" fmla="*/ 218313 w 2792412"/>
                <a:gd name="connsiteY19" fmla="*/ 2526036 h 2671705"/>
                <a:gd name="connsiteX20" fmla="*/ 81724 w 2792412"/>
                <a:gd name="connsiteY20" fmla="*/ 2671705 h 2671705"/>
                <a:gd name="connsiteX21" fmla="*/ 381000 w 2792412"/>
                <a:gd name="connsiteY21" fmla="*/ 2273751 h 2671705"/>
                <a:gd name="connsiteX22" fmla="*/ 68453 w 2792412"/>
                <a:gd name="connsiteY22" fmla="*/ 2501970 h 2671705"/>
                <a:gd name="connsiteX23" fmla="*/ 63944 w 2792412"/>
                <a:gd name="connsiteY23" fmla="*/ 2496318 h 2671705"/>
                <a:gd name="connsiteX24" fmla="*/ 401447 w 2792412"/>
                <a:gd name="connsiteY24" fmla="*/ 2208473 h 2671705"/>
                <a:gd name="connsiteX25" fmla="*/ 189357 w 2792412"/>
                <a:gd name="connsiteY25" fmla="*/ 2192852 h 2671705"/>
                <a:gd name="connsiteX26" fmla="*/ 442531 w 2792412"/>
                <a:gd name="connsiteY26" fmla="*/ 2053025 h 2671705"/>
                <a:gd name="connsiteX27" fmla="*/ 441134 w 2792412"/>
                <a:gd name="connsiteY27" fmla="*/ 2045913 h 2671705"/>
                <a:gd name="connsiteX28" fmla="*/ 181610 w 2792412"/>
                <a:gd name="connsiteY28" fmla="*/ 2007813 h 2671705"/>
                <a:gd name="connsiteX29" fmla="*/ 181546 w 2792412"/>
                <a:gd name="connsiteY29" fmla="*/ 2002860 h 2671705"/>
                <a:gd name="connsiteX30" fmla="*/ 377317 w 2792412"/>
                <a:gd name="connsiteY30" fmla="*/ 1965903 h 2671705"/>
                <a:gd name="connsiteX31" fmla="*/ 377253 w 2792412"/>
                <a:gd name="connsiteY31" fmla="*/ 1964887 h 2671705"/>
                <a:gd name="connsiteX32" fmla="*/ 94361 w 2792412"/>
                <a:gd name="connsiteY32" fmla="*/ 1931867 h 2671705"/>
                <a:gd name="connsiteX33" fmla="*/ 94361 w 2792412"/>
                <a:gd name="connsiteY33" fmla="*/ 1928184 h 2671705"/>
                <a:gd name="connsiteX34" fmla="*/ 352869 w 2792412"/>
                <a:gd name="connsiteY34" fmla="*/ 1896116 h 2671705"/>
                <a:gd name="connsiteX35" fmla="*/ 190627 w 2792412"/>
                <a:gd name="connsiteY35" fmla="*/ 1741113 h 2671705"/>
                <a:gd name="connsiteX36" fmla="*/ 0 w 2792412"/>
                <a:gd name="connsiteY36" fmla="*/ 1640783 h 2671705"/>
                <a:gd name="connsiteX37" fmla="*/ 202057 w 2792412"/>
                <a:gd name="connsiteY37" fmla="*/ 1699457 h 2671705"/>
                <a:gd name="connsiteX38" fmla="*/ 32448 w 2792412"/>
                <a:gd name="connsiteY38" fmla="*/ 1365828 h 2671705"/>
                <a:gd name="connsiteX39" fmla="*/ 13525 w 2792412"/>
                <a:gd name="connsiteY39" fmla="*/ 1249940 h 2671705"/>
                <a:gd name="connsiteX40" fmla="*/ 16764 w 2792412"/>
                <a:gd name="connsiteY40" fmla="*/ 1239463 h 2671705"/>
                <a:gd name="connsiteX41" fmla="*/ 16764 w 2792412"/>
                <a:gd name="connsiteY41" fmla="*/ 1239463 h 2671705"/>
                <a:gd name="connsiteX42" fmla="*/ 2317052 w 2792412"/>
                <a:gd name="connsiteY42" fmla="*/ 1105605 h 2671705"/>
                <a:gd name="connsiteX43" fmla="*/ 2236280 w 2792412"/>
                <a:gd name="connsiteY43" fmla="*/ 1431614 h 2671705"/>
                <a:gd name="connsiteX44" fmla="*/ 2165287 w 2792412"/>
                <a:gd name="connsiteY44" fmla="*/ 1559503 h 2671705"/>
                <a:gd name="connsiteX45" fmla="*/ 2006917 w 2792412"/>
                <a:gd name="connsiteY45" fmla="*/ 1828616 h 2671705"/>
                <a:gd name="connsiteX46" fmla="*/ 1965198 w 2792412"/>
                <a:gd name="connsiteY46" fmla="*/ 1864811 h 2671705"/>
                <a:gd name="connsiteX47" fmla="*/ 2047494 w 2792412"/>
                <a:gd name="connsiteY47" fmla="*/ 1712411 h 2671705"/>
                <a:gd name="connsiteX48" fmla="*/ 2212721 w 2792412"/>
                <a:gd name="connsiteY48" fmla="*/ 1407611 h 2671705"/>
                <a:gd name="connsiteX49" fmla="*/ 2281619 w 2792412"/>
                <a:gd name="connsiteY49" fmla="*/ 1197489 h 2671705"/>
                <a:gd name="connsiteX50" fmla="*/ 2317052 w 2792412"/>
                <a:gd name="connsiteY50" fmla="*/ 1105605 h 2671705"/>
                <a:gd name="connsiteX51" fmla="*/ 2317052 w 2792412"/>
                <a:gd name="connsiteY51" fmla="*/ 1105605 h 2671705"/>
                <a:gd name="connsiteX52" fmla="*/ 2596769 w 2792412"/>
                <a:gd name="connsiteY52" fmla="*/ 1104843 h 2671705"/>
                <a:gd name="connsiteX53" fmla="*/ 2600770 w 2792412"/>
                <a:gd name="connsiteY53" fmla="*/ 1104906 h 2671705"/>
                <a:gd name="connsiteX54" fmla="*/ 2600833 w 2792412"/>
                <a:gd name="connsiteY54" fmla="*/ 1210951 h 2671705"/>
                <a:gd name="connsiteX55" fmla="*/ 2607056 w 2792412"/>
                <a:gd name="connsiteY55" fmla="*/ 1608334 h 2671705"/>
                <a:gd name="connsiteX56" fmla="*/ 2591562 w 2792412"/>
                <a:gd name="connsiteY56" fmla="*/ 1667580 h 2671705"/>
                <a:gd name="connsiteX57" fmla="*/ 2405189 w 2792412"/>
                <a:gd name="connsiteY57" fmla="*/ 1996827 h 2671705"/>
                <a:gd name="connsiteX58" fmla="*/ 2369630 w 2792412"/>
                <a:gd name="connsiteY58" fmla="*/ 2031181 h 2671705"/>
                <a:gd name="connsiteX59" fmla="*/ 2378456 w 2792412"/>
                <a:gd name="connsiteY59" fmla="*/ 1982540 h 2671705"/>
                <a:gd name="connsiteX60" fmla="*/ 2550732 w 2792412"/>
                <a:gd name="connsiteY60" fmla="*/ 1656023 h 2671705"/>
                <a:gd name="connsiteX61" fmla="*/ 2568258 w 2792412"/>
                <a:gd name="connsiteY61" fmla="*/ 1584014 h 2671705"/>
                <a:gd name="connsiteX62" fmla="*/ 2582291 w 2792412"/>
                <a:gd name="connsiteY62" fmla="*/ 1318838 h 2671705"/>
                <a:gd name="connsiteX63" fmla="*/ 2596769 w 2792412"/>
                <a:gd name="connsiteY63" fmla="*/ 1104843 h 2671705"/>
                <a:gd name="connsiteX64" fmla="*/ 2596769 w 2792412"/>
                <a:gd name="connsiteY64" fmla="*/ 1104843 h 2671705"/>
                <a:gd name="connsiteX65" fmla="*/ 1799209 w 2792412"/>
                <a:gd name="connsiteY65" fmla="*/ 630752 h 2671705"/>
                <a:gd name="connsiteX66" fmla="*/ 1800670 w 2792412"/>
                <a:gd name="connsiteY66" fmla="*/ 1150690 h 2671705"/>
                <a:gd name="connsiteX67" fmla="*/ 1841817 w 2792412"/>
                <a:gd name="connsiteY67" fmla="*/ 1407928 h 2671705"/>
                <a:gd name="connsiteX68" fmla="*/ 1854200 w 2792412"/>
                <a:gd name="connsiteY68" fmla="*/ 1560646 h 2671705"/>
                <a:gd name="connsiteX69" fmla="*/ 1861376 w 2792412"/>
                <a:gd name="connsiteY69" fmla="*/ 1642942 h 2671705"/>
                <a:gd name="connsiteX70" fmla="*/ 1860487 w 2792412"/>
                <a:gd name="connsiteY70" fmla="*/ 1838077 h 2671705"/>
                <a:gd name="connsiteX71" fmla="*/ 1862328 w 2792412"/>
                <a:gd name="connsiteY71" fmla="*/ 1871034 h 2671705"/>
                <a:gd name="connsiteX72" fmla="*/ 1904047 w 2792412"/>
                <a:gd name="connsiteY72" fmla="*/ 1978857 h 2671705"/>
                <a:gd name="connsiteX73" fmla="*/ 1903158 w 2792412"/>
                <a:gd name="connsiteY73" fmla="*/ 2062296 h 2671705"/>
                <a:gd name="connsiteX74" fmla="*/ 1880108 w 2792412"/>
                <a:gd name="connsiteY74" fmla="*/ 2123700 h 2671705"/>
                <a:gd name="connsiteX75" fmla="*/ 1898396 w 2792412"/>
                <a:gd name="connsiteY75" fmla="*/ 2158816 h 2671705"/>
                <a:gd name="connsiteX76" fmla="*/ 2046986 w 2792412"/>
                <a:gd name="connsiteY76" fmla="*/ 2205488 h 2671705"/>
                <a:gd name="connsiteX77" fmla="*/ 1906524 w 2792412"/>
                <a:gd name="connsiteY77" fmla="*/ 2284990 h 2671705"/>
                <a:gd name="connsiteX78" fmla="*/ 1870646 w 2792412"/>
                <a:gd name="connsiteY78" fmla="*/ 2330393 h 2671705"/>
                <a:gd name="connsiteX79" fmla="*/ 1940941 w 2792412"/>
                <a:gd name="connsiteY79" fmla="*/ 2455170 h 2671705"/>
                <a:gd name="connsiteX80" fmla="*/ 1769999 w 2792412"/>
                <a:gd name="connsiteY80" fmla="*/ 2563184 h 2671705"/>
                <a:gd name="connsiteX81" fmla="*/ 1779016 w 2792412"/>
                <a:gd name="connsiteY81" fmla="*/ 2359031 h 2671705"/>
                <a:gd name="connsiteX82" fmla="*/ 1797876 w 2792412"/>
                <a:gd name="connsiteY82" fmla="*/ 2251462 h 2671705"/>
                <a:gd name="connsiteX83" fmla="*/ 1788477 w 2792412"/>
                <a:gd name="connsiteY83" fmla="*/ 2166436 h 2671705"/>
                <a:gd name="connsiteX84" fmla="*/ 1776857 w 2792412"/>
                <a:gd name="connsiteY84" fmla="*/ 2008321 h 2671705"/>
                <a:gd name="connsiteX85" fmla="*/ 1772031 w 2792412"/>
                <a:gd name="connsiteY85" fmla="*/ 1531944 h 2671705"/>
                <a:gd name="connsiteX86" fmla="*/ 1739138 w 2792412"/>
                <a:gd name="connsiteY86" fmla="*/ 1001084 h 2671705"/>
                <a:gd name="connsiteX87" fmla="*/ 1725613 w 2792412"/>
                <a:gd name="connsiteY87" fmla="*/ 854780 h 2671705"/>
                <a:gd name="connsiteX88" fmla="*/ 1750187 w 2792412"/>
                <a:gd name="connsiteY88" fmla="*/ 759784 h 2671705"/>
                <a:gd name="connsiteX89" fmla="*/ 1799209 w 2792412"/>
                <a:gd name="connsiteY89" fmla="*/ 630752 h 2671705"/>
                <a:gd name="connsiteX90" fmla="*/ 1799209 w 2792412"/>
                <a:gd name="connsiteY90" fmla="*/ 630752 h 2671705"/>
                <a:gd name="connsiteX91" fmla="*/ 2614613 w 2792412"/>
                <a:gd name="connsiteY91" fmla="*/ 526485 h 2671705"/>
                <a:gd name="connsiteX92" fmla="*/ 2643441 w 2792412"/>
                <a:gd name="connsiteY92" fmla="*/ 529914 h 2671705"/>
                <a:gd name="connsiteX93" fmla="*/ 2716403 w 2792412"/>
                <a:gd name="connsiteY93" fmla="*/ 538105 h 2671705"/>
                <a:gd name="connsiteX94" fmla="*/ 2783205 w 2792412"/>
                <a:gd name="connsiteY94" fmla="*/ 713556 h 2671705"/>
                <a:gd name="connsiteX95" fmla="*/ 2792413 w 2792412"/>
                <a:gd name="connsiteY95" fmla="*/ 731590 h 2671705"/>
                <a:gd name="connsiteX96" fmla="*/ 2758821 w 2792412"/>
                <a:gd name="connsiteY96" fmla="*/ 770896 h 2671705"/>
                <a:gd name="connsiteX97" fmla="*/ 2674557 w 2792412"/>
                <a:gd name="connsiteY97" fmla="*/ 985844 h 2671705"/>
                <a:gd name="connsiteX98" fmla="*/ 2665222 w 2792412"/>
                <a:gd name="connsiteY98" fmla="*/ 998544 h 2671705"/>
                <a:gd name="connsiteX99" fmla="*/ 2739644 w 2792412"/>
                <a:gd name="connsiteY99" fmla="*/ 732034 h 2671705"/>
                <a:gd name="connsiteX100" fmla="*/ 2605151 w 2792412"/>
                <a:gd name="connsiteY100" fmla="*/ 876497 h 2671705"/>
                <a:gd name="connsiteX101" fmla="*/ 2599627 w 2792412"/>
                <a:gd name="connsiteY101" fmla="*/ 872877 h 2671705"/>
                <a:gd name="connsiteX102" fmla="*/ 2675001 w 2792412"/>
                <a:gd name="connsiteY102" fmla="*/ 738638 h 2671705"/>
                <a:gd name="connsiteX103" fmla="*/ 2707005 w 2792412"/>
                <a:gd name="connsiteY103" fmla="*/ 684981 h 2671705"/>
                <a:gd name="connsiteX104" fmla="*/ 2690368 w 2792412"/>
                <a:gd name="connsiteY104" fmla="*/ 648151 h 2671705"/>
                <a:gd name="connsiteX105" fmla="*/ 2545906 w 2792412"/>
                <a:gd name="connsiteY105" fmla="*/ 609733 h 2671705"/>
                <a:gd name="connsiteX106" fmla="*/ 2538539 w 2792412"/>
                <a:gd name="connsiteY106" fmla="*/ 586365 h 2671705"/>
                <a:gd name="connsiteX107" fmla="*/ 2587308 w 2792412"/>
                <a:gd name="connsiteY107" fmla="*/ 537788 h 2671705"/>
                <a:gd name="connsiteX108" fmla="*/ 2614613 w 2792412"/>
                <a:gd name="connsiteY108" fmla="*/ 526485 h 2671705"/>
                <a:gd name="connsiteX109" fmla="*/ 2614613 w 2792412"/>
                <a:gd name="connsiteY109" fmla="*/ 526485 h 2671705"/>
                <a:gd name="connsiteX110" fmla="*/ 1102995 w 2792412"/>
                <a:gd name="connsiteY110" fmla="*/ 192475 h 2671705"/>
                <a:gd name="connsiteX111" fmla="*/ 1143889 w 2792412"/>
                <a:gd name="connsiteY111" fmla="*/ 305759 h 2671705"/>
                <a:gd name="connsiteX112" fmla="*/ 1143572 w 2792412"/>
                <a:gd name="connsiteY112" fmla="*/ 429457 h 2671705"/>
                <a:gd name="connsiteX113" fmla="*/ 1114616 w 2792412"/>
                <a:gd name="connsiteY113" fmla="*/ 740035 h 2671705"/>
                <a:gd name="connsiteX114" fmla="*/ 1103059 w 2792412"/>
                <a:gd name="connsiteY114" fmla="*/ 954856 h 2671705"/>
                <a:gd name="connsiteX115" fmla="*/ 1125029 w 2792412"/>
                <a:gd name="connsiteY115" fmla="*/ 1172026 h 2671705"/>
                <a:gd name="connsiteX116" fmla="*/ 1090549 w 2792412"/>
                <a:gd name="connsiteY116" fmla="*/ 1246194 h 2671705"/>
                <a:gd name="connsiteX117" fmla="*/ 1053528 w 2792412"/>
                <a:gd name="connsiteY117" fmla="*/ 1268673 h 2671705"/>
                <a:gd name="connsiteX118" fmla="*/ 1019175 w 2792412"/>
                <a:gd name="connsiteY118" fmla="*/ 1454156 h 2671705"/>
                <a:gd name="connsiteX119" fmla="*/ 940752 w 2792412"/>
                <a:gd name="connsiteY119" fmla="*/ 1685995 h 2671705"/>
                <a:gd name="connsiteX120" fmla="*/ 866076 w 2792412"/>
                <a:gd name="connsiteY120" fmla="*/ 1804803 h 2671705"/>
                <a:gd name="connsiteX121" fmla="*/ 839089 w 2792412"/>
                <a:gd name="connsiteY121" fmla="*/ 1826647 h 2671705"/>
                <a:gd name="connsiteX122" fmla="*/ 766953 w 2792412"/>
                <a:gd name="connsiteY122" fmla="*/ 1695583 h 2671705"/>
                <a:gd name="connsiteX123" fmla="*/ 711136 w 2792412"/>
                <a:gd name="connsiteY123" fmla="*/ 1561725 h 2671705"/>
                <a:gd name="connsiteX124" fmla="*/ 690372 w 2792412"/>
                <a:gd name="connsiteY124" fmla="*/ 1474667 h 2671705"/>
                <a:gd name="connsiteX125" fmla="*/ 671576 w 2792412"/>
                <a:gd name="connsiteY125" fmla="*/ 1373638 h 2671705"/>
                <a:gd name="connsiteX126" fmla="*/ 657161 w 2792412"/>
                <a:gd name="connsiteY126" fmla="*/ 1311154 h 2671705"/>
                <a:gd name="connsiteX127" fmla="*/ 666623 w 2792412"/>
                <a:gd name="connsiteY127" fmla="*/ 1293311 h 2671705"/>
                <a:gd name="connsiteX128" fmla="*/ 680910 w 2792412"/>
                <a:gd name="connsiteY128" fmla="*/ 1303661 h 2671705"/>
                <a:gd name="connsiteX129" fmla="*/ 726884 w 2792412"/>
                <a:gd name="connsiteY129" fmla="*/ 1393006 h 2671705"/>
                <a:gd name="connsiteX130" fmla="*/ 731774 w 2792412"/>
                <a:gd name="connsiteY130" fmla="*/ 1281754 h 2671705"/>
                <a:gd name="connsiteX131" fmla="*/ 747268 w 2792412"/>
                <a:gd name="connsiteY131" fmla="*/ 1241114 h 2671705"/>
                <a:gd name="connsiteX132" fmla="*/ 778510 w 2792412"/>
                <a:gd name="connsiteY132" fmla="*/ 1183265 h 2671705"/>
                <a:gd name="connsiteX133" fmla="*/ 749300 w 2792412"/>
                <a:gd name="connsiteY133" fmla="*/ 1079189 h 2671705"/>
                <a:gd name="connsiteX134" fmla="*/ 547751 w 2792412"/>
                <a:gd name="connsiteY134" fmla="*/ 978922 h 2671705"/>
                <a:gd name="connsiteX135" fmla="*/ 505968 w 2792412"/>
                <a:gd name="connsiteY135" fmla="*/ 952887 h 2671705"/>
                <a:gd name="connsiteX136" fmla="*/ 540512 w 2792412"/>
                <a:gd name="connsiteY136" fmla="*/ 959809 h 2671705"/>
                <a:gd name="connsiteX137" fmla="*/ 789178 w 2792412"/>
                <a:gd name="connsiteY137" fmla="*/ 1077284 h 2671705"/>
                <a:gd name="connsiteX138" fmla="*/ 851344 w 2792412"/>
                <a:gd name="connsiteY138" fmla="*/ 1125607 h 2671705"/>
                <a:gd name="connsiteX139" fmla="*/ 754634 w 2792412"/>
                <a:gd name="connsiteY139" fmla="*/ 1424248 h 2671705"/>
                <a:gd name="connsiteX140" fmla="*/ 766508 w 2792412"/>
                <a:gd name="connsiteY140" fmla="*/ 1509719 h 2671705"/>
                <a:gd name="connsiteX141" fmla="*/ 789178 w 2792412"/>
                <a:gd name="connsiteY141" fmla="*/ 1459617 h 2671705"/>
                <a:gd name="connsiteX142" fmla="*/ 787463 w 2792412"/>
                <a:gd name="connsiteY142" fmla="*/ 1426153 h 2671705"/>
                <a:gd name="connsiteX143" fmla="*/ 798639 w 2792412"/>
                <a:gd name="connsiteY143" fmla="*/ 1412056 h 2671705"/>
                <a:gd name="connsiteX144" fmla="*/ 969073 w 2792412"/>
                <a:gd name="connsiteY144" fmla="*/ 1290326 h 2671705"/>
                <a:gd name="connsiteX145" fmla="*/ 1030732 w 2792412"/>
                <a:gd name="connsiteY145" fmla="*/ 1247845 h 2671705"/>
                <a:gd name="connsiteX146" fmla="*/ 1070864 w 2792412"/>
                <a:gd name="connsiteY146" fmla="*/ 1179709 h 2671705"/>
                <a:gd name="connsiteX147" fmla="*/ 1084072 w 2792412"/>
                <a:gd name="connsiteY147" fmla="*/ 977081 h 2671705"/>
                <a:gd name="connsiteX148" fmla="*/ 1114171 w 2792412"/>
                <a:gd name="connsiteY148" fmla="*/ 587826 h 2671705"/>
                <a:gd name="connsiteX149" fmla="*/ 1133666 w 2792412"/>
                <a:gd name="connsiteY149" fmla="*/ 357575 h 2671705"/>
                <a:gd name="connsiteX150" fmla="*/ 1102995 w 2792412"/>
                <a:gd name="connsiteY150" fmla="*/ 192475 h 2671705"/>
                <a:gd name="connsiteX151" fmla="*/ 1102995 w 2792412"/>
                <a:gd name="connsiteY151" fmla="*/ 192475 h 2671705"/>
                <a:gd name="connsiteX152" fmla="*/ 2344674 w 2792412"/>
                <a:gd name="connsiteY152" fmla="*/ 177298 h 2671705"/>
                <a:gd name="connsiteX153" fmla="*/ 2391537 w 2792412"/>
                <a:gd name="connsiteY153" fmla="*/ 194507 h 2671705"/>
                <a:gd name="connsiteX154" fmla="*/ 2571369 w 2792412"/>
                <a:gd name="connsiteY154" fmla="*/ 351479 h 2671705"/>
                <a:gd name="connsiteX155" fmla="*/ 2402903 w 2792412"/>
                <a:gd name="connsiteY155" fmla="*/ 274580 h 2671705"/>
                <a:gd name="connsiteX156" fmla="*/ 2206879 w 2792412"/>
                <a:gd name="connsiteY156" fmla="*/ 221431 h 2671705"/>
                <a:gd name="connsiteX157" fmla="*/ 2101152 w 2792412"/>
                <a:gd name="connsiteY157" fmla="*/ 214192 h 2671705"/>
                <a:gd name="connsiteX158" fmla="*/ 2047050 w 2792412"/>
                <a:gd name="connsiteY158" fmla="*/ 240735 h 2671705"/>
                <a:gd name="connsiteX159" fmla="*/ 1836483 w 2792412"/>
                <a:gd name="connsiteY159" fmla="*/ 531565 h 2671705"/>
                <a:gd name="connsiteX160" fmla="*/ 1937131 w 2792412"/>
                <a:gd name="connsiteY160" fmla="*/ 226765 h 2671705"/>
                <a:gd name="connsiteX161" fmla="*/ 1963991 w 2792412"/>
                <a:gd name="connsiteY161" fmla="*/ 202063 h 2671705"/>
                <a:gd name="connsiteX162" fmla="*/ 2344674 w 2792412"/>
                <a:gd name="connsiteY162" fmla="*/ 177298 h 2671705"/>
                <a:gd name="connsiteX163" fmla="*/ 2344674 w 2792412"/>
                <a:gd name="connsiteY163" fmla="*/ 177298 h 2671705"/>
                <a:gd name="connsiteX164" fmla="*/ 856170 w 2792412"/>
                <a:gd name="connsiteY164" fmla="*/ 6 h 2671705"/>
                <a:gd name="connsiteX165" fmla="*/ 879602 w 2792412"/>
                <a:gd name="connsiteY165" fmla="*/ 5658 h 2671705"/>
                <a:gd name="connsiteX166" fmla="*/ 906653 w 2792412"/>
                <a:gd name="connsiteY166" fmla="*/ 54172 h 2671705"/>
                <a:gd name="connsiteX167" fmla="*/ 803275 w 2792412"/>
                <a:gd name="connsiteY167" fmla="*/ 18802 h 2671705"/>
                <a:gd name="connsiteX168" fmla="*/ 827151 w 2792412"/>
                <a:gd name="connsiteY168" fmla="*/ 6293 h 2671705"/>
                <a:gd name="connsiteX169" fmla="*/ 856170 w 2792412"/>
                <a:gd name="connsiteY169" fmla="*/ 6 h 2671705"/>
                <a:gd name="connsiteX170" fmla="*/ 856170 w 2792412"/>
                <a:gd name="connsiteY170" fmla="*/ 6 h 267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2792412" h="2671705">
                  <a:moveTo>
                    <a:pt x="2740025" y="1880940"/>
                  </a:moveTo>
                  <a:cubicBezTo>
                    <a:pt x="2742311" y="1881511"/>
                    <a:pt x="2744597" y="1882019"/>
                    <a:pt x="2746883" y="1882654"/>
                  </a:cubicBezTo>
                  <a:cubicBezTo>
                    <a:pt x="2734945" y="1938280"/>
                    <a:pt x="2722944" y="1993906"/>
                    <a:pt x="2710942" y="2049596"/>
                  </a:cubicBezTo>
                  <a:cubicBezTo>
                    <a:pt x="2701353" y="2094236"/>
                    <a:pt x="2688653" y="2138496"/>
                    <a:pt x="2682748" y="2183708"/>
                  </a:cubicBezTo>
                  <a:cubicBezTo>
                    <a:pt x="2675001" y="2243334"/>
                    <a:pt x="2638489" y="2285054"/>
                    <a:pt x="2603627" y="2328996"/>
                  </a:cubicBezTo>
                  <a:cubicBezTo>
                    <a:pt x="2537270" y="2412816"/>
                    <a:pt x="2471801" y="2497398"/>
                    <a:pt x="2403094" y="2585536"/>
                  </a:cubicBezTo>
                  <a:cubicBezTo>
                    <a:pt x="2402586" y="2561914"/>
                    <a:pt x="2410777" y="2547182"/>
                    <a:pt x="2420049" y="2532259"/>
                  </a:cubicBezTo>
                  <a:cubicBezTo>
                    <a:pt x="2491359" y="2417134"/>
                    <a:pt x="2562352" y="2301818"/>
                    <a:pt x="2633218" y="2186375"/>
                  </a:cubicBezTo>
                  <a:cubicBezTo>
                    <a:pt x="2664777" y="2135003"/>
                    <a:pt x="2673096" y="2075123"/>
                    <a:pt x="2693797" y="2019751"/>
                  </a:cubicBezTo>
                  <a:cubicBezTo>
                    <a:pt x="2710878" y="1974158"/>
                    <a:pt x="2724721" y="1927295"/>
                    <a:pt x="2740025" y="1880940"/>
                  </a:cubicBezTo>
                  <a:lnTo>
                    <a:pt x="2740025" y="1880940"/>
                  </a:lnTo>
                  <a:close/>
                  <a:moveTo>
                    <a:pt x="16764" y="1239463"/>
                  </a:moveTo>
                  <a:cubicBezTo>
                    <a:pt x="20002" y="1238510"/>
                    <a:pt x="24765" y="1239653"/>
                    <a:pt x="29464" y="1241749"/>
                  </a:cubicBezTo>
                  <a:cubicBezTo>
                    <a:pt x="48450" y="1250258"/>
                    <a:pt x="67691" y="1258322"/>
                    <a:pt x="86804" y="1266577"/>
                  </a:cubicBezTo>
                  <a:cubicBezTo>
                    <a:pt x="139954" y="1346841"/>
                    <a:pt x="162052" y="1370273"/>
                    <a:pt x="175704" y="1398848"/>
                  </a:cubicBezTo>
                  <a:cubicBezTo>
                    <a:pt x="258889" y="1548644"/>
                    <a:pt x="353695" y="1691329"/>
                    <a:pt x="442341" y="1837823"/>
                  </a:cubicBezTo>
                  <a:cubicBezTo>
                    <a:pt x="468757" y="1881384"/>
                    <a:pt x="491109" y="1927803"/>
                    <a:pt x="525272" y="1966474"/>
                  </a:cubicBezTo>
                  <a:cubicBezTo>
                    <a:pt x="571119" y="2007686"/>
                    <a:pt x="580898" y="2084648"/>
                    <a:pt x="554355" y="2141671"/>
                  </a:cubicBezTo>
                  <a:cubicBezTo>
                    <a:pt x="547116" y="2164404"/>
                    <a:pt x="498602" y="2210441"/>
                    <a:pt x="492379" y="2217490"/>
                  </a:cubicBezTo>
                  <a:cubicBezTo>
                    <a:pt x="401129" y="2320487"/>
                    <a:pt x="309563" y="2423103"/>
                    <a:pt x="218313" y="2526036"/>
                  </a:cubicBezTo>
                  <a:cubicBezTo>
                    <a:pt x="174244" y="2575757"/>
                    <a:pt x="130810" y="2625985"/>
                    <a:pt x="81724" y="2671705"/>
                  </a:cubicBezTo>
                  <a:cubicBezTo>
                    <a:pt x="181483" y="2539054"/>
                    <a:pt x="281305" y="2406466"/>
                    <a:pt x="381000" y="2273751"/>
                  </a:cubicBezTo>
                  <a:cubicBezTo>
                    <a:pt x="276860" y="2349824"/>
                    <a:pt x="172656" y="2425897"/>
                    <a:pt x="68453" y="2501970"/>
                  </a:cubicBezTo>
                  <a:cubicBezTo>
                    <a:pt x="65532" y="2498287"/>
                    <a:pt x="66865" y="2499938"/>
                    <a:pt x="63944" y="2496318"/>
                  </a:cubicBezTo>
                  <a:cubicBezTo>
                    <a:pt x="174942" y="2401640"/>
                    <a:pt x="285877" y="2307025"/>
                    <a:pt x="401447" y="2208473"/>
                  </a:cubicBezTo>
                  <a:cubicBezTo>
                    <a:pt x="328231" y="2195392"/>
                    <a:pt x="259588" y="2206441"/>
                    <a:pt x="189357" y="2192852"/>
                  </a:cubicBezTo>
                  <a:cubicBezTo>
                    <a:pt x="273748" y="2146243"/>
                    <a:pt x="358140" y="2099634"/>
                    <a:pt x="442531" y="2053025"/>
                  </a:cubicBezTo>
                  <a:cubicBezTo>
                    <a:pt x="446913" y="2050358"/>
                    <a:pt x="443801" y="2044897"/>
                    <a:pt x="441134" y="2045913"/>
                  </a:cubicBezTo>
                  <a:cubicBezTo>
                    <a:pt x="354647" y="2033213"/>
                    <a:pt x="268160" y="2020576"/>
                    <a:pt x="181610" y="2007813"/>
                  </a:cubicBezTo>
                  <a:cubicBezTo>
                    <a:pt x="181546" y="2004955"/>
                    <a:pt x="181546" y="2005654"/>
                    <a:pt x="181546" y="2002860"/>
                  </a:cubicBezTo>
                  <a:cubicBezTo>
                    <a:pt x="246824" y="1990541"/>
                    <a:pt x="312039" y="1978158"/>
                    <a:pt x="377317" y="1965903"/>
                  </a:cubicBezTo>
                  <a:cubicBezTo>
                    <a:pt x="377317" y="1965268"/>
                    <a:pt x="377317" y="1965458"/>
                    <a:pt x="377253" y="1964887"/>
                  </a:cubicBezTo>
                  <a:cubicBezTo>
                    <a:pt x="282956" y="1953901"/>
                    <a:pt x="188658" y="1942852"/>
                    <a:pt x="94361" y="1931867"/>
                  </a:cubicBezTo>
                  <a:cubicBezTo>
                    <a:pt x="94361" y="1929644"/>
                    <a:pt x="94361" y="1930406"/>
                    <a:pt x="94361" y="1928184"/>
                  </a:cubicBezTo>
                  <a:cubicBezTo>
                    <a:pt x="178689" y="1917706"/>
                    <a:pt x="263144" y="1907229"/>
                    <a:pt x="352869" y="1896116"/>
                  </a:cubicBezTo>
                  <a:cubicBezTo>
                    <a:pt x="300419" y="1836045"/>
                    <a:pt x="249047" y="1782642"/>
                    <a:pt x="190627" y="1741113"/>
                  </a:cubicBezTo>
                  <a:cubicBezTo>
                    <a:pt x="132969" y="1700028"/>
                    <a:pt x="63373" y="1675771"/>
                    <a:pt x="0" y="1640783"/>
                  </a:cubicBezTo>
                  <a:cubicBezTo>
                    <a:pt x="63373" y="1658309"/>
                    <a:pt x="138303" y="1681867"/>
                    <a:pt x="202057" y="1699457"/>
                  </a:cubicBezTo>
                  <a:cubicBezTo>
                    <a:pt x="208978" y="1685614"/>
                    <a:pt x="84709" y="1464443"/>
                    <a:pt x="32448" y="1365828"/>
                  </a:cubicBezTo>
                  <a:cubicBezTo>
                    <a:pt x="12446" y="1328045"/>
                    <a:pt x="23558" y="1287913"/>
                    <a:pt x="13525" y="1249940"/>
                  </a:cubicBezTo>
                  <a:cubicBezTo>
                    <a:pt x="11874" y="1243463"/>
                    <a:pt x="13525" y="1240415"/>
                    <a:pt x="16764" y="1239463"/>
                  </a:cubicBezTo>
                  <a:lnTo>
                    <a:pt x="16764" y="1239463"/>
                  </a:lnTo>
                  <a:close/>
                  <a:moveTo>
                    <a:pt x="2317052" y="1105605"/>
                  </a:moveTo>
                  <a:cubicBezTo>
                    <a:pt x="2290445" y="1214380"/>
                    <a:pt x="2265997" y="1323727"/>
                    <a:pt x="2236280" y="1431614"/>
                  </a:cubicBezTo>
                  <a:cubicBezTo>
                    <a:pt x="2223262" y="1478667"/>
                    <a:pt x="2189416" y="1517085"/>
                    <a:pt x="2165287" y="1559503"/>
                  </a:cubicBezTo>
                  <a:cubicBezTo>
                    <a:pt x="2113788" y="1649927"/>
                    <a:pt x="2059369" y="1738700"/>
                    <a:pt x="2006917" y="1828616"/>
                  </a:cubicBezTo>
                  <a:cubicBezTo>
                    <a:pt x="1997202" y="1845253"/>
                    <a:pt x="1983295" y="1856238"/>
                    <a:pt x="1965198" y="1864811"/>
                  </a:cubicBezTo>
                  <a:cubicBezTo>
                    <a:pt x="1992630" y="1814011"/>
                    <a:pt x="2019808" y="1763147"/>
                    <a:pt x="2047494" y="1712411"/>
                  </a:cubicBezTo>
                  <a:cubicBezTo>
                    <a:pt x="2102739" y="1610874"/>
                    <a:pt x="2160905" y="1510862"/>
                    <a:pt x="2212721" y="1407611"/>
                  </a:cubicBezTo>
                  <a:cubicBezTo>
                    <a:pt x="2245741" y="1341698"/>
                    <a:pt x="2258377" y="1267530"/>
                    <a:pt x="2281619" y="1197489"/>
                  </a:cubicBezTo>
                  <a:cubicBezTo>
                    <a:pt x="2291842" y="1166120"/>
                    <a:pt x="2299018" y="1133481"/>
                    <a:pt x="2317052" y="1105605"/>
                  </a:cubicBezTo>
                  <a:lnTo>
                    <a:pt x="2317052" y="1105605"/>
                  </a:lnTo>
                  <a:close/>
                  <a:moveTo>
                    <a:pt x="2596769" y="1104843"/>
                  </a:moveTo>
                  <a:cubicBezTo>
                    <a:pt x="2598166" y="1104906"/>
                    <a:pt x="2599436" y="1104906"/>
                    <a:pt x="2600770" y="1104906"/>
                  </a:cubicBezTo>
                  <a:cubicBezTo>
                    <a:pt x="2600770" y="1140212"/>
                    <a:pt x="2600325" y="1175518"/>
                    <a:pt x="2600833" y="1210951"/>
                  </a:cubicBezTo>
                  <a:cubicBezTo>
                    <a:pt x="2602611" y="1343412"/>
                    <a:pt x="2604452" y="1475937"/>
                    <a:pt x="2607056" y="1608334"/>
                  </a:cubicBezTo>
                  <a:cubicBezTo>
                    <a:pt x="2607501" y="1630178"/>
                    <a:pt x="2602230" y="1648911"/>
                    <a:pt x="2591562" y="1667580"/>
                  </a:cubicBezTo>
                  <a:cubicBezTo>
                    <a:pt x="2529205" y="1777181"/>
                    <a:pt x="2467546" y="1887226"/>
                    <a:pt x="2405189" y="1996827"/>
                  </a:cubicBezTo>
                  <a:cubicBezTo>
                    <a:pt x="2396553" y="2012004"/>
                    <a:pt x="2386520" y="2040452"/>
                    <a:pt x="2369630" y="2031181"/>
                  </a:cubicBezTo>
                  <a:cubicBezTo>
                    <a:pt x="2348611" y="2019560"/>
                    <a:pt x="2370582" y="1997780"/>
                    <a:pt x="2378456" y="1982540"/>
                  </a:cubicBezTo>
                  <a:cubicBezTo>
                    <a:pt x="2435162" y="1873320"/>
                    <a:pt x="2492439" y="1764417"/>
                    <a:pt x="2550732" y="1656023"/>
                  </a:cubicBezTo>
                  <a:cubicBezTo>
                    <a:pt x="2563177" y="1632909"/>
                    <a:pt x="2566670" y="1608461"/>
                    <a:pt x="2568258" y="1584014"/>
                  </a:cubicBezTo>
                  <a:cubicBezTo>
                    <a:pt x="2573972" y="1495685"/>
                    <a:pt x="2577147" y="1407230"/>
                    <a:pt x="2582291" y="1318838"/>
                  </a:cubicBezTo>
                  <a:cubicBezTo>
                    <a:pt x="2586482" y="1247464"/>
                    <a:pt x="2591943" y="1176217"/>
                    <a:pt x="2596769" y="1104843"/>
                  </a:cubicBezTo>
                  <a:lnTo>
                    <a:pt x="2596769" y="1104843"/>
                  </a:lnTo>
                  <a:close/>
                  <a:moveTo>
                    <a:pt x="1799209" y="630752"/>
                  </a:moveTo>
                  <a:cubicBezTo>
                    <a:pt x="1799400" y="804107"/>
                    <a:pt x="1797685" y="977462"/>
                    <a:pt x="1800670" y="1150690"/>
                  </a:cubicBezTo>
                  <a:cubicBezTo>
                    <a:pt x="1802194" y="1237875"/>
                    <a:pt x="1807718" y="1326140"/>
                    <a:pt x="1841817" y="1407928"/>
                  </a:cubicBezTo>
                  <a:cubicBezTo>
                    <a:pt x="1863027" y="1458728"/>
                    <a:pt x="1862582" y="1509465"/>
                    <a:pt x="1854200" y="1560646"/>
                  </a:cubicBezTo>
                  <a:cubicBezTo>
                    <a:pt x="1849438" y="1589729"/>
                    <a:pt x="1850136" y="1616843"/>
                    <a:pt x="1861376" y="1642942"/>
                  </a:cubicBezTo>
                  <a:cubicBezTo>
                    <a:pt x="1889570" y="1708410"/>
                    <a:pt x="1877758" y="1773307"/>
                    <a:pt x="1860487" y="1838077"/>
                  </a:cubicBezTo>
                  <a:cubicBezTo>
                    <a:pt x="1857248" y="1850079"/>
                    <a:pt x="1857946" y="1859921"/>
                    <a:pt x="1862328" y="1871034"/>
                  </a:cubicBezTo>
                  <a:cubicBezTo>
                    <a:pt x="1876489" y="1906848"/>
                    <a:pt x="1888427" y="1943678"/>
                    <a:pt x="1904047" y="1978857"/>
                  </a:cubicBezTo>
                  <a:cubicBezTo>
                    <a:pt x="1916811" y="2007686"/>
                    <a:pt x="1915922" y="2034165"/>
                    <a:pt x="1903158" y="2062296"/>
                  </a:cubicBezTo>
                  <a:cubicBezTo>
                    <a:pt x="1894141" y="2082108"/>
                    <a:pt x="1889442" y="2103952"/>
                    <a:pt x="1880108" y="2123700"/>
                  </a:cubicBezTo>
                  <a:cubicBezTo>
                    <a:pt x="1869884" y="2145417"/>
                    <a:pt x="1878584" y="2152910"/>
                    <a:pt x="1898396" y="2158816"/>
                  </a:cubicBezTo>
                  <a:cubicBezTo>
                    <a:pt x="1945894" y="2172849"/>
                    <a:pt x="1993011" y="2188407"/>
                    <a:pt x="2046986" y="2205488"/>
                  </a:cubicBezTo>
                  <a:cubicBezTo>
                    <a:pt x="1996567" y="2234254"/>
                    <a:pt x="1952244" y="2260797"/>
                    <a:pt x="1906524" y="2284990"/>
                  </a:cubicBezTo>
                  <a:cubicBezTo>
                    <a:pt x="1886776" y="2295468"/>
                    <a:pt x="1878139" y="2308549"/>
                    <a:pt x="1870646" y="2330393"/>
                  </a:cubicBezTo>
                  <a:cubicBezTo>
                    <a:pt x="1849183" y="2393512"/>
                    <a:pt x="1863408" y="2435612"/>
                    <a:pt x="1940941" y="2455170"/>
                  </a:cubicBezTo>
                  <a:cubicBezTo>
                    <a:pt x="1872361" y="2493207"/>
                    <a:pt x="1831403" y="2536768"/>
                    <a:pt x="1769999" y="2563184"/>
                  </a:cubicBezTo>
                  <a:cubicBezTo>
                    <a:pt x="1779651" y="2500573"/>
                    <a:pt x="1768983" y="2421515"/>
                    <a:pt x="1779016" y="2359031"/>
                  </a:cubicBezTo>
                  <a:cubicBezTo>
                    <a:pt x="1784795" y="2323090"/>
                    <a:pt x="1793177" y="2287530"/>
                    <a:pt x="1797876" y="2251462"/>
                  </a:cubicBezTo>
                  <a:cubicBezTo>
                    <a:pt x="1801622" y="2222824"/>
                    <a:pt x="1800162" y="2195519"/>
                    <a:pt x="1788477" y="2166436"/>
                  </a:cubicBezTo>
                  <a:cubicBezTo>
                    <a:pt x="1768348" y="2116271"/>
                    <a:pt x="1778127" y="2061089"/>
                    <a:pt x="1776857" y="2008321"/>
                  </a:cubicBezTo>
                  <a:cubicBezTo>
                    <a:pt x="1773047" y="1849571"/>
                    <a:pt x="1774190" y="1690757"/>
                    <a:pt x="1772031" y="1531944"/>
                  </a:cubicBezTo>
                  <a:cubicBezTo>
                    <a:pt x="1769618" y="1354525"/>
                    <a:pt x="1759966" y="1177423"/>
                    <a:pt x="1739138" y="1001084"/>
                  </a:cubicBezTo>
                  <a:cubicBezTo>
                    <a:pt x="1733423" y="952506"/>
                    <a:pt x="1735010" y="903230"/>
                    <a:pt x="1725613" y="854780"/>
                  </a:cubicBezTo>
                  <a:cubicBezTo>
                    <a:pt x="1718882" y="820109"/>
                    <a:pt x="1739519" y="790581"/>
                    <a:pt x="1750187" y="759784"/>
                  </a:cubicBezTo>
                  <a:cubicBezTo>
                    <a:pt x="1765364" y="716350"/>
                    <a:pt x="1783842" y="690124"/>
                    <a:pt x="1799209" y="630752"/>
                  </a:cubicBezTo>
                  <a:lnTo>
                    <a:pt x="1799209" y="630752"/>
                  </a:lnTo>
                  <a:close/>
                  <a:moveTo>
                    <a:pt x="2614613" y="526485"/>
                  </a:moveTo>
                  <a:cubicBezTo>
                    <a:pt x="2624264" y="526294"/>
                    <a:pt x="2634107" y="528517"/>
                    <a:pt x="2643441" y="529914"/>
                  </a:cubicBezTo>
                  <a:cubicBezTo>
                    <a:pt x="2662174" y="532708"/>
                    <a:pt x="2697734" y="537915"/>
                    <a:pt x="2716403" y="538105"/>
                  </a:cubicBezTo>
                  <a:cubicBezTo>
                    <a:pt x="2730246" y="565728"/>
                    <a:pt x="2761361" y="666756"/>
                    <a:pt x="2783205" y="713556"/>
                  </a:cubicBezTo>
                  <a:cubicBezTo>
                    <a:pt x="2786380" y="720287"/>
                    <a:pt x="2785491" y="717747"/>
                    <a:pt x="2792413" y="731590"/>
                  </a:cubicBezTo>
                  <a:cubicBezTo>
                    <a:pt x="2770822" y="734193"/>
                    <a:pt x="2764663" y="756482"/>
                    <a:pt x="2758821" y="770896"/>
                  </a:cubicBezTo>
                  <a:cubicBezTo>
                    <a:pt x="2730056" y="842270"/>
                    <a:pt x="2702624" y="914152"/>
                    <a:pt x="2674557" y="985844"/>
                  </a:cubicBezTo>
                  <a:cubicBezTo>
                    <a:pt x="2672715" y="990543"/>
                    <a:pt x="2670048" y="994924"/>
                    <a:pt x="2665222" y="998544"/>
                  </a:cubicBezTo>
                  <a:cubicBezTo>
                    <a:pt x="2689733" y="909898"/>
                    <a:pt x="2697480" y="816553"/>
                    <a:pt x="2739644" y="732034"/>
                  </a:cubicBezTo>
                  <a:cubicBezTo>
                    <a:pt x="2694813" y="780231"/>
                    <a:pt x="2649982" y="828300"/>
                    <a:pt x="2605151" y="876497"/>
                  </a:cubicBezTo>
                  <a:cubicBezTo>
                    <a:pt x="2603309" y="875354"/>
                    <a:pt x="2601468" y="874084"/>
                    <a:pt x="2599627" y="872877"/>
                  </a:cubicBezTo>
                  <a:cubicBezTo>
                    <a:pt x="2624709" y="828110"/>
                    <a:pt x="2649728" y="783279"/>
                    <a:pt x="2675001" y="738638"/>
                  </a:cubicBezTo>
                  <a:cubicBezTo>
                    <a:pt x="2685225" y="720541"/>
                    <a:pt x="2695131" y="702062"/>
                    <a:pt x="2707005" y="684981"/>
                  </a:cubicBezTo>
                  <a:cubicBezTo>
                    <a:pt x="2723070" y="661930"/>
                    <a:pt x="2713990" y="653866"/>
                    <a:pt x="2690368" y="648151"/>
                  </a:cubicBezTo>
                  <a:cubicBezTo>
                    <a:pt x="2642045" y="636340"/>
                    <a:pt x="2594356" y="621481"/>
                    <a:pt x="2545906" y="609733"/>
                  </a:cubicBezTo>
                  <a:cubicBezTo>
                    <a:pt x="2526792" y="605098"/>
                    <a:pt x="2525332" y="599383"/>
                    <a:pt x="2538539" y="586365"/>
                  </a:cubicBezTo>
                  <a:cubicBezTo>
                    <a:pt x="2554922" y="570300"/>
                    <a:pt x="2571242" y="554171"/>
                    <a:pt x="2587308" y="537788"/>
                  </a:cubicBezTo>
                  <a:cubicBezTo>
                    <a:pt x="2595563" y="529342"/>
                    <a:pt x="2604961" y="526675"/>
                    <a:pt x="2614613" y="526485"/>
                  </a:cubicBezTo>
                  <a:lnTo>
                    <a:pt x="2614613" y="526485"/>
                  </a:lnTo>
                  <a:close/>
                  <a:moveTo>
                    <a:pt x="1102995" y="192475"/>
                  </a:moveTo>
                  <a:cubicBezTo>
                    <a:pt x="1127569" y="226384"/>
                    <a:pt x="1145603" y="267405"/>
                    <a:pt x="1143889" y="305759"/>
                  </a:cubicBezTo>
                  <a:cubicBezTo>
                    <a:pt x="1142047" y="347034"/>
                    <a:pt x="1148651" y="387864"/>
                    <a:pt x="1143572" y="429457"/>
                  </a:cubicBezTo>
                  <a:cubicBezTo>
                    <a:pt x="1130998" y="532644"/>
                    <a:pt x="1124839" y="636594"/>
                    <a:pt x="1114616" y="740035"/>
                  </a:cubicBezTo>
                  <a:cubicBezTo>
                    <a:pt x="1107567" y="811473"/>
                    <a:pt x="1096581" y="882783"/>
                    <a:pt x="1103059" y="954856"/>
                  </a:cubicBezTo>
                  <a:cubicBezTo>
                    <a:pt x="1109599" y="1027309"/>
                    <a:pt x="1114806" y="1100017"/>
                    <a:pt x="1125029" y="1172026"/>
                  </a:cubicBezTo>
                  <a:cubicBezTo>
                    <a:pt x="1130046" y="1207268"/>
                    <a:pt x="1125029" y="1231462"/>
                    <a:pt x="1090549" y="1246194"/>
                  </a:cubicBezTo>
                  <a:cubicBezTo>
                    <a:pt x="1077404" y="1251782"/>
                    <a:pt x="1065847" y="1261053"/>
                    <a:pt x="1053528" y="1268673"/>
                  </a:cubicBezTo>
                  <a:cubicBezTo>
                    <a:pt x="1032510" y="1328744"/>
                    <a:pt x="1021969" y="1391418"/>
                    <a:pt x="1019175" y="1454156"/>
                  </a:cubicBezTo>
                  <a:cubicBezTo>
                    <a:pt x="1015301" y="1540008"/>
                    <a:pt x="992632" y="1616907"/>
                    <a:pt x="940752" y="1685995"/>
                  </a:cubicBezTo>
                  <a:cubicBezTo>
                    <a:pt x="912685" y="1723333"/>
                    <a:pt x="892111" y="1765878"/>
                    <a:pt x="866076" y="1804803"/>
                  </a:cubicBezTo>
                  <a:cubicBezTo>
                    <a:pt x="859472" y="1814709"/>
                    <a:pt x="855281" y="1828298"/>
                    <a:pt x="839089" y="1826647"/>
                  </a:cubicBezTo>
                  <a:cubicBezTo>
                    <a:pt x="799465" y="1791659"/>
                    <a:pt x="788670" y="1740414"/>
                    <a:pt x="766953" y="1695583"/>
                  </a:cubicBezTo>
                  <a:cubicBezTo>
                    <a:pt x="745871" y="1652149"/>
                    <a:pt x="730694" y="1605921"/>
                    <a:pt x="711136" y="1561725"/>
                  </a:cubicBezTo>
                  <a:cubicBezTo>
                    <a:pt x="698754" y="1533722"/>
                    <a:pt x="692975" y="1504194"/>
                    <a:pt x="690372" y="1474667"/>
                  </a:cubicBezTo>
                  <a:cubicBezTo>
                    <a:pt x="687260" y="1440186"/>
                    <a:pt x="678244" y="1407230"/>
                    <a:pt x="671576" y="1373638"/>
                  </a:cubicBezTo>
                  <a:cubicBezTo>
                    <a:pt x="668655" y="1352366"/>
                    <a:pt x="655638" y="1333316"/>
                    <a:pt x="657161" y="1311154"/>
                  </a:cubicBezTo>
                  <a:cubicBezTo>
                    <a:pt x="657669" y="1303915"/>
                    <a:pt x="658304" y="1295216"/>
                    <a:pt x="666623" y="1293311"/>
                  </a:cubicBezTo>
                  <a:cubicBezTo>
                    <a:pt x="673227" y="1291787"/>
                    <a:pt x="677735" y="1298454"/>
                    <a:pt x="680910" y="1303661"/>
                  </a:cubicBezTo>
                  <a:cubicBezTo>
                    <a:pt x="698500" y="1332681"/>
                    <a:pt x="717677" y="1361002"/>
                    <a:pt x="726884" y="1393006"/>
                  </a:cubicBezTo>
                  <a:cubicBezTo>
                    <a:pt x="720090" y="1356938"/>
                    <a:pt x="728027" y="1319473"/>
                    <a:pt x="731774" y="1281754"/>
                  </a:cubicBezTo>
                  <a:cubicBezTo>
                    <a:pt x="733234" y="1266831"/>
                    <a:pt x="739584" y="1253623"/>
                    <a:pt x="747268" y="1241114"/>
                  </a:cubicBezTo>
                  <a:cubicBezTo>
                    <a:pt x="758761" y="1222381"/>
                    <a:pt x="769938" y="1203395"/>
                    <a:pt x="778510" y="1183265"/>
                  </a:cubicBezTo>
                  <a:cubicBezTo>
                    <a:pt x="792925" y="1149166"/>
                    <a:pt x="795909" y="1104589"/>
                    <a:pt x="749300" y="1079189"/>
                  </a:cubicBezTo>
                  <a:cubicBezTo>
                    <a:pt x="683260" y="1043184"/>
                    <a:pt x="615125" y="1011815"/>
                    <a:pt x="547751" y="978922"/>
                  </a:cubicBezTo>
                  <a:cubicBezTo>
                    <a:pt x="532892" y="971683"/>
                    <a:pt x="509905" y="974985"/>
                    <a:pt x="505968" y="952887"/>
                  </a:cubicBezTo>
                  <a:cubicBezTo>
                    <a:pt x="517842" y="949903"/>
                    <a:pt x="529844" y="954729"/>
                    <a:pt x="540512" y="959809"/>
                  </a:cubicBezTo>
                  <a:cubicBezTo>
                    <a:pt x="622046" y="998417"/>
                    <a:pt x="707009" y="1040073"/>
                    <a:pt x="789178" y="1077284"/>
                  </a:cubicBezTo>
                  <a:cubicBezTo>
                    <a:pt x="816229" y="1089476"/>
                    <a:pt x="831025" y="1105414"/>
                    <a:pt x="851344" y="1125607"/>
                  </a:cubicBezTo>
                  <a:cubicBezTo>
                    <a:pt x="783463" y="1214761"/>
                    <a:pt x="782193" y="1321886"/>
                    <a:pt x="754634" y="1424248"/>
                  </a:cubicBezTo>
                  <a:cubicBezTo>
                    <a:pt x="748030" y="1448822"/>
                    <a:pt x="756094" y="1479747"/>
                    <a:pt x="766508" y="1509719"/>
                  </a:cubicBezTo>
                  <a:cubicBezTo>
                    <a:pt x="775208" y="1491367"/>
                    <a:pt x="785241" y="1476191"/>
                    <a:pt x="789178" y="1459617"/>
                  </a:cubicBezTo>
                  <a:cubicBezTo>
                    <a:pt x="791400" y="1450283"/>
                    <a:pt x="819023" y="1436694"/>
                    <a:pt x="787463" y="1426153"/>
                  </a:cubicBezTo>
                  <a:cubicBezTo>
                    <a:pt x="780669" y="1423867"/>
                    <a:pt x="793750" y="1415485"/>
                    <a:pt x="798639" y="1412056"/>
                  </a:cubicBezTo>
                  <a:cubicBezTo>
                    <a:pt x="855218" y="1371162"/>
                    <a:pt x="912114" y="1330776"/>
                    <a:pt x="969073" y="1290326"/>
                  </a:cubicBezTo>
                  <a:cubicBezTo>
                    <a:pt x="989457" y="1275785"/>
                    <a:pt x="1008697" y="1259021"/>
                    <a:pt x="1030732" y="1247845"/>
                  </a:cubicBezTo>
                  <a:cubicBezTo>
                    <a:pt x="1059942" y="1232986"/>
                    <a:pt x="1068832" y="1208792"/>
                    <a:pt x="1070864" y="1179709"/>
                  </a:cubicBezTo>
                  <a:cubicBezTo>
                    <a:pt x="1075563" y="1112209"/>
                    <a:pt x="1079881" y="1044581"/>
                    <a:pt x="1084072" y="977081"/>
                  </a:cubicBezTo>
                  <a:cubicBezTo>
                    <a:pt x="1092073" y="847160"/>
                    <a:pt x="1100455" y="717366"/>
                    <a:pt x="1114171" y="587826"/>
                  </a:cubicBezTo>
                  <a:cubicBezTo>
                    <a:pt x="1122299" y="511245"/>
                    <a:pt x="1129094" y="434473"/>
                    <a:pt x="1133666" y="357575"/>
                  </a:cubicBezTo>
                  <a:cubicBezTo>
                    <a:pt x="1137031" y="300552"/>
                    <a:pt x="1112329" y="247720"/>
                    <a:pt x="1102995" y="192475"/>
                  </a:cubicBezTo>
                  <a:lnTo>
                    <a:pt x="1102995" y="192475"/>
                  </a:lnTo>
                  <a:close/>
                  <a:moveTo>
                    <a:pt x="2344674" y="177298"/>
                  </a:moveTo>
                  <a:cubicBezTo>
                    <a:pt x="2363533" y="175965"/>
                    <a:pt x="2377186" y="181045"/>
                    <a:pt x="2391537" y="194507"/>
                  </a:cubicBezTo>
                  <a:cubicBezTo>
                    <a:pt x="2435606" y="236036"/>
                    <a:pt x="2532063" y="309315"/>
                    <a:pt x="2571369" y="351479"/>
                  </a:cubicBezTo>
                  <a:cubicBezTo>
                    <a:pt x="2514028" y="334334"/>
                    <a:pt x="2453386" y="304870"/>
                    <a:pt x="2402903" y="274580"/>
                  </a:cubicBezTo>
                  <a:cubicBezTo>
                    <a:pt x="2341626" y="237750"/>
                    <a:pt x="2276094" y="225114"/>
                    <a:pt x="2206879" y="221431"/>
                  </a:cubicBezTo>
                  <a:cubicBezTo>
                    <a:pt x="2171573" y="219589"/>
                    <a:pt x="2136140" y="218510"/>
                    <a:pt x="2101152" y="214192"/>
                  </a:cubicBezTo>
                  <a:cubicBezTo>
                    <a:pt x="2075878" y="211080"/>
                    <a:pt x="2060892" y="221304"/>
                    <a:pt x="2047050" y="240735"/>
                  </a:cubicBezTo>
                  <a:cubicBezTo>
                    <a:pt x="1981327" y="333191"/>
                    <a:pt x="1840611" y="526802"/>
                    <a:pt x="1836483" y="531565"/>
                  </a:cubicBezTo>
                  <a:cubicBezTo>
                    <a:pt x="1852930" y="469017"/>
                    <a:pt x="1913572" y="294964"/>
                    <a:pt x="1937131" y="226765"/>
                  </a:cubicBezTo>
                  <a:cubicBezTo>
                    <a:pt x="1941894" y="212858"/>
                    <a:pt x="1946783" y="203143"/>
                    <a:pt x="1963991" y="202063"/>
                  </a:cubicBezTo>
                  <a:cubicBezTo>
                    <a:pt x="2090928" y="194253"/>
                    <a:pt x="2217801" y="185998"/>
                    <a:pt x="2344674" y="177298"/>
                  </a:cubicBezTo>
                  <a:lnTo>
                    <a:pt x="2344674" y="177298"/>
                  </a:lnTo>
                  <a:close/>
                  <a:moveTo>
                    <a:pt x="856170" y="6"/>
                  </a:moveTo>
                  <a:cubicBezTo>
                    <a:pt x="864933" y="-121"/>
                    <a:pt x="872807" y="1721"/>
                    <a:pt x="879602" y="5658"/>
                  </a:cubicBezTo>
                  <a:cubicBezTo>
                    <a:pt x="893191" y="13468"/>
                    <a:pt x="902525" y="29470"/>
                    <a:pt x="906653" y="54172"/>
                  </a:cubicBezTo>
                  <a:cubicBezTo>
                    <a:pt x="875157" y="42805"/>
                    <a:pt x="834834" y="30169"/>
                    <a:pt x="803275" y="18802"/>
                  </a:cubicBezTo>
                  <a:cubicBezTo>
                    <a:pt x="809371" y="10992"/>
                    <a:pt x="818705" y="9531"/>
                    <a:pt x="827151" y="6293"/>
                  </a:cubicBezTo>
                  <a:cubicBezTo>
                    <a:pt x="837628" y="2229"/>
                    <a:pt x="847344" y="133"/>
                    <a:pt x="856170" y="6"/>
                  </a:cubicBezTo>
                  <a:lnTo>
                    <a:pt x="856170" y="6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D4C9442-844E-4979-BC2A-685790FEE770}"/>
                </a:ext>
              </a:extLst>
            </p:cNvPr>
            <p:cNvSpPr/>
            <p:nvPr/>
          </p:nvSpPr>
          <p:spPr>
            <a:xfrm>
              <a:off x="2947874" y="1187663"/>
              <a:ext cx="3703510" cy="3011845"/>
            </a:xfrm>
            <a:custGeom>
              <a:avLst/>
              <a:gdLst>
                <a:gd name="connsiteX0" fmla="*/ 3287268 w 3703510"/>
                <a:gd name="connsiteY0" fmla="*/ 2822108 h 3011845"/>
                <a:gd name="connsiteX1" fmla="*/ 3348609 w 3703510"/>
                <a:gd name="connsiteY1" fmla="*/ 2829537 h 3011845"/>
                <a:gd name="connsiteX2" fmla="*/ 3457702 w 3703510"/>
                <a:gd name="connsiteY2" fmla="*/ 2834427 h 3011845"/>
                <a:gd name="connsiteX3" fmla="*/ 3518916 w 3703510"/>
                <a:gd name="connsiteY3" fmla="*/ 2859700 h 3011845"/>
                <a:gd name="connsiteX4" fmla="*/ 3632137 w 3703510"/>
                <a:gd name="connsiteY4" fmla="*/ 2967333 h 3011845"/>
                <a:gd name="connsiteX5" fmla="*/ 3703511 w 3703510"/>
                <a:gd name="connsiteY5" fmla="*/ 3011846 h 3011845"/>
                <a:gd name="connsiteX6" fmla="*/ 3378454 w 3703510"/>
                <a:gd name="connsiteY6" fmla="*/ 2873543 h 3011845"/>
                <a:gd name="connsiteX7" fmla="*/ 3247708 w 3703510"/>
                <a:gd name="connsiteY7" fmla="*/ 2834554 h 3011845"/>
                <a:gd name="connsiteX8" fmla="*/ 3222752 w 3703510"/>
                <a:gd name="connsiteY8" fmla="*/ 2824267 h 3011845"/>
                <a:gd name="connsiteX9" fmla="*/ 3287268 w 3703510"/>
                <a:gd name="connsiteY9" fmla="*/ 2822108 h 3011845"/>
                <a:gd name="connsiteX10" fmla="*/ 3287268 w 3703510"/>
                <a:gd name="connsiteY10" fmla="*/ 2822108 h 3011845"/>
                <a:gd name="connsiteX11" fmla="*/ 2812415 w 3703510"/>
                <a:gd name="connsiteY11" fmla="*/ 2659103 h 3011845"/>
                <a:gd name="connsiteX12" fmla="*/ 3181223 w 3703510"/>
                <a:gd name="connsiteY12" fmla="*/ 2694473 h 3011845"/>
                <a:gd name="connsiteX13" fmla="*/ 3357245 w 3703510"/>
                <a:gd name="connsiteY13" fmla="*/ 2714603 h 3011845"/>
                <a:gd name="connsiteX14" fmla="*/ 3391853 w 3703510"/>
                <a:gd name="connsiteY14" fmla="*/ 2704315 h 3011845"/>
                <a:gd name="connsiteX15" fmla="*/ 3461004 w 3703510"/>
                <a:gd name="connsiteY15" fmla="*/ 2664120 h 3011845"/>
                <a:gd name="connsiteX16" fmla="*/ 3332099 w 3703510"/>
                <a:gd name="connsiteY16" fmla="*/ 2767752 h 3011845"/>
                <a:gd name="connsiteX17" fmla="*/ 3308223 w 3703510"/>
                <a:gd name="connsiteY17" fmla="*/ 2769085 h 3011845"/>
                <a:gd name="connsiteX18" fmla="*/ 3020314 w 3703510"/>
                <a:gd name="connsiteY18" fmla="*/ 2720000 h 3011845"/>
                <a:gd name="connsiteX19" fmla="*/ 2812415 w 3703510"/>
                <a:gd name="connsiteY19" fmla="*/ 2659103 h 3011845"/>
                <a:gd name="connsiteX20" fmla="*/ 2812415 w 3703510"/>
                <a:gd name="connsiteY20" fmla="*/ 2659103 h 3011845"/>
                <a:gd name="connsiteX21" fmla="*/ 2590610 w 3703510"/>
                <a:gd name="connsiteY21" fmla="*/ 2396086 h 3011845"/>
                <a:gd name="connsiteX22" fmla="*/ 2611565 w 3703510"/>
                <a:gd name="connsiteY22" fmla="*/ 2414247 h 3011845"/>
                <a:gd name="connsiteX23" fmla="*/ 2858961 w 3703510"/>
                <a:gd name="connsiteY23" fmla="*/ 2460412 h 3011845"/>
                <a:gd name="connsiteX24" fmla="*/ 3093530 w 3703510"/>
                <a:gd name="connsiteY24" fmla="*/ 2508100 h 3011845"/>
                <a:gd name="connsiteX25" fmla="*/ 3300349 w 3703510"/>
                <a:gd name="connsiteY25" fmla="*/ 2551344 h 3011845"/>
                <a:gd name="connsiteX26" fmla="*/ 3461512 w 3703510"/>
                <a:gd name="connsiteY26" fmla="*/ 2541247 h 3011845"/>
                <a:gd name="connsiteX27" fmla="*/ 3604514 w 3703510"/>
                <a:gd name="connsiteY27" fmla="*/ 2506005 h 3011845"/>
                <a:gd name="connsiteX28" fmla="*/ 3576384 w 3703510"/>
                <a:gd name="connsiteY28" fmla="*/ 2530008 h 3011845"/>
                <a:gd name="connsiteX29" fmla="*/ 3412808 w 3703510"/>
                <a:gd name="connsiteY29" fmla="*/ 2644117 h 3011845"/>
                <a:gd name="connsiteX30" fmla="*/ 3345117 w 3703510"/>
                <a:gd name="connsiteY30" fmla="*/ 2655674 h 3011845"/>
                <a:gd name="connsiteX31" fmla="*/ 2946527 w 3703510"/>
                <a:gd name="connsiteY31" fmla="*/ 2589508 h 3011845"/>
                <a:gd name="connsiteX32" fmla="*/ 2537714 w 3703510"/>
                <a:gd name="connsiteY32" fmla="*/ 2528865 h 3011845"/>
                <a:gd name="connsiteX33" fmla="*/ 2512822 w 3703510"/>
                <a:gd name="connsiteY33" fmla="*/ 2527722 h 3011845"/>
                <a:gd name="connsiteX34" fmla="*/ 2510536 w 3703510"/>
                <a:gd name="connsiteY34" fmla="*/ 2511529 h 3011845"/>
                <a:gd name="connsiteX35" fmla="*/ 2531300 w 3703510"/>
                <a:gd name="connsiteY35" fmla="*/ 2514387 h 3011845"/>
                <a:gd name="connsiteX36" fmla="*/ 2567496 w 3703510"/>
                <a:gd name="connsiteY36" fmla="*/ 2493368 h 3011845"/>
                <a:gd name="connsiteX37" fmla="*/ 2582228 w 3703510"/>
                <a:gd name="connsiteY37" fmla="*/ 2402436 h 3011845"/>
                <a:gd name="connsiteX38" fmla="*/ 2590610 w 3703510"/>
                <a:gd name="connsiteY38" fmla="*/ 2396086 h 3011845"/>
                <a:gd name="connsiteX39" fmla="*/ 2590610 w 3703510"/>
                <a:gd name="connsiteY39" fmla="*/ 2396086 h 3011845"/>
                <a:gd name="connsiteX40" fmla="*/ 350139 w 3703510"/>
                <a:gd name="connsiteY40" fmla="*/ 1366180 h 3011845"/>
                <a:gd name="connsiteX41" fmla="*/ 398780 w 3703510"/>
                <a:gd name="connsiteY41" fmla="*/ 1486830 h 3011845"/>
                <a:gd name="connsiteX42" fmla="*/ 500824 w 3703510"/>
                <a:gd name="connsiteY42" fmla="*/ 1743941 h 3011845"/>
                <a:gd name="connsiteX43" fmla="*/ 606489 w 3703510"/>
                <a:gd name="connsiteY43" fmla="*/ 1927393 h 3011845"/>
                <a:gd name="connsiteX44" fmla="*/ 870395 w 3703510"/>
                <a:gd name="connsiteY44" fmla="*/ 2376402 h 3011845"/>
                <a:gd name="connsiteX45" fmla="*/ 926275 w 3703510"/>
                <a:gd name="connsiteY45" fmla="*/ 2429868 h 3011845"/>
                <a:gd name="connsiteX46" fmla="*/ 1126363 w 3703510"/>
                <a:gd name="connsiteY46" fmla="*/ 2579602 h 3011845"/>
                <a:gd name="connsiteX47" fmla="*/ 1125728 w 3703510"/>
                <a:gd name="connsiteY47" fmla="*/ 2614336 h 3011845"/>
                <a:gd name="connsiteX48" fmla="*/ 987552 w 3703510"/>
                <a:gd name="connsiteY48" fmla="*/ 2662723 h 3011845"/>
                <a:gd name="connsiteX49" fmla="*/ 923671 w 3703510"/>
                <a:gd name="connsiteY49" fmla="*/ 2623290 h 3011845"/>
                <a:gd name="connsiteX50" fmla="*/ 721106 w 3703510"/>
                <a:gd name="connsiteY50" fmla="*/ 2441934 h 3011845"/>
                <a:gd name="connsiteX51" fmla="*/ 671068 w 3703510"/>
                <a:gd name="connsiteY51" fmla="*/ 2399515 h 3011845"/>
                <a:gd name="connsiteX52" fmla="*/ 650367 w 3703510"/>
                <a:gd name="connsiteY52" fmla="*/ 2372655 h 3011845"/>
                <a:gd name="connsiteX53" fmla="*/ 537591 w 3703510"/>
                <a:gd name="connsiteY53" fmla="*/ 2075284 h 3011845"/>
                <a:gd name="connsiteX54" fmla="*/ 497713 w 3703510"/>
                <a:gd name="connsiteY54" fmla="*/ 1980733 h 3011845"/>
                <a:gd name="connsiteX55" fmla="*/ 486029 w 3703510"/>
                <a:gd name="connsiteY55" fmla="*/ 1943014 h 3011845"/>
                <a:gd name="connsiteX56" fmla="*/ 486156 w 3703510"/>
                <a:gd name="connsiteY56" fmla="*/ 1939902 h 3011845"/>
                <a:gd name="connsiteX57" fmla="*/ 463169 w 3703510"/>
                <a:gd name="connsiteY57" fmla="*/ 1808838 h 3011845"/>
                <a:gd name="connsiteX58" fmla="*/ 461327 w 3703510"/>
                <a:gd name="connsiteY58" fmla="*/ 1796837 h 3011845"/>
                <a:gd name="connsiteX59" fmla="*/ 421513 w 3703510"/>
                <a:gd name="connsiteY59" fmla="*/ 1637452 h 3011845"/>
                <a:gd name="connsiteX60" fmla="*/ 350139 w 3703510"/>
                <a:gd name="connsiteY60" fmla="*/ 1366180 h 3011845"/>
                <a:gd name="connsiteX61" fmla="*/ 350139 w 3703510"/>
                <a:gd name="connsiteY61" fmla="*/ 1366180 h 3011845"/>
                <a:gd name="connsiteX62" fmla="*/ 337185 w 3703510"/>
                <a:gd name="connsiteY62" fmla="*/ 1023978 h 3011845"/>
                <a:gd name="connsiteX63" fmla="*/ 448246 w 3703510"/>
                <a:gd name="connsiteY63" fmla="*/ 1091415 h 3011845"/>
                <a:gd name="connsiteX64" fmla="*/ 447485 w 3703510"/>
                <a:gd name="connsiteY64" fmla="*/ 1111291 h 3011845"/>
                <a:gd name="connsiteX65" fmla="*/ 603885 w 3703510"/>
                <a:gd name="connsiteY65" fmla="*/ 1481686 h 3011845"/>
                <a:gd name="connsiteX66" fmla="*/ 856298 w 3703510"/>
                <a:gd name="connsiteY66" fmla="*/ 2023468 h 3011845"/>
                <a:gd name="connsiteX67" fmla="*/ 857758 w 3703510"/>
                <a:gd name="connsiteY67" fmla="*/ 2041629 h 3011845"/>
                <a:gd name="connsiteX68" fmla="*/ 706945 w 3703510"/>
                <a:gd name="connsiteY68" fmla="*/ 1824396 h 3011845"/>
                <a:gd name="connsiteX69" fmla="*/ 477838 w 3703510"/>
                <a:gd name="connsiteY69" fmla="*/ 1386690 h 3011845"/>
                <a:gd name="connsiteX70" fmla="*/ 439547 w 3703510"/>
                <a:gd name="connsiteY70" fmla="*/ 1239815 h 3011845"/>
                <a:gd name="connsiteX71" fmla="*/ 367665 w 3703510"/>
                <a:gd name="connsiteY71" fmla="*/ 1146279 h 3011845"/>
                <a:gd name="connsiteX72" fmla="*/ 336677 w 3703510"/>
                <a:gd name="connsiteY72" fmla="*/ 1093511 h 3011845"/>
                <a:gd name="connsiteX73" fmla="*/ 337185 w 3703510"/>
                <a:gd name="connsiteY73" fmla="*/ 1023978 h 3011845"/>
                <a:gd name="connsiteX74" fmla="*/ 337185 w 3703510"/>
                <a:gd name="connsiteY74" fmla="*/ 1023978 h 3011845"/>
                <a:gd name="connsiteX75" fmla="*/ 48387 w 3703510"/>
                <a:gd name="connsiteY75" fmla="*/ 970130 h 3011845"/>
                <a:gd name="connsiteX76" fmla="*/ 69088 w 3703510"/>
                <a:gd name="connsiteY76" fmla="*/ 977052 h 3011845"/>
                <a:gd name="connsiteX77" fmla="*/ 117411 w 3703510"/>
                <a:gd name="connsiteY77" fmla="*/ 1239624 h 3011845"/>
                <a:gd name="connsiteX78" fmla="*/ 0 w 3703510"/>
                <a:gd name="connsiteY78" fmla="*/ 1046140 h 3011845"/>
                <a:gd name="connsiteX79" fmla="*/ 48387 w 3703510"/>
                <a:gd name="connsiteY79" fmla="*/ 970130 h 3011845"/>
                <a:gd name="connsiteX80" fmla="*/ 48387 w 3703510"/>
                <a:gd name="connsiteY80" fmla="*/ 970130 h 3011845"/>
                <a:gd name="connsiteX81" fmla="*/ 1374775 w 3703510"/>
                <a:gd name="connsiteY81" fmla="*/ 52301 h 3011845"/>
                <a:gd name="connsiteX82" fmla="*/ 1412494 w 3703510"/>
                <a:gd name="connsiteY82" fmla="*/ 56556 h 3011845"/>
                <a:gd name="connsiteX83" fmla="*/ 1591755 w 3703510"/>
                <a:gd name="connsiteY83" fmla="*/ 76749 h 3011845"/>
                <a:gd name="connsiteX84" fmla="*/ 1594866 w 3703510"/>
                <a:gd name="connsiteY84" fmla="*/ 76876 h 3011845"/>
                <a:gd name="connsiteX85" fmla="*/ 1625029 w 3703510"/>
                <a:gd name="connsiteY85" fmla="*/ 88369 h 3011845"/>
                <a:gd name="connsiteX86" fmla="*/ 1610995 w 3703510"/>
                <a:gd name="connsiteY86" fmla="*/ 114341 h 3011845"/>
                <a:gd name="connsiteX87" fmla="*/ 1466279 w 3703510"/>
                <a:gd name="connsiteY87" fmla="*/ 301602 h 3011845"/>
                <a:gd name="connsiteX88" fmla="*/ 1415860 w 3703510"/>
                <a:gd name="connsiteY88" fmla="*/ 429618 h 3011845"/>
                <a:gd name="connsiteX89" fmla="*/ 1376870 w 3703510"/>
                <a:gd name="connsiteY89" fmla="*/ 608053 h 3011845"/>
                <a:gd name="connsiteX90" fmla="*/ 1371537 w 3703510"/>
                <a:gd name="connsiteY90" fmla="*/ 607482 h 3011845"/>
                <a:gd name="connsiteX91" fmla="*/ 1371537 w 3703510"/>
                <a:gd name="connsiteY91" fmla="*/ 507533 h 3011845"/>
                <a:gd name="connsiteX92" fmla="*/ 1353122 w 3703510"/>
                <a:gd name="connsiteY92" fmla="*/ 112118 h 3011845"/>
                <a:gd name="connsiteX93" fmla="*/ 1374775 w 3703510"/>
                <a:gd name="connsiteY93" fmla="*/ 52301 h 3011845"/>
                <a:gd name="connsiteX94" fmla="*/ 1374775 w 3703510"/>
                <a:gd name="connsiteY94" fmla="*/ 52301 h 3011845"/>
                <a:gd name="connsiteX95" fmla="*/ 1260538 w 3703510"/>
                <a:gd name="connsiteY95" fmla="*/ 39538 h 3011845"/>
                <a:gd name="connsiteX96" fmla="*/ 1316292 w 3703510"/>
                <a:gd name="connsiteY96" fmla="*/ 276774 h 3011845"/>
                <a:gd name="connsiteX97" fmla="*/ 1300925 w 3703510"/>
                <a:gd name="connsiteY97" fmla="*/ 776900 h 3011845"/>
                <a:gd name="connsiteX98" fmla="*/ 1288669 w 3703510"/>
                <a:gd name="connsiteY98" fmla="*/ 1057697 h 3011845"/>
                <a:gd name="connsiteX99" fmla="*/ 1256348 w 3703510"/>
                <a:gd name="connsiteY99" fmla="*/ 1282741 h 3011845"/>
                <a:gd name="connsiteX100" fmla="*/ 1213168 w 3703510"/>
                <a:gd name="connsiteY100" fmla="*/ 1657073 h 3011845"/>
                <a:gd name="connsiteX101" fmla="*/ 1191133 w 3703510"/>
                <a:gd name="connsiteY101" fmla="*/ 1967969 h 3011845"/>
                <a:gd name="connsiteX102" fmla="*/ 1177163 w 3703510"/>
                <a:gd name="connsiteY102" fmla="*/ 2201713 h 3011845"/>
                <a:gd name="connsiteX103" fmla="*/ 1160399 w 3703510"/>
                <a:gd name="connsiteY103" fmla="*/ 2264832 h 3011845"/>
                <a:gd name="connsiteX104" fmla="*/ 1158557 w 3703510"/>
                <a:gd name="connsiteY104" fmla="*/ 2257339 h 3011845"/>
                <a:gd name="connsiteX105" fmla="*/ 1152589 w 3703510"/>
                <a:gd name="connsiteY105" fmla="*/ 1809854 h 3011845"/>
                <a:gd name="connsiteX106" fmla="*/ 1165416 w 3703510"/>
                <a:gd name="connsiteY106" fmla="*/ 1434950 h 3011845"/>
                <a:gd name="connsiteX107" fmla="*/ 1212025 w 3703510"/>
                <a:gd name="connsiteY107" fmla="*/ 995276 h 3011845"/>
                <a:gd name="connsiteX108" fmla="*/ 1270889 w 3703510"/>
                <a:gd name="connsiteY108" fmla="*/ 572811 h 3011845"/>
                <a:gd name="connsiteX109" fmla="*/ 1265936 w 3703510"/>
                <a:gd name="connsiteY109" fmla="*/ 327066 h 3011845"/>
                <a:gd name="connsiteX110" fmla="*/ 1265301 w 3703510"/>
                <a:gd name="connsiteY110" fmla="*/ 320843 h 3011845"/>
                <a:gd name="connsiteX111" fmla="*/ 1260538 w 3703510"/>
                <a:gd name="connsiteY111" fmla="*/ 39538 h 3011845"/>
                <a:gd name="connsiteX112" fmla="*/ 1260538 w 3703510"/>
                <a:gd name="connsiteY112" fmla="*/ 39538 h 3011845"/>
                <a:gd name="connsiteX113" fmla="*/ 2384488 w 3703510"/>
                <a:gd name="connsiteY113" fmla="*/ 1755 h 3011845"/>
                <a:gd name="connsiteX114" fmla="*/ 2483041 w 3703510"/>
                <a:gd name="connsiteY114" fmla="*/ 30330 h 3011845"/>
                <a:gd name="connsiteX115" fmla="*/ 2547811 w 3703510"/>
                <a:gd name="connsiteY115" fmla="*/ 67287 h 3011845"/>
                <a:gd name="connsiteX116" fmla="*/ 2577719 w 3703510"/>
                <a:gd name="connsiteY116" fmla="*/ 137010 h 3011845"/>
                <a:gd name="connsiteX117" fmla="*/ 2652395 w 3703510"/>
                <a:gd name="connsiteY117" fmla="*/ 369103 h 3011845"/>
                <a:gd name="connsiteX118" fmla="*/ 2465896 w 3703510"/>
                <a:gd name="connsiteY118" fmla="*/ 141011 h 3011845"/>
                <a:gd name="connsiteX119" fmla="*/ 2348484 w 3703510"/>
                <a:gd name="connsiteY119" fmla="*/ 44300 h 3011845"/>
                <a:gd name="connsiteX120" fmla="*/ 2300161 w 3703510"/>
                <a:gd name="connsiteY120" fmla="*/ 9756 h 3011845"/>
                <a:gd name="connsiteX121" fmla="*/ 2384488 w 3703510"/>
                <a:gd name="connsiteY121" fmla="*/ 1755 h 3011845"/>
                <a:gd name="connsiteX122" fmla="*/ 2384488 w 3703510"/>
                <a:gd name="connsiteY122" fmla="*/ 1755 h 30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703510" h="3011845">
                  <a:moveTo>
                    <a:pt x="3287268" y="2822108"/>
                  </a:moveTo>
                  <a:cubicBezTo>
                    <a:pt x="3308096" y="2824013"/>
                    <a:pt x="3328416" y="2827569"/>
                    <a:pt x="3348609" y="2829537"/>
                  </a:cubicBezTo>
                  <a:cubicBezTo>
                    <a:pt x="3385058" y="2833030"/>
                    <a:pt x="3421253" y="2833602"/>
                    <a:pt x="3457702" y="2834427"/>
                  </a:cubicBezTo>
                  <a:cubicBezTo>
                    <a:pt x="3481642" y="2834998"/>
                    <a:pt x="3501263" y="2841984"/>
                    <a:pt x="3518916" y="2859700"/>
                  </a:cubicBezTo>
                  <a:cubicBezTo>
                    <a:pt x="3555619" y="2896593"/>
                    <a:pt x="3594227" y="2931646"/>
                    <a:pt x="3632137" y="2967333"/>
                  </a:cubicBezTo>
                  <a:cubicBezTo>
                    <a:pt x="3652837" y="2986700"/>
                    <a:pt x="3681730" y="2992796"/>
                    <a:pt x="3703511" y="3011846"/>
                  </a:cubicBezTo>
                  <a:cubicBezTo>
                    <a:pt x="3593846" y="2969110"/>
                    <a:pt x="3480562" y="2935011"/>
                    <a:pt x="3378454" y="2873543"/>
                  </a:cubicBezTo>
                  <a:cubicBezTo>
                    <a:pt x="3339148" y="2849858"/>
                    <a:pt x="3291650" y="2846428"/>
                    <a:pt x="3247708" y="2834554"/>
                  </a:cubicBezTo>
                  <a:cubicBezTo>
                    <a:pt x="3239770" y="2832395"/>
                    <a:pt x="3232023" y="2831315"/>
                    <a:pt x="3222752" y="2824267"/>
                  </a:cubicBezTo>
                  <a:cubicBezTo>
                    <a:pt x="3245104" y="2819885"/>
                    <a:pt x="3266440" y="2820203"/>
                    <a:pt x="3287268" y="2822108"/>
                  </a:cubicBezTo>
                  <a:lnTo>
                    <a:pt x="3287268" y="2822108"/>
                  </a:lnTo>
                  <a:close/>
                  <a:moveTo>
                    <a:pt x="2812415" y="2659103"/>
                  </a:moveTo>
                  <a:cubicBezTo>
                    <a:pt x="2936113" y="2668755"/>
                    <a:pt x="3058986" y="2677772"/>
                    <a:pt x="3181223" y="2694473"/>
                  </a:cubicBezTo>
                  <a:cubicBezTo>
                    <a:pt x="3239580" y="2702410"/>
                    <a:pt x="3298508" y="2708189"/>
                    <a:pt x="3357245" y="2714603"/>
                  </a:cubicBezTo>
                  <a:cubicBezTo>
                    <a:pt x="3370326" y="2715999"/>
                    <a:pt x="3380931" y="2712571"/>
                    <a:pt x="3391853" y="2704315"/>
                  </a:cubicBezTo>
                  <a:cubicBezTo>
                    <a:pt x="3412935" y="2688313"/>
                    <a:pt x="3435477" y="2674216"/>
                    <a:pt x="3461004" y="2664120"/>
                  </a:cubicBezTo>
                  <a:cubicBezTo>
                    <a:pt x="3418015" y="2698728"/>
                    <a:pt x="3375216" y="2733398"/>
                    <a:pt x="3332099" y="2767752"/>
                  </a:cubicBezTo>
                  <a:cubicBezTo>
                    <a:pt x="3324924" y="2773467"/>
                    <a:pt x="3316542" y="2770419"/>
                    <a:pt x="3308223" y="2769085"/>
                  </a:cubicBezTo>
                  <a:cubicBezTo>
                    <a:pt x="3212211" y="2752829"/>
                    <a:pt x="3115437" y="2740320"/>
                    <a:pt x="3020314" y="2720000"/>
                  </a:cubicBezTo>
                  <a:cubicBezTo>
                    <a:pt x="2949829" y="2704887"/>
                    <a:pt x="2881630" y="2679741"/>
                    <a:pt x="2812415" y="2659103"/>
                  </a:cubicBezTo>
                  <a:lnTo>
                    <a:pt x="2812415" y="2659103"/>
                  </a:lnTo>
                  <a:close/>
                  <a:moveTo>
                    <a:pt x="2590610" y="2396086"/>
                  </a:moveTo>
                  <a:cubicBezTo>
                    <a:pt x="2593086" y="2407326"/>
                    <a:pt x="2598356" y="2413104"/>
                    <a:pt x="2611565" y="2414247"/>
                  </a:cubicBezTo>
                  <a:cubicBezTo>
                    <a:pt x="2695448" y="2421867"/>
                    <a:pt x="2776284" y="2445743"/>
                    <a:pt x="2858961" y="2460412"/>
                  </a:cubicBezTo>
                  <a:cubicBezTo>
                    <a:pt x="2937510" y="2474318"/>
                    <a:pt x="3015425" y="2491971"/>
                    <a:pt x="3093530" y="2508100"/>
                  </a:cubicBezTo>
                  <a:cubicBezTo>
                    <a:pt x="3162554" y="2522261"/>
                    <a:pt x="3232023" y="2534390"/>
                    <a:pt x="3300349" y="2551344"/>
                  </a:cubicBezTo>
                  <a:cubicBezTo>
                    <a:pt x="3356038" y="2565187"/>
                    <a:pt x="3408172" y="2559154"/>
                    <a:pt x="3461512" y="2541247"/>
                  </a:cubicBezTo>
                  <a:cubicBezTo>
                    <a:pt x="3507486" y="2525817"/>
                    <a:pt x="3554921" y="2514704"/>
                    <a:pt x="3604514" y="2506005"/>
                  </a:cubicBezTo>
                  <a:cubicBezTo>
                    <a:pt x="3595180" y="2514006"/>
                    <a:pt x="3586417" y="2522959"/>
                    <a:pt x="3576384" y="2530008"/>
                  </a:cubicBezTo>
                  <a:cubicBezTo>
                    <a:pt x="3521964" y="2568235"/>
                    <a:pt x="3466910" y="2605446"/>
                    <a:pt x="3412808" y="2644117"/>
                  </a:cubicBezTo>
                  <a:cubicBezTo>
                    <a:pt x="3391472" y="2659358"/>
                    <a:pt x="3369881" y="2660437"/>
                    <a:pt x="3345117" y="2655674"/>
                  </a:cubicBezTo>
                  <a:cubicBezTo>
                    <a:pt x="3212783" y="2630402"/>
                    <a:pt x="3080512" y="2604874"/>
                    <a:pt x="2946527" y="2589508"/>
                  </a:cubicBezTo>
                  <a:cubicBezTo>
                    <a:pt x="2809558" y="2573759"/>
                    <a:pt x="2672017" y="2562139"/>
                    <a:pt x="2537714" y="2528865"/>
                  </a:cubicBezTo>
                  <a:cubicBezTo>
                    <a:pt x="2529840" y="2526960"/>
                    <a:pt x="2521141" y="2528040"/>
                    <a:pt x="2512822" y="2527722"/>
                  </a:cubicBezTo>
                  <a:cubicBezTo>
                    <a:pt x="2512124" y="2522324"/>
                    <a:pt x="2511298" y="2516927"/>
                    <a:pt x="2510536" y="2511529"/>
                  </a:cubicBezTo>
                  <a:cubicBezTo>
                    <a:pt x="2517775" y="2510196"/>
                    <a:pt x="2524062" y="2510704"/>
                    <a:pt x="2531300" y="2514387"/>
                  </a:cubicBezTo>
                  <a:cubicBezTo>
                    <a:pt x="2553144" y="2525499"/>
                    <a:pt x="2565972" y="2514260"/>
                    <a:pt x="2567496" y="2493368"/>
                  </a:cubicBezTo>
                  <a:cubicBezTo>
                    <a:pt x="2569781" y="2462571"/>
                    <a:pt x="2586546" y="2434250"/>
                    <a:pt x="2582228" y="2402436"/>
                  </a:cubicBezTo>
                  <a:cubicBezTo>
                    <a:pt x="2581466" y="2397229"/>
                    <a:pt x="2586037" y="2395833"/>
                    <a:pt x="2590610" y="2396086"/>
                  </a:cubicBezTo>
                  <a:lnTo>
                    <a:pt x="2590610" y="2396086"/>
                  </a:lnTo>
                  <a:close/>
                  <a:moveTo>
                    <a:pt x="350139" y="1366180"/>
                  </a:moveTo>
                  <a:cubicBezTo>
                    <a:pt x="366395" y="1406375"/>
                    <a:pt x="382842" y="1446507"/>
                    <a:pt x="398780" y="1486830"/>
                  </a:cubicBezTo>
                  <a:cubicBezTo>
                    <a:pt x="432752" y="1572555"/>
                    <a:pt x="464883" y="1659042"/>
                    <a:pt x="500824" y="1743941"/>
                  </a:cubicBezTo>
                  <a:cubicBezTo>
                    <a:pt x="528383" y="1809156"/>
                    <a:pt x="571055" y="1866369"/>
                    <a:pt x="606489" y="1927393"/>
                  </a:cubicBezTo>
                  <a:cubicBezTo>
                    <a:pt x="693738" y="2077507"/>
                    <a:pt x="784352" y="2225653"/>
                    <a:pt x="870395" y="2376402"/>
                  </a:cubicBezTo>
                  <a:cubicBezTo>
                    <a:pt x="885000" y="2401802"/>
                    <a:pt x="899732" y="2420852"/>
                    <a:pt x="926275" y="2429868"/>
                  </a:cubicBezTo>
                  <a:cubicBezTo>
                    <a:pt x="1009205" y="2458253"/>
                    <a:pt x="1068451" y="2517879"/>
                    <a:pt x="1126363" y="2579602"/>
                  </a:cubicBezTo>
                  <a:cubicBezTo>
                    <a:pt x="1139825" y="2593953"/>
                    <a:pt x="1148461" y="2607034"/>
                    <a:pt x="1125728" y="2614336"/>
                  </a:cubicBezTo>
                  <a:cubicBezTo>
                    <a:pt x="1079564" y="2629259"/>
                    <a:pt x="1035241" y="2652118"/>
                    <a:pt x="987552" y="2662723"/>
                  </a:cubicBezTo>
                  <a:cubicBezTo>
                    <a:pt x="961707" y="2662215"/>
                    <a:pt x="941261" y="2638275"/>
                    <a:pt x="923671" y="2623290"/>
                  </a:cubicBezTo>
                  <a:cubicBezTo>
                    <a:pt x="854583" y="2564552"/>
                    <a:pt x="791654" y="2499020"/>
                    <a:pt x="721106" y="2441934"/>
                  </a:cubicBezTo>
                  <a:cubicBezTo>
                    <a:pt x="704405" y="2427900"/>
                    <a:pt x="690182" y="2411009"/>
                    <a:pt x="671068" y="2399515"/>
                  </a:cubicBezTo>
                  <a:cubicBezTo>
                    <a:pt x="660972" y="2393419"/>
                    <a:pt x="654876" y="2383259"/>
                    <a:pt x="650367" y="2372655"/>
                  </a:cubicBezTo>
                  <a:cubicBezTo>
                    <a:pt x="608584" y="2275183"/>
                    <a:pt x="559562" y="2180440"/>
                    <a:pt x="537591" y="2075284"/>
                  </a:cubicBezTo>
                  <a:cubicBezTo>
                    <a:pt x="530542" y="2041439"/>
                    <a:pt x="516826" y="2009816"/>
                    <a:pt x="497713" y="1980733"/>
                  </a:cubicBezTo>
                  <a:cubicBezTo>
                    <a:pt x="490474" y="1969493"/>
                    <a:pt x="484886" y="1957238"/>
                    <a:pt x="486029" y="1943014"/>
                  </a:cubicBezTo>
                  <a:cubicBezTo>
                    <a:pt x="486029" y="1941998"/>
                    <a:pt x="485775" y="1940791"/>
                    <a:pt x="486156" y="1939902"/>
                  </a:cubicBezTo>
                  <a:cubicBezTo>
                    <a:pt x="510540" y="1890563"/>
                    <a:pt x="500380" y="1847446"/>
                    <a:pt x="463169" y="1808838"/>
                  </a:cubicBezTo>
                  <a:cubicBezTo>
                    <a:pt x="460883" y="1806489"/>
                    <a:pt x="461836" y="1800901"/>
                    <a:pt x="461327" y="1796837"/>
                  </a:cubicBezTo>
                  <a:cubicBezTo>
                    <a:pt x="458089" y="1741211"/>
                    <a:pt x="435801" y="1690284"/>
                    <a:pt x="421513" y="1637452"/>
                  </a:cubicBezTo>
                  <a:cubicBezTo>
                    <a:pt x="397320" y="1547282"/>
                    <a:pt x="371094" y="1457747"/>
                    <a:pt x="350139" y="1366180"/>
                  </a:cubicBezTo>
                  <a:lnTo>
                    <a:pt x="350139" y="1366180"/>
                  </a:lnTo>
                  <a:close/>
                  <a:moveTo>
                    <a:pt x="337185" y="1023978"/>
                  </a:moveTo>
                  <a:cubicBezTo>
                    <a:pt x="374396" y="1043790"/>
                    <a:pt x="415989" y="1062586"/>
                    <a:pt x="448246" y="1091415"/>
                  </a:cubicBezTo>
                  <a:cubicBezTo>
                    <a:pt x="433769" y="1097384"/>
                    <a:pt x="445008" y="1105385"/>
                    <a:pt x="447485" y="1111291"/>
                  </a:cubicBezTo>
                  <a:cubicBezTo>
                    <a:pt x="499364" y="1234925"/>
                    <a:pt x="551244" y="1358433"/>
                    <a:pt x="603885" y="1481686"/>
                  </a:cubicBezTo>
                  <a:cubicBezTo>
                    <a:pt x="682244" y="1665011"/>
                    <a:pt x="771652" y="1843128"/>
                    <a:pt x="856298" y="2023468"/>
                  </a:cubicBezTo>
                  <a:cubicBezTo>
                    <a:pt x="858711" y="2028675"/>
                    <a:pt x="860298" y="2034263"/>
                    <a:pt x="857758" y="2041629"/>
                  </a:cubicBezTo>
                  <a:cubicBezTo>
                    <a:pt x="807847" y="1968985"/>
                    <a:pt x="761936" y="1893039"/>
                    <a:pt x="706945" y="1824396"/>
                  </a:cubicBezTo>
                  <a:cubicBezTo>
                    <a:pt x="601599" y="1693078"/>
                    <a:pt x="551117" y="1534010"/>
                    <a:pt x="477838" y="1386690"/>
                  </a:cubicBezTo>
                  <a:cubicBezTo>
                    <a:pt x="455739" y="1342177"/>
                    <a:pt x="445643" y="1289726"/>
                    <a:pt x="439547" y="1239815"/>
                  </a:cubicBezTo>
                  <a:cubicBezTo>
                    <a:pt x="433578" y="1191110"/>
                    <a:pt x="411544" y="1160884"/>
                    <a:pt x="367665" y="1146279"/>
                  </a:cubicBezTo>
                  <a:cubicBezTo>
                    <a:pt x="339789" y="1137008"/>
                    <a:pt x="334645" y="1119038"/>
                    <a:pt x="336677" y="1093511"/>
                  </a:cubicBezTo>
                  <a:cubicBezTo>
                    <a:pt x="338264" y="1072746"/>
                    <a:pt x="337121" y="1044870"/>
                    <a:pt x="337185" y="1023978"/>
                  </a:cubicBezTo>
                  <a:lnTo>
                    <a:pt x="337185" y="1023978"/>
                  </a:lnTo>
                  <a:close/>
                  <a:moveTo>
                    <a:pt x="48387" y="970130"/>
                  </a:moveTo>
                  <a:cubicBezTo>
                    <a:pt x="54546" y="973432"/>
                    <a:pt x="62992" y="973750"/>
                    <a:pt x="69088" y="977052"/>
                  </a:cubicBezTo>
                  <a:cubicBezTo>
                    <a:pt x="55245" y="1025439"/>
                    <a:pt x="74803" y="1118466"/>
                    <a:pt x="117411" y="1239624"/>
                  </a:cubicBezTo>
                  <a:cubicBezTo>
                    <a:pt x="86932" y="1205715"/>
                    <a:pt x="5779" y="1067349"/>
                    <a:pt x="0" y="1046140"/>
                  </a:cubicBezTo>
                  <a:cubicBezTo>
                    <a:pt x="14795" y="1021438"/>
                    <a:pt x="28194" y="990831"/>
                    <a:pt x="48387" y="970130"/>
                  </a:cubicBezTo>
                  <a:lnTo>
                    <a:pt x="48387" y="970130"/>
                  </a:lnTo>
                  <a:close/>
                  <a:moveTo>
                    <a:pt x="1374775" y="52301"/>
                  </a:moveTo>
                  <a:cubicBezTo>
                    <a:pt x="1383856" y="52619"/>
                    <a:pt x="1396111" y="54333"/>
                    <a:pt x="1412494" y="56556"/>
                  </a:cubicBezTo>
                  <a:cubicBezTo>
                    <a:pt x="1472057" y="64620"/>
                    <a:pt x="1532001" y="70145"/>
                    <a:pt x="1591755" y="76749"/>
                  </a:cubicBezTo>
                  <a:cubicBezTo>
                    <a:pt x="1592770" y="76876"/>
                    <a:pt x="1593913" y="76749"/>
                    <a:pt x="1594866" y="76876"/>
                  </a:cubicBezTo>
                  <a:cubicBezTo>
                    <a:pt x="1605788" y="79035"/>
                    <a:pt x="1620520" y="77574"/>
                    <a:pt x="1625029" y="88369"/>
                  </a:cubicBezTo>
                  <a:cubicBezTo>
                    <a:pt x="1629093" y="98085"/>
                    <a:pt x="1617028" y="106467"/>
                    <a:pt x="1610995" y="114341"/>
                  </a:cubicBezTo>
                  <a:cubicBezTo>
                    <a:pt x="1563497" y="177269"/>
                    <a:pt x="1518031" y="242166"/>
                    <a:pt x="1466279" y="301602"/>
                  </a:cubicBezTo>
                  <a:cubicBezTo>
                    <a:pt x="1433005" y="339893"/>
                    <a:pt x="1426781" y="384978"/>
                    <a:pt x="1415860" y="429618"/>
                  </a:cubicBezTo>
                  <a:cubicBezTo>
                    <a:pt x="1401381" y="488737"/>
                    <a:pt x="1389761" y="548617"/>
                    <a:pt x="1376870" y="608053"/>
                  </a:cubicBezTo>
                  <a:cubicBezTo>
                    <a:pt x="1375093" y="607926"/>
                    <a:pt x="1373251" y="607736"/>
                    <a:pt x="1371537" y="607482"/>
                  </a:cubicBezTo>
                  <a:cubicBezTo>
                    <a:pt x="1371537" y="574208"/>
                    <a:pt x="1371537" y="540807"/>
                    <a:pt x="1371537" y="507533"/>
                  </a:cubicBezTo>
                  <a:cubicBezTo>
                    <a:pt x="1371600" y="375453"/>
                    <a:pt x="1365250" y="243690"/>
                    <a:pt x="1353122" y="112118"/>
                  </a:cubicBezTo>
                  <a:cubicBezTo>
                    <a:pt x="1348550" y="63033"/>
                    <a:pt x="1347470" y="51349"/>
                    <a:pt x="1374775" y="52301"/>
                  </a:cubicBezTo>
                  <a:lnTo>
                    <a:pt x="1374775" y="52301"/>
                  </a:lnTo>
                  <a:close/>
                  <a:moveTo>
                    <a:pt x="1260538" y="39538"/>
                  </a:moveTo>
                  <a:cubicBezTo>
                    <a:pt x="1290574" y="116373"/>
                    <a:pt x="1318578" y="191430"/>
                    <a:pt x="1316292" y="276774"/>
                  </a:cubicBezTo>
                  <a:cubicBezTo>
                    <a:pt x="1311783" y="443461"/>
                    <a:pt x="1300289" y="610022"/>
                    <a:pt x="1300925" y="776900"/>
                  </a:cubicBezTo>
                  <a:cubicBezTo>
                    <a:pt x="1301369" y="870499"/>
                    <a:pt x="1296670" y="964415"/>
                    <a:pt x="1288669" y="1057697"/>
                  </a:cubicBezTo>
                  <a:cubicBezTo>
                    <a:pt x="1282256" y="1133071"/>
                    <a:pt x="1266762" y="1207620"/>
                    <a:pt x="1256348" y="1282741"/>
                  </a:cubicBezTo>
                  <a:cubicBezTo>
                    <a:pt x="1239075" y="1407201"/>
                    <a:pt x="1216406" y="1530708"/>
                    <a:pt x="1213168" y="1657073"/>
                  </a:cubicBezTo>
                  <a:cubicBezTo>
                    <a:pt x="1210501" y="1760832"/>
                    <a:pt x="1195007" y="1864210"/>
                    <a:pt x="1191133" y="1967969"/>
                  </a:cubicBezTo>
                  <a:cubicBezTo>
                    <a:pt x="1188212" y="2046138"/>
                    <a:pt x="1177862" y="2123608"/>
                    <a:pt x="1177163" y="2201713"/>
                  </a:cubicBezTo>
                  <a:cubicBezTo>
                    <a:pt x="1176973" y="2224128"/>
                    <a:pt x="1171702" y="2244067"/>
                    <a:pt x="1160399" y="2264832"/>
                  </a:cubicBezTo>
                  <a:cubicBezTo>
                    <a:pt x="1159383" y="2260895"/>
                    <a:pt x="1158557" y="2259117"/>
                    <a:pt x="1158557" y="2257339"/>
                  </a:cubicBezTo>
                  <a:cubicBezTo>
                    <a:pt x="1160653" y="2108114"/>
                    <a:pt x="1146112" y="1959016"/>
                    <a:pt x="1152589" y="1809854"/>
                  </a:cubicBezTo>
                  <a:cubicBezTo>
                    <a:pt x="1157986" y="1684950"/>
                    <a:pt x="1163447" y="1560109"/>
                    <a:pt x="1165416" y="1434950"/>
                  </a:cubicBezTo>
                  <a:cubicBezTo>
                    <a:pt x="1167829" y="1287186"/>
                    <a:pt x="1190879" y="1141390"/>
                    <a:pt x="1212025" y="995276"/>
                  </a:cubicBezTo>
                  <a:cubicBezTo>
                    <a:pt x="1232344" y="854624"/>
                    <a:pt x="1250823" y="713527"/>
                    <a:pt x="1270889" y="572811"/>
                  </a:cubicBezTo>
                  <a:cubicBezTo>
                    <a:pt x="1282637" y="490324"/>
                    <a:pt x="1268667" y="408917"/>
                    <a:pt x="1265936" y="327066"/>
                  </a:cubicBezTo>
                  <a:cubicBezTo>
                    <a:pt x="1265873" y="324970"/>
                    <a:pt x="1265237" y="322938"/>
                    <a:pt x="1265301" y="320843"/>
                  </a:cubicBezTo>
                  <a:cubicBezTo>
                    <a:pt x="1268159" y="226926"/>
                    <a:pt x="1258189" y="133327"/>
                    <a:pt x="1260538" y="39538"/>
                  </a:cubicBezTo>
                  <a:lnTo>
                    <a:pt x="1260538" y="39538"/>
                  </a:lnTo>
                  <a:close/>
                  <a:moveTo>
                    <a:pt x="2384488" y="1755"/>
                  </a:moveTo>
                  <a:cubicBezTo>
                    <a:pt x="2422271" y="-5357"/>
                    <a:pt x="2452942" y="10137"/>
                    <a:pt x="2483041" y="30330"/>
                  </a:cubicBezTo>
                  <a:cubicBezTo>
                    <a:pt x="2503615" y="44173"/>
                    <a:pt x="2526856" y="54016"/>
                    <a:pt x="2547811" y="67287"/>
                  </a:cubicBezTo>
                  <a:cubicBezTo>
                    <a:pt x="2573020" y="83226"/>
                    <a:pt x="2572893" y="112944"/>
                    <a:pt x="2577719" y="137010"/>
                  </a:cubicBezTo>
                  <a:cubicBezTo>
                    <a:pt x="2592896" y="213210"/>
                    <a:pt x="2623884" y="297856"/>
                    <a:pt x="2652395" y="369103"/>
                  </a:cubicBezTo>
                  <a:cubicBezTo>
                    <a:pt x="2616518" y="328780"/>
                    <a:pt x="2514219" y="182476"/>
                    <a:pt x="2465896" y="141011"/>
                  </a:cubicBezTo>
                  <a:cubicBezTo>
                    <a:pt x="2438273" y="120310"/>
                    <a:pt x="2380425" y="77257"/>
                    <a:pt x="2348484" y="44300"/>
                  </a:cubicBezTo>
                  <a:cubicBezTo>
                    <a:pt x="2342833" y="38522"/>
                    <a:pt x="2320862" y="23599"/>
                    <a:pt x="2300161" y="9756"/>
                  </a:cubicBezTo>
                  <a:cubicBezTo>
                    <a:pt x="2316734" y="7089"/>
                    <a:pt x="2368550" y="4676"/>
                    <a:pt x="2384488" y="1755"/>
                  </a:cubicBezTo>
                  <a:lnTo>
                    <a:pt x="2384488" y="1755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E03E550-9A5D-46ED-B512-773E6AAD2D0F}"/>
                </a:ext>
              </a:extLst>
            </p:cNvPr>
            <p:cNvSpPr/>
            <p:nvPr/>
          </p:nvSpPr>
          <p:spPr>
            <a:xfrm>
              <a:off x="2583447" y="493902"/>
              <a:ext cx="911035" cy="772731"/>
            </a:xfrm>
            <a:custGeom>
              <a:avLst/>
              <a:gdLst>
                <a:gd name="connsiteX0" fmla="*/ 876681 w 911035"/>
                <a:gd name="connsiteY0" fmla="*/ 290005 h 772731"/>
                <a:gd name="connsiteX1" fmla="*/ 601599 w 911035"/>
                <a:gd name="connsiteY1" fmla="*/ 699 h 772731"/>
                <a:gd name="connsiteX2" fmla="*/ 601726 w 911035"/>
                <a:gd name="connsiteY2" fmla="*/ 0 h 772731"/>
                <a:gd name="connsiteX3" fmla="*/ 601409 w 911035"/>
                <a:gd name="connsiteY3" fmla="*/ 572 h 772731"/>
                <a:gd name="connsiteX4" fmla="*/ 601218 w 911035"/>
                <a:gd name="connsiteY4" fmla="*/ 444 h 772731"/>
                <a:gd name="connsiteX5" fmla="*/ 565849 w 911035"/>
                <a:gd name="connsiteY5" fmla="*/ 62738 h 772731"/>
                <a:gd name="connsiteX6" fmla="*/ 480441 w 911035"/>
                <a:gd name="connsiteY6" fmla="*/ 198120 h 772731"/>
                <a:gd name="connsiteX7" fmla="*/ 263398 w 911035"/>
                <a:gd name="connsiteY7" fmla="*/ 453263 h 772731"/>
                <a:gd name="connsiteX8" fmla="*/ 0 w 911035"/>
                <a:gd name="connsiteY8" fmla="*/ 738759 h 772731"/>
                <a:gd name="connsiteX9" fmla="*/ 406019 w 911035"/>
                <a:gd name="connsiteY9" fmla="*/ 772732 h 772731"/>
                <a:gd name="connsiteX10" fmla="*/ 380937 w 911035"/>
                <a:gd name="connsiteY10" fmla="*/ 457518 h 772731"/>
                <a:gd name="connsiteX11" fmla="*/ 426657 w 911035"/>
                <a:gd name="connsiteY11" fmla="*/ 427482 h 772731"/>
                <a:gd name="connsiteX12" fmla="*/ 544005 w 911035"/>
                <a:gd name="connsiteY12" fmla="*/ 448056 h 772731"/>
                <a:gd name="connsiteX13" fmla="*/ 612331 w 911035"/>
                <a:gd name="connsiteY13" fmla="*/ 492062 h 772731"/>
                <a:gd name="connsiteX14" fmla="*/ 807593 w 911035"/>
                <a:gd name="connsiteY14" fmla="*/ 625031 h 772731"/>
                <a:gd name="connsiteX15" fmla="*/ 854647 w 911035"/>
                <a:gd name="connsiteY15" fmla="*/ 572326 h 772731"/>
                <a:gd name="connsiteX16" fmla="*/ 883666 w 911035"/>
                <a:gd name="connsiteY16" fmla="*/ 487109 h 772731"/>
                <a:gd name="connsiteX17" fmla="*/ 909892 w 911035"/>
                <a:gd name="connsiteY17" fmla="*/ 372046 h 772731"/>
                <a:gd name="connsiteX18" fmla="*/ 876681 w 911035"/>
                <a:gd name="connsiteY18" fmla="*/ 290005 h 772731"/>
                <a:gd name="connsiteX19" fmla="*/ 876681 w 911035"/>
                <a:gd name="connsiteY19" fmla="*/ 290005 h 77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1035" h="772731">
                  <a:moveTo>
                    <a:pt x="876681" y="290005"/>
                  </a:moveTo>
                  <a:cubicBezTo>
                    <a:pt x="852297" y="263716"/>
                    <a:pt x="630301" y="20066"/>
                    <a:pt x="601599" y="699"/>
                  </a:cubicBezTo>
                  <a:cubicBezTo>
                    <a:pt x="601663" y="508"/>
                    <a:pt x="601726" y="254"/>
                    <a:pt x="601726" y="0"/>
                  </a:cubicBezTo>
                  <a:cubicBezTo>
                    <a:pt x="601599" y="190"/>
                    <a:pt x="601536" y="318"/>
                    <a:pt x="601409" y="572"/>
                  </a:cubicBezTo>
                  <a:cubicBezTo>
                    <a:pt x="601345" y="508"/>
                    <a:pt x="601282" y="508"/>
                    <a:pt x="601218" y="444"/>
                  </a:cubicBezTo>
                  <a:cubicBezTo>
                    <a:pt x="599758" y="1207"/>
                    <a:pt x="585470" y="26670"/>
                    <a:pt x="565849" y="62738"/>
                  </a:cubicBezTo>
                  <a:cubicBezTo>
                    <a:pt x="532765" y="120206"/>
                    <a:pt x="506032" y="164592"/>
                    <a:pt x="480441" y="198120"/>
                  </a:cubicBezTo>
                  <a:cubicBezTo>
                    <a:pt x="432562" y="260922"/>
                    <a:pt x="272352" y="443865"/>
                    <a:pt x="263398" y="453263"/>
                  </a:cubicBezTo>
                  <a:cubicBezTo>
                    <a:pt x="173927" y="546862"/>
                    <a:pt x="84455" y="640525"/>
                    <a:pt x="0" y="738759"/>
                  </a:cubicBezTo>
                  <a:cubicBezTo>
                    <a:pt x="121603" y="733997"/>
                    <a:pt x="280607" y="769112"/>
                    <a:pt x="406019" y="772732"/>
                  </a:cubicBezTo>
                  <a:cubicBezTo>
                    <a:pt x="381000" y="730885"/>
                    <a:pt x="288671" y="613855"/>
                    <a:pt x="380937" y="457518"/>
                  </a:cubicBezTo>
                  <a:cubicBezTo>
                    <a:pt x="393002" y="445897"/>
                    <a:pt x="405956" y="434404"/>
                    <a:pt x="426657" y="427482"/>
                  </a:cubicBezTo>
                  <a:cubicBezTo>
                    <a:pt x="474980" y="413639"/>
                    <a:pt x="502095" y="427673"/>
                    <a:pt x="544005" y="448056"/>
                  </a:cubicBezTo>
                  <a:cubicBezTo>
                    <a:pt x="562991" y="462280"/>
                    <a:pt x="592201" y="479171"/>
                    <a:pt x="612331" y="492062"/>
                  </a:cubicBezTo>
                  <a:cubicBezTo>
                    <a:pt x="677609" y="533972"/>
                    <a:pt x="740791" y="579247"/>
                    <a:pt x="807593" y="625031"/>
                  </a:cubicBezTo>
                  <a:cubicBezTo>
                    <a:pt x="840867" y="593027"/>
                    <a:pt x="836613" y="589090"/>
                    <a:pt x="854647" y="572326"/>
                  </a:cubicBezTo>
                  <a:cubicBezTo>
                    <a:pt x="876681" y="551942"/>
                    <a:pt x="880999" y="517081"/>
                    <a:pt x="883666" y="487109"/>
                  </a:cubicBezTo>
                  <a:cubicBezTo>
                    <a:pt x="887413" y="443738"/>
                    <a:pt x="903415" y="415163"/>
                    <a:pt x="909892" y="372046"/>
                  </a:cubicBezTo>
                  <a:cubicBezTo>
                    <a:pt x="916242" y="343789"/>
                    <a:pt x="894906" y="309753"/>
                    <a:pt x="876681" y="290005"/>
                  </a:cubicBezTo>
                  <a:lnTo>
                    <a:pt x="876681" y="290005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075259B-77E7-40F4-80D4-EC0D2B48E68B}"/>
                </a:ext>
              </a:extLst>
            </p:cNvPr>
            <p:cNvSpPr/>
            <p:nvPr/>
          </p:nvSpPr>
          <p:spPr>
            <a:xfrm>
              <a:off x="1523399" y="90"/>
              <a:ext cx="1703486" cy="1903285"/>
            </a:xfrm>
            <a:custGeom>
              <a:avLst/>
              <a:gdLst>
                <a:gd name="connsiteX0" fmla="*/ 1660695 w 1703486"/>
                <a:gd name="connsiteY0" fmla="*/ 278294 h 1903285"/>
                <a:gd name="connsiteX1" fmla="*/ 1583161 w 1703486"/>
                <a:gd name="connsiteY1" fmla="*/ 282929 h 1903285"/>
                <a:gd name="connsiteX2" fmla="*/ 1541886 w 1703486"/>
                <a:gd name="connsiteY2" fmla="*/ 276579 h 1903285"/>
                <a:gd name="connsiteX3" fmla="*/ 1413236 w 1703486"/>
                <a:gd name="connsiteY3" fmla="*/ 172757 h 1903285"/>
                <a:gd name="connsiteX4" fmla="*/ 1222799 w 1703486"/>
                <a:gd name="connsiteY4" fmla="*/ 53313 h 1903285"/>
                <a:gd name="connsiteX5" fmla="*/ 1073701 w 1703486"/>
                <a:gd name="connsiteY5" fmla="*/ 7403 h 1903285"/>
                <a:gd name="connsiteX6" fmla="*/ 1019345 w 1703486"/>
                <a:gd name="connsiteY6" fmla="*/ 1243 h 1903285"/>
                <a:gd name="connsiteX7" fmla="*/ 855960 w 1703486"/>
                <a:gd name="connsiteY7" fmla="*/ 22643 h 1903285"/>
                <a:gd name="connsiteX8" fmla="*/ 702797 w 1703486"/>
                <a:gd name="connsiteY8" fmla="*/ 58520 h 1903285"/>
                <a:gd name="connsiteX9" fmla="*/ 573194 w 1703486"/>
                <a:gd name="connsiteY9" fmla="*/ 133895 h 1903285"/>
                <a:gd name="connsiteX10" fmla="*/ 420604 w 1703486"/>
                <a:gd name="connsiteY10" fmla="*/ 225398 h 1903285"/>
                <a:gd name="connsiteX11" fmla="*/ 283570 w 1703486"/>
                <a:gd name="connsiteY11" fmla="*/ 343699 h 1903285"/>
                <a:gd name="connsiteX12" fmla="*/ 223372 w 1703486"/>
                <a:gd name="connsiteY12" fmla="*/ 401611 h 1903285"/>
                <a:gd name="connsiteX13" fmla="*/ 144378 w 1703486"/>
                <a:gd name="connsiteY13" fmla="*/ 604811 h 1903285"/>
                <a:gd name="connsiteX14" fmla="*/ 144378 w 1703486"/>
                <a:gd name="connsiteY14" fmla="*/ 604811 h 1903285"/>
                <a:gd name="connsiteX15" fmla="*/ 144378 w 1703486"/>
                <a:gd name="connsiteY15" fmla="*/ 604811 h 1903285"/>
                <a:gd name="connsiteX16" fmla="*/ 74719 w 1703486"/>
                <a:gd name="connsiteY16" fmla="*/ 757401 h 1903285"/>
                <a:gd name="connsiteX17" fmla="*/ 13060 w 1703486"/>
                <a:gd name="connsiteY17" fmla="*/ 885481 h 1903285"/>
                <a:gd name="connsiteX18" fmla="*/ 112120 w 1703486"/>
                <a:gd name="connsiteY18" fmla="*/ 1297596 h 1903285"/>
                <a:gd name="connsiteX19" fmla="*/ 230548 w 1703486"/>
                <a:gd name="connsiteY19" fmla="*/ 1532736 h 1903285"/>
                <a:gd name="connsiteX20" fmla="*/ 256773 w 1703486"/>
                <a:gd name="connsiteY20" fmla="*/ 1602840 h 1903285"/>
                <a:gd name="connsiteX21" fmla="*/ 211625 w 1703486"/>
                <a:gd name="connsiteY21" fmla="*/ 1821471 h 1903285"/>
                <a:gd name="connsiteX22" fmla="*/ 292841 w 1703486"/>
                <a:gd name="connsiteY22" fmla="*/ 1902243 h 1903285"/>
                <a:gd name="connsiteX23" fmla="*/ 523093 w 1703486"/>
                <a:gd name="connsiteY23" fmla="*/ 1846236 h 1903285"/>
                <a:gd name="connsiteX24" fmla="*/ 562971 w 1703486"/>
                <a:gd name="connsiteY24" fmla="*/ 1819756 h 1903285"/>
                <a:gd name="connsiteX25" fmla="*/ 683430 w 1703486"/>
                <a:gd name="connsiteY25" fmla="*/ 1657133 h 1903285"/>
                <a:gd name="connsiteX26" fmla="*/ 695304 w 1703486"/>
                <a:gd name="connsiteY26" fmla="*/ 1651037 h 1903285"/>
                <a:gd name="connsiteX27" fmla="*/ 995660 w 1703486"/>
                <a:gd name="connsiteY27" fmla="*/ 1305724 h 1903285"/>
                <a:gd name="connsiteX28" fmla="*/ 1347894 w 1703486"/>
                <a:gd name="connsiteY28" fmla="*/ 932661 h 1903285"/>
                <a:gd name="connsiteX29" fmla="*/ 1541251 w 1703486"/>
                <a:gd name="connsiteY29" fmla="*/ 697775 h 1903285"/>
                <a:gd name="connsiteX30" fmla="*/ 1660568 w 1703486"/>
                <a:gd name="connsiteY30" fmla="*/ 498575 h 1903285"/>
                <a:gd name="connsiteX31" fmla="*/ 1661139 w 1703486"/>
                <a:gd name="connsiteY31" fmla="*/ 498131 h 1903285"/>
                <a:gd name="connsiteX32" fmla="*/ 1660632 w 1703486"/>
                <a:gd name="connsiteY32" fmla="*/ 498575 h 1903285"/>
                <a:gd name="connsiteX33" fmla="*/ 1700129 w 1703486"/>
                <a:gd name="connsiteY33" fmla="*/ 400658 h 1903285"/>
                <a:gd name="connsiteX34" fmla="*/ 1697652 w 1703486"/>
                <a:gd name="connsiteY34" fmla="*/ 342238 h 1903285"/>
                <a:gd name="connsiteX35" fmla="*/ 1660695 w 1703486"/>
                <a:gd name="connsiteY35" fmla="*/ 278294 h 190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03486" h="1903285">
                  <a:moveTo>
                    <a:pt x="1660695" y="278294"/>
                  </a:moveTo>
                  <a:cubicBezTo>
                    <a:pt x="1634406" y="271118"/>
                    <a:pt x="1608879" y="279945"/>
                    <a:pt x="1583161" y="282929"/>
                  </a:cubicBezTo>
                  <a:cubicBezTo>
                    <a:pt x="1568493" y="284644"/>
                    <a:pt x="1555031" y="287501"/>
                    <a:pt x="1541886" y="276579"/>
                  </a:cubicBezTo>
                  <a:cubicBezTo>
                    <a:pt x="1499405" y="241464"/>
                    <a:pt x="1456797" y="206539"/>
                    <a:pt x="1413236" y="172757"/>
                  </a:cubicBezTo>
                  <a:cubicBezTo>
                    <a:pt x="1353863" y="126719"/>
                    <a:pt x="1301602" y="70458"/>
                    <a:pt x="1222799" y="53313"/>
                  </a:cubicBezTo>
                  <a:cubicBezTo>
                    <a:pt x="1172189" y="42328"/>
                    <a:pt x="1123485" y="22579"/>
                    <a:pt x="1073701" y="7403"/>
                  </a:cubicBezTo>
                  <a:cubicBezTo>
                    <a:pt x="1056175" y="2005"/>
                    <a:pt x="1039474" y="-2186"/>
                    <a:pt x="1019345" y="1243"/>
                  </a:cubicBezTo>
                  <a:cubicBezTo>
                    <a:pt x="965243" y="10514"/>
                    <a:pt x="909935" y="12927"/>
                    <a:pt x="855960" y="22643"/>
                  </a:cubicBezTo>
                  <a:cubicBezTo>
                    <a:pt x="804524" y="31914"/>
                    <a:pt x="750105" y="28104"/>
                    <a:pt x="702797" y="58520"/>
                  </a:cubicBezTo>
                  <a:cubicBezTo>
                    <a:pt x="660824" y="85508"/>
                    <a:pt x="615358" y="107161"/>
                    <a:pt x="573194" y="133895"/>
                  </a:cubicBezTo>
                  <a:cubicBezTo>
                    <a:pt x="522965" y="165581"/>
                    <a:pt x="466577" y="187044"/>
                    <a:pt x="420604" y="225398"/>
                  </a:cubicBezTo>
                  <a:cubicBezTo>
                    <a:pt x="374312" y="264070"/>
                    <a:pt x="328973" y="303884"/>
                    <a:pt x="283570" y="343699"/>
                  </a:cubicBezTo>
                  <a:cubicBezTo>
                    <a:pt x="262488" y="362241"/>
                    <a:pt x="234167" y="378052"/>
                    <a:pt x="223372" y="401611"/>
                  </a:cubicBezTo>
                  <a:cubicBezTo>
                    <a:pt x="193083" y="467524"/>
                    <a:pt x="170223" y="536802"/>
                    <a:pt x="144378" y="604811"/>
                  </a:cubicBezTo>
                  <a:lnTo>
                    <a:pt x="144378" y="604811"/>
                  </a:lnTo>
                  <a:lnTo>
                    <a:pt x="144378" y="604811"/>
                  </a:lnTo>
                  <a:cubicBezTo>
                    <a:pt x="116311" y="651293"/>
                    <a:pt x="98468" y="708252"/>
                    <a:pt x="74719" y="757401"/>
                  </a:cubicBezTo>
                  <a:cubicBezTo>
                    <a:pt x="54272" y="799756"/>
                    <a:pt x="27221" y="840459"/>
                    <a:pt x="13060" y="885481"/>
                  </a:cubicBezTo>
                  <a:cubicBezTo>
                    <a:pt x="-31136" y="1026324"/>
                    <a:pt x="45636" y="1178025"/>
                    <a:pt x="112120" y="1297596"/>
                  </a:cubicBezTo>
                  <a:cubicBezTo>
                    <a:pt x="154856" y="1374558"/>
                    <a:pt x="190162" y="1454631"/>
                    <a:pt x="230548" y="1532736"/>
                  </a:cubicBezTo>
                  <a:cubicBezTo>
                    <a:pt x="240708" y="1552358"/>
                    <a:pt x="259821" y="1580044"/>
                    <a:pt x="256773" y="1602840"/>
                  </a:cubicBezTo>
                  <a:cubicBezTo>
                    <a:pt x="255186" y="1614588"/>
                    <a:pt x="222039" y="1770290"/>
                    <a:pt x="211625" y="1821471"/>
                  </a:cubicBezTo>
                  <a:cubicBezTo>
                    <a:pt x="203814" y="1859888"/>
                    <a:pt x="253979" y="1911260"/>
                    <a:pt x="292841" y="1902243"/>
                  </a:cubicBezTo>
                  <a:cubicBezTo>
                    <a:pt x="369804" y="1884336"/>
                    <a:pt x="446194" y="1864206"/>
                    <a:pt x="523093" y="1846236"/>
                  </a:cubicBezTo>
                  <a:cubicBezTo>
                    <a:pt x="540618" y="1842172"/>
                    <a:pt x="552429" y="1834425"/>
                    <a:pt x="562971" y="1819756"/>
                  </a:cubicBezTo>
                  <a:cubicBezTo>
                    <a:pt x="602340" y="1764956"/>
                    <a:pt x="643171" y="1711235"/>
                    <a:pt x="683430" y="1657133"/>
                  </a:cubicBezTo>
                  <a:cubicBezTo>
                    <a:pt x="687367" y="1655101"/>
                    <a:pt x="691368" y="1653069"/>
                    <a:pt x="695304" y="1651037"/>
                  </a:cubicBezTo>
                  <a:cubicBezTo>
                    <a:pt x="761218" y="1576043"/>
                    <a:pt x="928032" y="1379257"/>
                    <a:pt x="995660" y="1305724"/>
                  </a:cubicBezTo>
                  <a:cubicBezTo>
                    <a:pt x="1154536" y="1133004"/>
                    <a:pt x="1265026" y="1008671"/>
                    <a:pt x="1347894" y="932661"/>
                  </a:cubicBezTo>
                  <a:cubicBezTo>
                    <a:pt x="1375834" y="907007"/>
                    <a:pt x="1519535" y="728318"/>
                    <a:pt x="1541251" y="697775"/>
                  </a:cubicBezTo>
                  <a:cubicBezTo>
                    <a:pt x="1569128" y="658722"/>
                    <a:pt x="1637962" y="552677"/>
                    <a:pt x="1660568" y="498575"/>
                  </a:cubicBezTo>
                  <a:lnTo>
                    <a:pt x="1661139" y="498131"/>
                  </a:lnTo>
                  <a:cubicBezTo>
                    <a:pt x="1660949" y="498258"/>
                    <a:pt x="1660822" y="498385"/>
                    <a:pt x="1660632" y="498575"/>
                  </a:cubicBezTo>
                  <a:cubicBezTo>
                    <a:pt x="1679301" y="461999"/>
                    <a:pt x="1688317" y="439647"/>
                    <a:pt x="1700129" y="400658"/>
                  </a:cubicBezTo>
                  <a:cubicBezTo>
                    <a:pt x="1704637" y="385863"/>
                    <a:pt x="1705336" y="355764"/>
                    <a:pt x="1697652" y="342238"/>
                  </a:cubicBezTo>
                  <a:cubicBezTo>
                    <a:pt x="1685397" y="320839"/>
                    <a:pt x="1676824" y="297344"/>
                    <a:pt x="1660695" y="278294"/>
                  </a:cubicBezTo>
                </a:path>
              </a:pathLst>
            </a:custGeom>
            <a:solidFill>
              <a:srgbClr val="D8D6D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8012F39-1E8F-4BFB-B149-C71E8682A299}"/>
                </a:ext>
              </a:extLst>
            </p:cNvPr>
            <p:cNvSpPr/>
            <p:nvPr/>
          </p:nvSpPr>
          <p:spPr>
            <a:xfrm>
              <a:off x="1523318" y="155892"/>
              <a:ext cx="1637611" cy="1743165"/>
            </a:xfrm>
            <a:custGeom>
              <a:avLst/>
              <a:gdLst>
                <a:gd name="connsiteX0" fmla="*/ 1597720 w 1637611"/>
                <a:gd name="connsiteY0" fmla="*/ 203137 h 1743165"/>
                <a:gd name="connsiteX1" fmla="*/ 1567939 w 1637611"/>
                <a:gd name="connsiteY1" fmla="*/ 171704 h 1743165"/>
                <a:gd name="connsiteX2" fmla="*/ 1526981 w 1637611"/>
                <a:gd name="connsiteY2" fmla="*/ 126746 h 1743165"/>
                <a:gd name="connsiteX3" fmla="*/ 1401505 w 1637611"/>
                <a:gd name="connsiteY3" fmla="*/ 15494 h 1743165"/>
                <a:gd name="connsiteX4" fmla="*/ 1335846 w 1637611"/>
                <a:gd name="connsiteY4" fmla="*/ 9144 h 1743165"/>
                <a:gd name="connsiteX5" fmla="*/ 1279331 w 1637611"/>
                <a:gd name="connsiteY5" fmla="*/ 19368 h 1743165"/>
                <a:gd name="connsiteX6" fmla="*/ 1162745 w 1637611"/>
                <a:gd name="connsiteY6" fmla="*/ 54737 h 1743165"/>
                <a:gd name="connsiteX7" fmla="*/ 725738 w 1637611"/>
                <a:gd name="connsiteY7" fmla="*/ 210630 h 1743165"/>
                <a:gd name="connsiteX8" fmla="*/ 612962 w 1637611"/>
                <a:gd name="connsiteY8" fmla="*/ 264351 h 1743165"/>
                <a:gd name="connsiteX9" fmla="*/ 585530 w 1637611"/>
                <a:gd name="connsiteY9" fmla="*/ 246444 h 1743165"/>
                <a:gd name="connsiteX10" fmla="*/ 585022 w 1637611"/>
                <a:gd name="connsiteY10" fmla="*/ 193421 h 1743165"/>
                <a:gd name="connsiteX11" fmla="*/ 569401 w 1637611"/>
                <a:gd name="connsiteY11" fmla="*/ 168402 h 1743165"/>
                <a:gd name="connsiteX12" fmla="*/ 396237 w 1637611"/>
                <a:gd name="connsiteY12" fmla="*/ 301371 h 1743165"/>
                <a:gd name="connsiteX13" fmla="*/ 282572 w 1637611"/>
                <a:gd name="connsiteY13" fmla="*/ 516700 h 1743165"/>
                <a:gd name="connsiteX14" fmla="*/ 255902 w 1637611"/>
                <a:gd name="connsiteY14" fmla="*/ 362903 h 1743165"/>
                <a:gd name="connsiteX15" fmla="*/ 240852 w 1637611"/>
                <a:gd name="connsiteY15" fmla="*/ 338201 h 1743165"/>
                <a:gd name="connsiteX16" fmla="*/ 217992 w 1637611"/>
                <a:gd name="connsiteY16" fmla="*/ 352171 h 1743165"/>
                <a:gd name="connsiteX17" fmla="*/ 144586 w 1637611"/>
                <a:gd name="connsiteY17" fmla="*/ 444881 h 1743165"/>
                <a:gd name="connsiteX18" fmla="*/ 74800 w 1637611"/>
                <a:gd name="connsiteY18" fmla="*/ 597472 h 1743165"/>
                <a:gd name="connsiteX19" fmla="*/ 13078 w 1637611"/>
                <a:gd name="connsiteY19" fmla="*/ 725551 h 1743165"/>
                <a:gd name="connsiteX20" fmla="*/ 112265 w 1637611"/>
                <a:gd name="connsiteY20" fmla="*/ 1137539 h 1743165"/>
                <a:gd name="connsiteX21" fmla="*/ 230883 w 1637611"/>
                <a:gd name="connsiteY21" fmla="*/ 1372616 h 1743165"/>
                <a:gd name="connsiteX22" fmla="*/ 257172 w 1637611"/>
                <a:gd name="connsiteY22" fmla="*/ 1442720 h 1743165"/>
                <a:gd name="connsiteX23" fmla="*/ 211960 w 1637611"/>
                <a:gd name="connsiteY23" fmla="*/ 1661351 h 1743165"/>
                <a:gd name="connsiteX24" fmla="*/ 293303 w 1637611"/>
                <a:gd name="connsiteY24" fmla="*/ 1742123 h 1743165"/>
                <a:gd name="connsiteX25" fmla="*/ 523872 w 1637611"/>
                <a:gd name="connsiteY25" fmla="*/ 1686115 h 1743165"/>
                <a:gd name="connsiteX26" fmla="*/ 563750 w 1637611"/>
                <a:gd name="connsiteY26" fmla="*/ 1659636 h 1743165"/>
                <a:gd name="connsiteX27" fmla="*/ 684336 w 1637611"/>
                <a:gd name="connsiteY27" fmla="*/ 1497076 h 1743165"/>
                <a:gd name="connsiteX28" fmla="*/ 704402 w 1637611"/>
                <a:gd name="connsiteY28" fmla="*/ 1461834 h 1743165"/>
                <a:gd name="connsiteX29" fmla="*/ 855723 w 1637611"/>
                <a:gd name="connsiteY29" fmla="*/ 1235075 h 1743165"/>
                <a:gd name="connsiteX30" fmla="*/ 884679 w 1637611"/>
                <a:gd name="connsiteY30" fmla="*/ 1198182 h 1743165"/>
                <a:gd name="connsiteX31" fmla="*/ 1191638 w 1637611"/>
                <a:gd name="connsiteY31" fmla="*/ 885000 h 1743165"/>
                <a:gd name="connsiteX32" fmla="*/ 1359976 w 1637611"/>
                <a:gd name="connsiteY32" fmla="*/ 716534 h 1743165"/>
                <a:gd name="connsiteX33" fmla="*/ 1471482 w 1637611"/>
                <a:gd name="connsiteY33" fmla="*/ 593789 h 1743165"/>
                <a:gd name="connsiteX34" fmla="*/ 1625660 w 1637611"/>
                <a:gd name="connsiteY34" fmla="*/ 360363 h 1743165"/>
                <a:gd name="connsiteX35" fmla="*/ 1597720 w 1637611"/>
                <a:gd name="connsiteY35" fmla="*/ 203137 h 1743165"/>
                <a:gd name="connsiteX36" fmla="*/ 1597720 w 1637611"/>
                <a:gd name="connsiteY36" fmla="*/ 203137 h 174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37611" h="1743165">
                  <a:moveTo>
                    <a:pt x="1597720" y="203137"/>
                  </a:moveTo>
                  <a:cubicBezTo>
                    <a:pt x="1587306" y="193167"/>
                    <a:pt x="1574479" y="185293"/>
                    <a:pt x="1567939" y="171704"/>
                  </a:cubicBezTo>
                  <a:cubicBezTo>
                    <a:pt x="1561716" y="162751"/>
                    <a:pt x="1533903" y="132652"/>
                    <a:pt x="1526981" y="126746"/>
                  </a:cubicBezTo>
                  <a:cubicBezTo>
                    <a:pt x="1484563" y="90297"/>
                    <a:pt x="1443288" y="52578"/>
                    <a:pt x="1401505" y="15494"/>
                  </a:cubicBezTo>
                  <a:cubicBezTo>
                    <a:pt x="1381376" y="-2349"/>
                    <a:pt x="1359278" y="-5207"/>
                    <a:pt x="1335846" y="9144"/>
                  </a:cubicBezTo>
                  <a:cubicBezTo>
                    <a:pt x="1316669" y="10605"/>
                    <a:pt x="1297937" y="14542"/>
                    <a:pt x="1279331" y="19368"/>
                  </a:cubicBezTo>
                  <a:cubicBezTo>
                    <a:pt x="1240977" y="32766"/>
                    <a:pt x="1201861" y="43752"/>
                    <a:pt x="1162745" y="54737"/>
                  </a:cubicBezTo>
                  <a:cubicBezTo>
                    <a:pt x="1013393" y="96457"/>
                    <a:pt x="861819" y="131636"/>
                    <a:pt x="725738" y="210630"/>
                  </a:cubicBezTo>
                  <a:cubicBezTo>
                    <a:pt x="689734" y="231585"/>
                    <a:pt x="650427" y="246190"/>
                    <a:pt x="612962" y="264351"/>
                  </a:cubicBezTo>
                  <a:cubicBezTo>
                    <a:pt x="591753" y="274638"/>
                    <a:pt x="584641" y="268732"/>
                    <a:pt x="585530" y="246444"/>
                  </a:cubicBezTo>
                  <a:cubicBezTo>
                    <a:pt x="586229" y="228791"/>
                    <a:pt x="586800" y="211011"/>
                    <a:pt x="585022" y="193421"/>
                  </a:cubicBezTo>
                  <a:cubicBezTo>
                    <a:pt x="584070" y="183261"/>
                    <a:pt x="586927" y="168974"/>
                    <a:pt x="569401" y="168402"/>
                  </a:cubicBezTo>
                  <a:cubicBezTo>
                    <a:pt x="558670" y="176403"/>
                    <a:pt x="450529" y="220155"/>
                    <a:pt x="396237" y="301371"/>
                  </a:cubicBezTo>
                  <a:cubicBezTo>
                    <a:pt x="359978" y="374015"/>
                    <a:pt x="322323" y="445961"/>
                    <a:pt x="282572" y="516700"/>
                  </a:cubicBezTo>
                  <a:cubicBezTo>
                    <a:pt x="271142" y="486791"/>
                    <a:pt x="261236" y="386461"/>
                    <a:pt x="255902" y="362903"/>
                  </a:cubicBezTo>
                  <a:cubicBezTo>
                    <a:pt x="253679" y="353251"/>
                    <a:pt x="253425" y="340424"/>
                    <a:pt x="240852" y="338201"/>
                  </a:cubicBezTo>
                  <a:cubicBezTo>
                    <a:pt x="230692" y="336359"/>
                    <a:pt x="224025" y="345123"/>
                    <a:pt x="217992" y="352171"/>
                  </a:cubicBezTo>
                  <a:cubicBezTo>
                    <a:pt x="192211" y="382016"/>
                    <a:pt x="165097" y="410909"/>
                    <a:pt x="144586" y="444881"/>
                  </a:cubicBezTo>
                  <a:cubicBezTo>
                    <a:pt x="116519" y="491363"/>
                    <a:pt x="98612" y="548259"/>
                    <a:pt x="74800" y="597472"/>
                  </a:cubicBezTo>
                  <a:cubicBezTo>
                    <a:pt x="54353" y="639826"/>
                    <a:pt x="27238" y="680466"/>
                    <a:pt x="13078" y="725551"/>
                  </a:cubicBezTo>
                  <a:cubicBezTo>
                    <a:pt x="-31182" y="866394"/>
                    <a:pt x="45717" y="1017969"/>
                    <a:pt x="112265" y="1137539"/>
                  </a:cubicBezTo>
                  <a:cubicBezTo>
                    <a:pt x="155064" y="1214501"/>
                    <a:pt x="190433" y="1294511"/>
                    <a:pt x="230883" y="1372616"/>
                  </a:cubicBezTo>
                  <a:cubicBezTo>
                    <a:pt x="241043" y="1392238"/>
                    <a:pt x="260220" y="1419924"/>
                    <a:pt x="257172" y="1442720"/>
                  </a:cubicBezTo>
                  <a:cubicBezTo>
                    <a:pt x="255584" y="1454468"/>
                    <a:pt x="222374" y="1610170"/>
                    <a:pt x="211960" y="1661351"/>
                  </a:cubicBezTo>
                  <a:cubicBezTo>
                    <a:pt x="204149" y="1699768"/>
                    <a:pt x="254378" y="1751140"/>
                    <a:pt x="293303" y="1742123"/>
                  </a:cubicBezTo>
                  <a:cubicBezTo>
                    <a:pt x="370329" y="1724215"/>
                    <a:pt x="446783" y="1704086"/>
                    <a:pt x="523872" y="1686115"/>
                  </a:cubicBezTo>
                  <a:cubicBezTo>
                    <a:pt x="541461" y="1682052"/>
                    <a:pt x="553272" y="1674305"/>
                    <a:pt x="563750" y="1659636"/>
                  </a:cubicBezTo>
                  <a:cubicBezTo>
                    <a:pt x="603183" y="1604836"/>
                    <a:pt x="644014" y="1551115"/>
                    <a:pt x="684336" y="1497076"/>
                  </a:cubicBezTo>
                  <a:cubicBezTo>
                    <a:pt x="688464" y="1483868"/>
                    <a:pt x="696909" y="1473137"/>
                    <a:pt x="704402" y="1461834"/>
                  </a:cubicBezTo>
                  <a:cubicBezTo>
                    <a:pt x="754821" y="1386205"/>
                    <a:pt x="805177" y="1310640"/>
                    <a:pt x="855723" y="1235075"/>
                  </a:cubicBezTo>
                  <a:cubicBezTo>
                    <a:pt x="864422" y="1221994"/>
                    <a:pt x="873439" y="1209231"/>
                    <a:pt x="884679" y="1198182"/>
                  </a:cubicBezTo>
                  <a:cubicBezTo>
                    <a:pt x="989327" y="1096074"/>
                    <a:pt x="1086482" y="986600"/>
                    <a:pt x="1191638" y="885000"/>
                  </a:cubicBezTo>
                  <a:cubicBezTo>
                    <a:pt x="1248724" y="829882"/>
                    <a:pt x="1305239" y="774002"/>
                    <a:pt x="1359976" y="716534"/>
                  </a:cubicBezTo>
                  <a:cubicBezTo>
                    <a:pt x="1398076" y="676529"/>
                    <a:pt x="1436621" y="636778"/>
                    <a:pt x="1471482" y="593789"/>
                  </a:cubicBezTo>
                  <a:cubicBezTo>
                    <a:pt x="1523489" y="529781"/>
                    <a:pt x="1584766" y="427482"/>
                    <a:pt x="1625660" y="360363"/>
                  </a:cubicBezTo>
                  <a:cubicBezTo>
                    <a:pt x="1653600" y="303022"/>
                    <a:pt x="1627692" y="231648"/>
                    <a:pt x="1597720" y="203137"/>
                  </a:cubicBezTo>
                  <a:lnTo>
                    <a:pt x="1597720" y="203137"/>
                  </a:lnTo>
                  <a:close/>
                </a:path>
              </a:pathLst>
            </a:custGeom>
            <a:solidFill>
              <a:srgbClr val="BAB8B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94477171-C634-4A23-B882-36EB6A755F53}"/>
                </a:ext>
              </a:extLst>
            </p:cNvPr>
            <p:cNvSpPr/>
            <p:nvPr/>
          </p:nvSpPr>
          <p:spPr>
            <a:xfrm>
              <a:off x="3184983" y="493966"/>
              <a:ext cx="2222" cy="2222"/>
            </a:xfrm>
            <a:custGeom>
              <a:avLst/>
              <a:gdLst>
                <a:gd name="connsiteX0" fmla="*/ 2223 w 2222"/>
                <a:gd name="connsiteY0" fmla="*/ 0 h 2222"/>
                <a:gd name="connsiteX1" fmla="*/ 0 w 2222"/>
                <a:gd name="connsiteY1" fmla="*/ 2222 h 2222"/>
                <a:gd name="connsiteX2" fmla="*/ 0 w 2222"/>
                <a:gd name="connsiteY2" fmla="*/ 2222 h 2222"/>
                <a:gd name="connsiteX3" fmla="*/ 2223 w 2222"/>
                <a:gd name="connsiteY3" fmla="*/ 0 h 2222"/>
                <a:gd name="connsiteX4" fmla="*/ 2223 w 2222"/>
                <a:gd name="connsiteY4" fmla="*/ 0 h 2222"/>
                <a:gd name="connsiteX5" fmla="*/ 2223 w 2222"/>
                <a:gd name="connsiteY5" fmla="*/ 0 h 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2" h="2222">
                  <a:moveTo>
                    <a:pt x="2223" y="0"/>
                  </a:moveTo>
                  <a:cubicBezTo>
                    <a:pt x="1270" y="762"/>
                    <a:pt x="635" y="1460"/>
                    <a:pt x="0" y="2222"/>
                  </a:cubicBezTo>
                  <a:lnTo>
                    <a:pt x="0" y="2222"/>
                  </a:lnTo>
                  <a:lnTo>
                    <a:pt x="2223" y="0"/>
                  </a:lnTo>
                  <a:lnTo>
                    <a:pt x="2223" y="0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55555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1B3B58CC-2E79-4564-8D54-9EEC800492ED}"/>
                </a:ext>
              </a:extLst>
            </p:cNvPr>
            <p:cNvSpPr/>
            <p:nvPr/>
          </p:nvSpPr>
          <p:spPr>
            <a:xfrm>
              <a:off x="2208099" y="274383"/>
              <a:ext cx="1018614" cy="1378584"/>
            </a:xfrm>
            <a:custGeom>
              <a:avLst/>
              <a:gdLst>
                <a:gd name="connsiteX0" fmla="*/ 1012825 w 1018614"/>
                <a:gd name="connsiteY0" fmla="*/ 63945 h 1378584"/>
                <a:gd name="connsiteX1" fmla="*/ 975932 w 1018614"/>
                <a:gd name="connsiteY1" fmla="*/ 0 h 1378584"/>
                <a:gd name="connsiteX2" fmla="*/ 973773 w 1018614"/>
                <a:gd name="connsiteY2" fmla="*/ 177546 h 1378584"/>
                <a:gd name="connsiteX3" fmla="*/ 897826 w 1018614"/>
                <a:gd name="connsiteY3" fmla="*/ 308674 h 1378584"/>
                <a:gd name="connsiteX4" fmla="*/ 718629 w 1018614"/>
                <a:gd name="connsiteY4" fmla="*/ 538353 h 1378584"/>
                <a:gd name="connsiteX5" fmla="*/ 192977 w 1018614"/>
                <a:gd name="connsiteY5" fmla="*/ 1073658 h 1378584"/>
                <a:gd name="connsiteX6" fmla="*/ 171132 w 1018614"/>
                <a:gd name="connsiteY6" fmla="*/ 1100011 h 1378584"/>
                <a:gd name="connsiteX7" fmla="*/ 0 w 1018614"/>
                <a:gd name="connsiteY7" fmla="*/ 1378585 h 1378584"/>
                <a:gd name="connsiteX8" fmla="*/ 310769 w 1018614"/>
                <a:gd name="connsiteY8" fmla="*/ 1026541 h 1378584"/>
                <a:gd name="connsiteX9" fmla="*/ 663004 w 1018614"/>
                <a:gd name="connsiteY9" fmla="*/ 653796 h 1378584"/>
                <a:gd name="connsiteX10" fmla="*/ 856361 w 1018614"/>
                <a:gd name="connsiteY10" fmla="*/ 419100 h 1378584"/>
                <a:gd name="connsiteX11" fmla="*/ 975677 w 1018614"/>
                <a:gd name="connsiteY11" fmla="*/ 220091 h 1378584"/>
                <a:gd name="connsiteX12" fmla="*/ 1015175 w 1018614"/>
                <a:gd name="connsiteY12" fmla="*/ 122301 h 1378584"/>
                <a:gd name="connsiteX13" fmla="*/ 1012825 w 1018614"/>
                <a:gd name="connsiteY13" fmla="*/ 63945 h 1378584"/>
                <a:gd name="connsiteX14" fmla="*/ 1012825 w 1018614"/>
                <a:gd name="connsiteY14" fmla="*/ 63945 h 137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8614" h="1378584">
                  <a:moveTo>
                    <a:pt x="1012825" y="63945"/>
                  </a:moveTo>
                  <a:cubicBezTo>
                    <a:pt x="1000760" y="42545"/>
                    <a:pt x="992188" y="19050"/>
                    <a:pt x="975932" y="0"/>
                  </a:cubicBezTo>
                  <a:cubicBezTo>
                    <a:pt x="1015238" y="101600"/>
                    <a:pt x="997839" y="135572"/>
                    <a:pt x="973773" y="177546"/>
                  </a:cubicBezTo>
                  <a:cubicBezTo>
                    <a:pt x="960311" y="201041"/>
                    <a:pt x="902779" y="301752"/>
                    <a:pt x="897826" y="308674"/>
                  </a:cubicBezTo>
                  <a:cubicBezTo>
                    <a:pt x="828739" y="405321"/>
                    <a:pt x="814959" y="432943"/>
                    <a:pt x="718629" y="538353"/>
                  </a:cubicBezTo>
                  <a:cubicBezTo>
                    <a:pt x="549910" y="722948"/>
                    <a:pt x="368110" y="895159"/>
                    <a:pt x="192977" y="1073658"/>
                  </a:cubicBezTo>
                  <a:cubicBezTo>
                    <a:pt x="185039" y="1081786"/>
                    <a:pt x="177482" y="1090549"/>
                    <a:pt x="171132" y="1100011"/>
                  </a:cubicBezTo>
                  <a:cubicBezTo>
                    <a:pt x="116014" y="1182180"/>
                    <a:pt x="27622" y="1302703"/>
                    <a:pt x="0" y="1378585"/>
                  </a:cubicBezTo>
                  <a:cubicBezTo>
                    <a:pt x="98107" y="1269111"/>
                    <a:pt x="243141" y="1100011"/>
                    <a:pt x="310769" y="1026541"/>
                  </a:cubicBezTo>
                  <a:cubicBezTo>
                    <a:pt x="469582" y="853948"/>
                    <a:pt x="580136" y="729742"/>
                    <a:pt x="663004" y="653796"/>
                  </a:cubicBezTo>
                  <a:cubicBezTo>
                    <a:pt x="690944" y="628206"/>
                    <a:pt x="834644" y="449580"/>
                    <a:pt x="856361" y="419100"/>
                  </a:cubicBezTo>
                  <a:cubicBezTo>
                    <a:pt x="884238" y="380111"/>
                    <a:pt x="953072" y="274130"/>
                    <a:pt x="975677" y="220091"/>
                  </a:cubicBezTo>
                  <a:cubicBezTo>
                    <a:pt x="994347" y="183579"/>
                    <a:pt x="1003364" y="161227"/>
                    <a:pt x="1015175" y="122301"/>
                  </a:cubicBezTo>
                  <a:cubicBezTo>
                    <a:pt x="1019747" y="107569"/>
                    <a:pt x="1020508" y="77470"/>
                    <a:pt x="1012825" y="63945"/>
                  </a:cubicBezTo>
                  <a:lnTo>
                    <a:pt x="1012825" y="63945"/>
                  </a:lnTo>
                  <a:close/>
                </a:path>
              </a:pathLst>
            </a:custGeom>
            <a:solidFill>
              <a:srgbClr val="55555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430D31-25BB-4A68-8652-9B18A300E73B}"/>
                </a:ext>
              </a:extLst>
            </p:cNvPr>
            <p:cNvSpPr/>
            <p:nvPr/>
          </p:nvSpPr>
          <p:spPr>
            <a:xfrm>
              <a:off x="1722867" y="35127"/>
              <a:ext cx="1486242" cy="1754009"/>
            </a:xfrm>
            <a:custGeom>
              <a:avLst/>
              <a:gdLst>
                <a:gd name="connsiteX0" fmla="*/ 134394 w 1486242"/>
                <a:gd name="connsiteY0" fmla="*/ 400102 h 1754009"/>
                <a:gd name="connsiteX1" fmla="*/ 137633 w 1486242"/>
                <a:gd name="connsiteY1" fmla="*/ 401245 h 1754009"/>
                <a:gd name="connsiteX2" fmla="*/ 76609 w 1486242"/>
                <a:gd name="connsiteY2" fmla="*/ 659245 h 1754009"/>
                <a:gd name="connsiteX3" fmla="*/ 35842 w 1486242"/>
                <a:gd name="connsiteY3" fmla="*/ 858318 h 1754009"/>
                <a:gd name="connsiteX4" fmla="*/ 125758 w 1486242"/>
                <a:gd name="connsiteY4" fmla="*/ 1238556 h 1754009"/>
                <a:gd name="connsiteX5" fmla="*/ 281968 w 1486242"/>
                <a:gd name="connsiteY5" fmla="*/ 1519289 h 1754009"/>
                <a:gd name="connsiteX6" fmla="*/ 286604 w 1486242"/>
                <a:gd name="connsiteY6" fmla="*/ 1559802 h 1754009"/>
                <a:gd name="connsiteX7" fmla="*/ 219738 w 1486242"/>
                <a:gd name="connsiteY7" fmla="*/ 1734935 h 1754009"/>
                <a:gd name="connsiteX8" fmla="*/ 197577 w 1486242"/>
                <a:gd name="connsiteY8" fmla="*/ 1752271 h 1754009"/>
                <a:gd name="connsiteX9" fmla="*/ 187480 w 1486242"/>
                <a:gd name="connsiteY9" fmla="*/ 1725665 h 1754009"/>
                <a:gd name="connsiteX10" fmla="*/ 243424 w 1486242"/>
                <a:gd name="connsiteY10" fmla="*/ 1529005 h 1754009"/>
                <a:gd name="connsiteX11" fmla="*/ 223485 w 1486242"/>
                <a:gd name="connsiteY11" fmla="*/ 1469442 h 1754009"/>
                <a:gd name="connsiteX12" fmla="*/ 32223 w 1486242"/>
                <a:gd name="connsiteY12" fmla="*/ 1124764 h 1754009"/>
                <a:gd name="connsiteX13" fmla="*/ 18824 w 1486242"/>
                <a:gd name="connsiteY13" fmla="*/ 1071170 h 1754009"/>
                <a:gd name="connsiteX14" fmla="*/ 15141 w 1486242"/>
                <a:gd name="connsiteY14" fmla="*/ 713284 h 1754009"/>
                <a:gd name="connsiteX15" fmla="*/ 56670 w 1486242"/>
                <a:gd name="connsiteY15" fmla="*/ 574981 h 1754009"/>
                <a:gd name="connsiteX16" fmla="*/ 134394 w 1486242"/>
                <a:gd name="connsiteY16" fmla="*/ 400102 h 1754009"/>
                <a:gd name="connsiteX17" fmla="*/ 134394 w 1486242"/>
                <a:gd name="connsiteY17" fmla="*/ 400102 h 1754009"/>
                <a:gd name="connsiteX18" fmla="*/ 370424 w 1486242"/>
                <a:gd name="connsiteY18" fmla="*/ 288786 h 1754009"/>
                <a:gd name="connsiteX19" fmla="*/ 215865 w 1486242"/>
                <a:gd name="connsiteY19" fmla="*/ 630162 h 1754009"/>
                <a:gd name="connsiteX20" fmla="*/ 194973 w 1486242"/>
                <a:gd name="connsiteY20" fmla="*/ 811264 h 1754009"/>
                <a:gd name="connsiteX21" fmla="*/ 192878 w 1486242"/>
                <a:gd name="connsiteY21" fmla="*/ 1027926 h 1754009"/>
                <a:gd name="connsiteX22" fmla="*/ 170970 w 1486242"/>
                <a:gd name="connsiteY22" fmla="*/ 939661 h 1754009"/>
                <a:gd name="connsiteX23" fmla="*/ 133823 w 1486242"/>
                <a:gd name="connsiteY23" fmla="*/ 709029 h 1754009"/>
                <a:gd name="connsiteX24" fmla="*/ 143538 w 1486242"/>
                <a:gd name="connsiteY24" fmla="*/ 642672 h 1754009"/>
                <a:gd name="connsiteX25" fmla="*/ 333848 w 1486242"/>
                <a:gd name="connsiteY25" fmla="*/ 326823 h 1754009"/>
                <a:gd name="connsiteX26" fmla="*/ 370424 w 1486242"/>
                <a:gd name="connsiteY26" fmla="*/ 288786 h 1754009"/>
                <a:gd name="connsiteX27" fmla="*/ 370424 w 1486242"/>
                <a:gd name="connsiteY27" fmla="*/ 288786 h 1754009"/>
                <a:gd name="connsiteX28" fmla="*/ 1277458 w 1486242"/>
                <a:gd name="connsiteY28" fmla="*/ 265037 h 1754009"/>
                <a:gd name="connsiteX29" fmla="*/ 1306668 w 1486242"/>
                <a:gd name="connsiteY29" fmla="*/ 265291 h 1754009"/>
                <a:gd name="connsiteX30" fmla="*/ 1337338 w 1486242"/>
                <a:gd name="connsiteY30" fmla="*/ 269736 h 1754009"/>
                <a:gd name="connsiteX31" fmla="*/ 1344323 w 1486242"/>
                <a:gd name="connsiteY31" fmla="*/ 276531 h 1754009"/>
                <a:gd name="connsiteX32" fmla="*/ 1278347 w 1486242"/>
                <a:gd name="connsiteY32" fmla="*/ 393053 h 1754009"/>
                <a:gd name="connsiteX33" fmla="*/ 1232881 w 1486242"/>
                <a:gd name="connsiteY33" fmla="*/ 399340 h 1754009"/>
                <a:gd name="connsiteX34" fmla="*/ 1226086 w 1486242"/>
                <a:gd name="connsiteY34" fmla="*/ 366764 h 1754009"/>
                <a:gd name="connsiteX35" fmla="*/ 1258535 w 1486242"/>
                <a:gd name="connsiteY35" fmla="*/ 289104 h 1754009"/>
                <a:gd name="connsiteX36" fmla="*/ 1277458 w 1486242"/>
                <a:gd name="connsiteY36" fmla="*/ 265037 h 1754009"/>
                <a:gd name="connsiteX37" fmla="*/ 1277458 w 1486242"/>
                <a:gd name="connsiteY37" fmla="*/ 265037 h 1754009"/>
                <a:gd name="connsiteX38" fmla="*/ 1454178 w 1486242"/>
                <a:gd name="connsiteY38" fmla="*/ 244844 h 1754009"/>
                <a:gd name="connsiteX39" fmla="*/ 1467894 w 1486242"/>
                <a:gd name="connsiteY39" fmla="*/ 249988 h 1754009"/>
                <a:gd name="connsiteX40" fmla="*/ 1475324 w 1486242"/>
                <a:gd name="connsiteY40" fmla="*/ 387211 h 1754009"/>
                <a:gd name="connsiteX41" fmla="*/ 1425032 w 1486242"/>
                <a:gd name="connsiteY41" fmla="*/ 483160 h 1754009"/>
                <a:gd name="connsiteX42" fmla="*/ 1391821 w 1486242"/>
                <a:gd name="connsiteY42" fmla="*/ 533388 h 1754009"/>
                <a:gd name="connsiteX43" fmla="*/ 1357214 w 1486242"/>
                <a:gd name="connsiteY43" fmla="*/ 554153 h 1754009"/>
                <a:gd name="connsiteX44" fmla="*/ 1355880 w 1486242"/>
                <a:gd name="connsiteY44" fmla="*/ 514148 h 1754009"/>
                <a:gd name="connsiteX45" fmla="*/ 1410998 w 1486242"/>
                <a:gd name="connsiteY45" fmla="*/ 385751 h 1754009"/>
                <a:gd name="connsiteX46" fmla="*/ 1405601 w 1486242"/>
                <a:gd name="connsiteY46" fmla="*/ 332982 h 1754009"/>
                <a:gd name="connsiteX47" fmla="*/ 1370993 w 1486242"/>
                <a:gd name="connsiteY47" fmla="*/ 298438 h 1754009"/>
                <a:gd name="connsiteX48" fmla="*/ 1379248 w 1486242"/>
                <a:gd name="connsiteY48" fmla="*/ 281103 h 1754009"/>
                <a:gd name="connsiteX49" fmla="*/ 1454178 w 1486242"/>
                <a:gd name="connsiteY49" fmla="*/ 244844 h 1754009"/>
                <a:gd name="connsiteX50" fmla="*/ 1454178 w 1486242"/>
                <a:gd name="connsiteY50" fmla="*/ 244844 h 1754009"/>
                <a:gd name="connsiteX51" fmla="*/ 862041 w 1486242"/>
                <a:gd name="connsiteY51" fmla="*/ 86729 h 1754009"/>
                <a:gd name="connsiteX52" fmla="*/ 935320 w 1486242"/>
                <a:gd name="connsiteY52" fmla="*/ 97905 h 1754009"/>
                <a:gd name="connsiteX53" fmla="*/ 1108230 w 1486242"/>
                <a:gd name="connsiteY53" fmla="*/ 132449 h 1754009"/>
                <a:gd name="connsiteX54" fmla="*/ 873026 w 1486242"/>
                <a:gd name="connsiteY54" fmla="*/ 125528 h 1754009"/>
                <a:gd name="connsiteX55" fmla="*/ 617058 w 1486242"/>
                <a:gd name="connsiteY55" fmla="*/ 222302 h 1754009"/>
                <a:gd name="connsiteX56" fmla="*/ 495265 w 1486242"/>
                <a:gd name="connsiteY56" fmla="*/ 299899 h 1754009"/>
                <a:gd name="connsiteX57" fmla="*/ 658587 w 1486242"/>
                <a:gd name="connsiteY57" fmla="*/ 167057 h 1754009"/>
                <a:gd name="connsiteX58" fmla="*/ 790032 w 1486242"/>
                <a:gd name="connsiteY58" fmla="*/ 104827 h 1754009"/>
                <a:gd name="connsiteX59" fmla="*/ 862041 w 1486242"/>
                <a:gd name="connsiteY59" fmla="*/ 86729 h 1754009"/>
                <a:gd name="connsiteX60" fmla="*/ 862041 w 1486242"/>
                <a:gd name="connsiteY60" fmla="*/ 86729 h 1754009"/>
                <a:gd name="connsiteX61" fmla="*/ 746598 w 1486242"/>
                <a:gd name="connsiteY61" fmla="*/ 242 h 1754009"/>
                <a:gd name="connsiteX62" fmla="*/ 1124550 w 1486242"/>
                <a:gd name="connsiteY62" fmla="*/ 99112 h 1754009"/>
                <a:gd name="connsiteX63" fmla="*/ 783047 w 1486242"/>
                <a:gd name="connsiteY63" fmla="*/ 49518 h 1754009"/>
                <a:gd name="connsiteX64" fmla="*/ 734596 w 1486242"/>
                <a:gd name="connsiteY64" fmla="*/ 63361 h 1754009"/>
                <a:gd name="connsiteX65" fmla="*/ 422303 w 1486242"/>
                <a:gd name="connsiteY65" fmla="*/ 204268 h 1754009"/>
                <a:gd name="connsiteX66" fmla="*/ 260124 w 1486242"/>
                <a:gd name="connsiteY66" fmla="*/ 342190 h 1754009"/>
                <a:gd name="connsiteX67" fmla="*/ 181130 w 1486242"/>
                <a:gd name="connsiteY67" fmla="*/ 450521 h 1754009"/>
                <a:gd name="connsiteX68" fmla="*/ 277968 w 1486242"/>
                <a:gd name="connsiteY68" fmla="*/ 236208 h 1754009"/>
                <a:gd name="connsiteX69" fmla="*/ 358105 w 1486242"/>
                <a:gd name="connsiteY69" fmla="*/ 169152 h 1754009"/>
                <a:gd name="connsiteX70" fmla="*/ 704243 w 1486242"/>
                <a:gd name="connsiteY70" fmla="*/ 8815 h 1754009"/>
                <a:gd name="connsiteX71" fmla="*/ 746598 w 1486242"/>
                <a:gd name="connsiteY71" fmla="*/ 242 h 1754009"/>
                <a:gd name="connsiteX72" fmla="*/ 746598 w 1486242"/>
                <a:gd name="connsiteY72" fmla="*/ 242 h 175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486242" h="1754009">
                  <a:moveTo>
                    <a:pt x="134394" y="400102"/>
                  </a:moveTo>
                  <a:cubicBezTo>
                    <a:pt x="135474" y="400546"/>
                    <a:pt x="136617" y="400927"/>
                    <a:pt x="137633" y="401245"/>
                  </a:cubicBezTo>
                  <a:cubicBezTo>
                    <a:pt x="117313" y="487224"/>
                    <a:pt x="96929" y="573266"/>
                    <a:pt x="76609" y="659245"/>
                  </a:cubicBezTo>
                  <a:cubicBezTo>
                    <a:pt x="62512" y="715697"/>
                    <a:pt x="35842" y="768465"/>
                    <a:pt x="35842" y="858318"/>
                  </a:cubicBezTo>
                  <a:cubicBezTo>
                    <a:pt x="42764" y="1038086"/>
                    <a:pt x="49685" y="1107174"/>
                    <a:pt x="125758" y="1238556"/>
                  </a:cubicBezTo>
                  <a:cubicBezTo>
                    <a:pt x="156175" y="1298246"/>
                    <a:pt x="247424" y="1467093"/>
                    <a:pt x="281968" y="1519289"/>
                  </a:cubicBezTo>
                  <a:cubicBezTo>
                    <a:pt x="291112" y="1533069"/>
                    <a:pt x="292509" y="1544753"/>
                    <a:pt x="286604" y="1559802"/>
                  </a:cubicBezTo>
                  <a:cubicBezTo>
                    <a:pt x="263871" y="1618032"/>
                    <a:pt x="242217" y="1676643"/>
                    <a:pt x="219738" y="1734935"/>
                  </a:cubicBezTo>
                  <a:cubicBezTo>
                    <a:pt x="216055" y="1744397"/>
                    <a:pt x="216373" y="1759065"/>
                    <a:pt x="197577" y="1752271"/>
                  </a:cubicBezTo>
                  <a:cubicBezTo>
                    <a:pt x="181829" y="1746619"/>
                    <a:pt x="184559" y="1738110"/>
                    <a:pt x="187480" y="1725665"/>
                  </a:cubicBezTo>
                  <a:cubicBezTo>
                    <a:pt x="203165" y="1657846"/>
                    <a:pt x="227168" y="1596569"/>
                    <a:pt x="243424" y="1529005"/>
                  </a:cubicBezTo>
                  <a:cubicBezTo>
                    <a:pt x="248250" y="1508812"/>
                    <a:pt x="232883" y="1486269"/>
                    <a:pt x="223485" y="1469442"/>
                  </a:cubicBezTo>
                  <a:cubicBezTo>
                    <a:pt x="159477" y="1354697"/>
                    <a:pt x="96104" y="1239572"/>
                    <a:pt x="32223" y="1124764"/>
                  </a:cubicBezTo>
                  <a:cubicBezTo>
                    <a:pt x="22825" y="1107810"/>
                    <a:pt x="18761" y="1090664"/>
                    <a:pt x="18824" y="1071170"/>
                  </a:cubicBezTo>
                  <a:cubicBezTo>
                    <a:pt x="-5623" y="899910"/>
                    <a:pt x="-5623" y="865366"/>
                    <a:pt x="15141" y="713284"/>
                  </a:cubicBezTo>
                  <a:cubicBezTo>
                    <a:pt x="22063" y="664833"/>
                    <a:pt x="44034" y="607302"/>
                    <a:pt x="56670" y="574981"/>
                  </a:cubicBezTo>
                  <a:cubicBezTo>
                    <a:pt x="84547" y="524181"/>
                    <a:pt x="106645" y="450902"/>
                    <a:pt x="134394" y="400102"/>
                  </a:cubicBezTo>
                  <a:lnTo>
                    <a:pt x="134394" y="400102"/>
                  </a:lnTo>
                  <a:close/>
                  <a:moveTo>
                    <a:pt x="370424" y="288786"/>
                  </a:moveTo>
                  <a:cubicBezTo>
                    <a:pt x="324196" y="402642"/>
                    <a:pt x="265014" y="517513"/>
                    <a:pt x="215865" y="630162"/>
                  </a:cubicBezTo>
                  <a:cubicBezTo>
                    <a:pt x="190274" y="688836"/>
                    <a:pt x="191989" y="747129"/>
                    <a:pt x="194973" y="811264"/>
                  </a:cubicBezTo>
                  <a:cubicBezTo>
                    <a:pt x="198275" y="883146"/>
                    <a:pt x="195735" y="955282"/>
                    <a:pt x="192878" y="1027926"/>
                  </a:cubicBezTo>
                  <a:cubicBezTo>
                    <a:pt x="181257" y="982778"/>
                    <a:pt x="176304" y="969252"/>
                    <a:pt x="170970" y="939661"/>
                  </a:cubicBezTo>
                  <a:cubicBezTo>
                    <a:pt x="157127" y="863080"/>
                    <a:pt x="145888" y="785991"/>
                    <a:pt x="133823" y="709029"/>
                  </a:cubicBezTo>
                  <a:cubicBezTo>
                    <a:pt x="130203" y="686106"/>
                    <a:pt x="131981" y="664770"/>
                    <a:pt x="143538" y="642672"/>
                  </a:cubicBezTo>
                  <a:cubicBezTo>
                    <a:pt x="200371" y="533452"/>
                    <a:pt x="260886" y="426454"/>
                    <a:pt x="333848" y="326823"/>
                  </a:cubicBezTo>
                  <a:cubicBezTo>
                    <a:pt x="344960" y="313107"/>
                    <a:pt x="354485" y="297867"/>
                    <a:pt x="370424" y="288786"/>
                  </a:cubicBezTo>
                  <a:lnTo>
                    <a:pt x="370424" y="288786"/>
                  </a:lnTo>
                  <a:close/>
                  <a:moveTo>
                    <a:pt x="1277458" y="265037"/>
                  </a:moveTo>
                  <a:cubicBezTo>
                    <a:pt x="1285649" y="261799"/>
                    <a:pt x="1295619" y="262561"/>
                    <a:pt x="1306668" y="265291"/>
                  </a:cubicBezTo>
                  <a:cubicBezTo>
                    <a:pt x="1316828" y="267831"/>
                    <a:pt x="1326734" y="270752"/>
                    <a:pt x="1337338" y="269736"/>
                  </a:cubicBezTo>
                  <a:cubicBezTo>
                    <a:pt x="1339688" y="272022"/>
                    <a:pt x="1341974" y="274245"/>
                    <a:pt x="1344323" y="276531"/>
                  </a:cubicBezTo>
                  <a:cubicBezTo>
                    <a:pt x="1322352" y="315393"/>
                    <a:pt x="1300318" y="354255"/>
                    <a:pt x="1278347" y="393053"/>
                  </a:cubicBezTo>
                  <a:cubicBezTo>
                    <a:pt x="1265901" y="415024"/>
                    <a:pt x="1250280" y="406833"/>
                    <a:pt x="1232881" y="399340"/>
                  </a:cubicBezTo>
                  <a:cubicBezTo>
                    <a:pt x="1213196" y="390894"/>
                    <a:pt x="1220625" y="379274"/>
                    <a:pt x="1226086" y="366764"/>
                  </a:cubicBezTo>
                  <a:cubicBezTo>
                    <a:pt x="1237199" y="340983"/>
                    <a:pt x="1250153" y="315837"/>
                    <a:pt x="1258535" y="289104"/>
                  </a:cubicBezTo>
                  <a:cubicBezTo>
                    <a:pt x="1262726" y="275642"/>
                    <a:pt x="1269266" y="268276"/>
                    <a:pt x="1277458" y="265037"/>
                  </a:cubicBezTo>
                  <a:lnTo>
                    <a:pt x="1277458" y="265037"/>
                  </a:lnTo>
                  <a:close/>
                  <a:moveTo>
                    <a:pt x="1454178" y="244844"/>
                  </a:moveTo>
                  <a:cubicBezTo>
                    <a:pt x="1461100" y="244908"/>
                    <a:pt x="1466180" y="246559"/>
                    <a:pt x="1467894" y="249988"/>
                  </a:cubicBezTo>
                  <a:cubicBezTo>
                    <a:pt x="1488659" y="291453"/>
                    <a:pt x="1492723" y="354826"/>
                    <a:pt x="1475324" y="387211"/>
                  </a:cubicBezTo>
                  <a:cubicBezTo>
                    <a:pt x="1458179" y="419025"/>
                    <a:pt x="1441796" y="451156"/>
                    <a:pt x="1425032" y="483160"/>
                  </a:cubicBezTo>
                  <a:cubicBezTo>
                    <a:pt x="1412586" y="505766"/>
                    <a:pt x="1405664" y="512687"/>
                    <a:pt x="1391821" y="533388"/>
                  </a:cubicBezTo>
                  <a:cubicBezTo>
                    <a:pt x="1383249" y="546215"/>
                    <a:pt x="1364135" y="561011"/>
                    <a:pt x="1357214" y="554153"/>
                  </a:cubicBezTo>
                  <a:cubicBezTo>
                    <a:pt x="1350292" y="547231"/>
                    <a:pt x="1350356" y="526721"/>
                    <a:pt x="1355880" y="514148"/>
                  </a:cubicBezTo>
                  <a:cubicBezTo>
                    <a:pt x="1374549" y="471476"/>
                    <a:pt x="1391567" y="428105"/>
                    <a:pt x="1410998" y="385751"/>
                  </a:cubicBezTo>
                  <a:cubicBezTo>
                    <a:pt x="1420587" y="364732"/>
                    <a:pt x="1423127" y="349111"/>
                    <a:pt x="1405601" y="332982"/>
                  </a:cubicBezTo>
                  <a:cubicBezTo>
                    <a:pt x="1392583" y="321044"/>
                    <a:pt x="1384836" y="319139"/>
                    <a:pt x="1370993" y="298438"/>
                  </a:cubicBezTo>
                  <a:cubicBezTo>
                    <a:pt x="1370993" y="291517"/>
                    <a:pt x="1375057" y="286818"/>
                    <a:pt x="1379248" y="281103"/>
                  </a:cubicBezTo>
                  <a:cubicBezTo>
                    <a:pt x="1395504" y="258814"/>
                    <a:pt x="1433350" y="244717"/>
                    <a:pt x="1454178" y="244844"/>
                  </a:cubicBezTo>
                  <a:lnTo>
                    <a:pt x="1454178" y="244844"/>
                  </a:lnTo>
                  <a:close/>
                  <a:moveTo>
                    <a:pt x="862041" y="86729"/>
                  </a:moveTo>
                  <a:cubicBezTo>
                    <a:pt x="884583" y="85904"/>
                    <a:pt x="907316" y="89904"/>
                    <a:pt x="935320" y="97905"/>
                  </a:cubicBezTo>
                  <a:cubicBezTo>
                    <a:pt x="1004471" y="111748"/>
                    <a:pt x="1046000" y="118670"/>
                    <a:pt x="1108230" y="132449"/>
                  </a:cubicBezTo>
                  <a:cubicBezTo>
                    <a:pt x="1087974" y="135053"/>
                    <a:pt x="946305" y="118289"/>
                    <a:pt x="873026" y="125528"/>
                  </a:cubicBezTo>
                  <a:cubicBezTo>
                    <a:pt x="780697" y="134672"/>
                    <a:pt x="706974" y="173915"/>
                    <a:pt x="617058" y="222302"/>
                  </a:cubicBezTo>
                  <a:cubicBezTo>
                    <a:pt x="568607" y="249988"/>
                    <a:pt x="527142" y="277610"/>
                    <a:pt x="495265" y="299899"/>
                  </a:cubicBezTo>
                  <a:cubicBezTo>
                    <a:pt x="515966" y="259132"/>
                    <a:pt x="610136" y="194679"/>
                    <a:pt x="658587" y="167057"/>
                  </a:cubicBezTo>
                  <a:cubicBezTo>
                    <a:pt x="720817" y="139434"/>
                    <a:pt x="738406" y="126734"/>
                    <a:pt x="790032" y="104827"/>
                  </a:cubicBezTo>
                  <a:cubicBezTo>
                    <a:pt x="817146" y="93333"/>
                    <a:pt x="839498" y="87618"/>
                    <a:pt x="862041" y="86729"/>
                  </a:cubicBezTo>
                  <a:lnTo>
                    <a:pt x="862041" y="86729"/>
                  </a:lnTo>
                  <a:close/>
                  <a:moveTo>
                    <a:pt x="746598" y="242"/>
                  </a:moveTo>
                  <a:cubicBezTo>
                    <a:pt x="822163" y="6529"/>
                    <a:pt x="1059780" y="28754"/>
                    <a:pt x="1124550" y="99112"/>
                  </a:cubicBezTo>
                  <a:cubicBezTo>
                    <a:pt x="1072480" y="90412"/>
                    <a:pt x="828132" y="56694"/>
                    <a:pt x="783047" y="49518"/>
                  </a:cubicBezTo>
                  <a:cubicBezTo>
                    <a:pt x="763870" y="46470"/>
                    <a:pt x="752186" y="56059"/>
                    <a:pt x="734596" y="63361"/>
                  </a:cubicBezTo>
                  <a:cubicBezTo>
                    <a:pt x="616169" y="112193"/>
                    <a:pt x="543461" y="163310"/>
                    <a:pt x="422303" y="204268"/>
                  </a:cubicBezTo>
                  <a:cubicBezTo>
                    <a:pt x="346167" y="229985"/>
                    <a:pt x="326418" y="243130"/>
                    <a:pt x="260124" y="342190"/>
                  </a:cubicBezTo>
                  <a:cubicBezTo>
                    <a:pt x="243805" y="363208"/>
                    <a:pt x="208816" y="395212"/>
                    <a:pt x="181130" y="450521"/>
                  </a:cubicBezTo>
                  <a:cubicBezTo>
                    <a:pt x="194973" y="381369"/>
                    <a:pt x="263426" y="268339"/>
                    <a:pt x="277968" y="236208"/>
                  </a:cubicBezTo>
                  <a:cubicBezTo>
                    <a:pt x="311877" y="185408"/>
                    <a:pt x="318036" y="187059"/>
                    <a:pt x="358105" y="169152"/>
                  </a:cubicBezTo>
                  <a:cubicBezTo>
                    <a:pt x="474183" y="117336"/>
                    <a:pt x="589118" y="62790"/>
                    <a:pt x="704243" y="8815"/>
                  </a:cubicBezTo>
                  <a:cubicBezTo>
                    <a:pt x="718086" y="2401"/>
                    <a:pt x="731675" y="-964"/>
                    <a:pt x="746598" y="242"/>
                  </a:cubicBezTo>
                  <a:lnTo>
                    <a:pt x="746598" y="242"/>
                  </a:lnTo>
                  <a:close/>
                </a:path>
              </a:pathLst>
            </a:custGeom>
            <a:solidFill>
              <a:srgbClr val="FDFDF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5B83829-4580-402C-80A9-97CE101DA2F6}"/>
                </a:ext>
              </a:extLst>
            </p:cNvPr>
            <p:cNvSpPr/>
            <p:nvPr/>
          </p:nvSpPr>
          <p:spPr>
            <a:xfrm>
              <a:off x="1982008" y="902271"/>
              <a:ext cx="643213" cy="619073"/>
            </a:xfrm>
            <a:custGeom>
              <a:avLst/>
              <a:gdLst>
                <a:gd name="connsiteX0" fmla="*/ 27526 w 643213"/>
                <a:gd name="connsiteY0" fmla="*/ 486474 h 619073"/>
                <a:gd name="connsiteX1" fmla="*/ 139540 w 643213"/>
                <a:gd name="connsiteY1" fmla="*/ 619062 h 619073"/>
                <a:gd name="connsiteX2" fmla="*/ 88867 w 643213"/>
                <a:gd name="connsiteY2" fmla="*/ 595694 h 619073"/>
                <a:gd name="connsiteX3" fmla="*/ 25621 w 643213"/>
                <a:gd name="connsiteY3" fmla="*/ 555308 h 619073"/>
                <a:gd name="connsiteX4" fmla="*/ 16477 w 643213"/>
                <a:gd name="connsiteY4" fmla="*/ 501650 h 619073"/>
                <a:gd name="connsiteX5" fmla="*/ 27526 w 643213"/>
                <a:gd name="connsiteY5" fmla="*/ 486474 h 619073"/>
                <a:gd name="connsiteX6" fmla="*/ 27526 w 643213"/>
                <a:gd name="connsiteY6" fmla="*/ 486474 h 619073"/>
                <a:gd name="connsiteX7" fmla="*/ 542066 w 643213"/>
                <a:gd name="connsiteY7" fmla="*/ 0 h 619073"/>
                <a:gd name="connsiteX8" fmla="*/ 638650 w 643213"/>
                <a:gd name="connsiteY8" fmla="*/ 124460 h 619073"/>
                <a:gd name="connsiteX9" fmla="*/ 638586 w 643213"/>
                <a:gd name="connsiteY9" fmla="*/ 143320 h 619073"/>
                <a:gd name="connsiteX10" fmla="*/ 484281 w 643213"/>
                <a:gd name="connsiteY10" fmla="*/ 282829 h 619073"/>
                <a:gd name="connsiteX11" fmla="*/ 575023 w 643213"/>
                <a:gd name="connsiteY11" fmla="*/ 183134 h 619073"/>
                <a:gd name="connsiteX12" fmla="*/ 586262 w 643213"/>
                <a:gd name="connsiteY12" fmla="*/ 122936 h 619073"/>
                <a:gd name="connsiteX13" fmla="*/ 537494 w 643213"/>
                <a:gd name="connsiteY13" fmla="*/ 2604 h 619073"/>
                <a:gd name="connsiteX14" fmla="*/ 542066 w 643213"/>
                <a:gd name="connsiteY14" fmla="*/ 0 h 619073"/>
                <a:gd name="connsiteX15" fmla="*/ 542066 w 643213"/>
                <a:gd name="connsiteY15" fmla="*/ 0 h 61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3213" h="619073">
                  <a:moveTo>
                    <a:pt x="27526" y="486474"/>
                  </a:moveTo>
                  <a:cubicBezTo>
                    <a:pt x="64483" y="530289"/>
                    <a:pt x="100487" y="572834"/>
                    <a:pt x="139540" y="619062"/>
                  </a:cubicBezTo>
                  <a:cubicBezTo>
                    <a:pt x="114584" y="619570"/>
                    <a:pt x="103218" y="604139"/>
                    <a:pt x="88867" y="595694"/>
                  </a:cubicBezTo>
                  <a:cubicBezTo>
                    <a:pt x="67277" y="583057"/>
                    <a:pt x="46639" y="568960"/>
                    <a:pt x="25621" y="555308"/>
                  </a:cubicBezTo>
                  <a:cubicBezTo>
                    <a:pt x="-6828" y="534289"/>
                    <a:pt x="-6828" y="534226"/>
                    <a:pt x="16477" y="501650"/>
                  </a:cubicBezTo>
                  <a:cubicBezTo>
                    <a:pt x="19334" y="497459"/>
                    <a:pt x="22446" y="493332"/>
                    <a:pt x="27526" y="486474"/>
                  </a:cubicBezTo>
                  <a:lnTo>
                    <a:pt x="27526" y="486474"/>
                  </a:lnTo>
                  <a:close/>
                  <a:moveTo>
                    <a:pt x="542066" y="0"/>
                  </a:moveTo>
                  <a:cubicBezTo>
                    <a:pt x="574261" y="41465"/>
                    <a:pt x="606328" y="82995"/>
                    <a:pt x="638650" y="124460"/>
                  </a:cubicBezTo>
                  <a:cubicBezTo>
                    <a:pt x="643793" y="131001"/>
                    <a:pt x="645635" y="136652"/>
                    <a:pt x="638586" y="143320"/>
                  </a:cubicBezTo>
                  <a:cubicBezTo>
                    <a:pt x="588421" y="191008"/>
                    <a:pt x="538320" y="238951"/>
                    <a:pt x="484281" y="282829"/>
                  </a:cubicBezTo>
                  <a:cubicBezTo>
                    <a:pt x="514444" y="249428"/>
                    <a:pt x="543527" y="215138"/>
                    <a:pt x="575023" y="183134"/>
                  </a:cubicBezTo>
                  <a:cubicBezTo>
                    <a:pt x="593501" y="164402"/>
                    <a:pt x="598137" y="147955"/>
                    <a:pt x="586262" y="122936"/>
                  </a:cubicBezTo>
                  <a:cubicBezTo>
                    <a:pt x="567720" y="83884"/>
                    <a:pt x="553560" y="42799"/>
                    <a:pt x="537494" y="2604"/>
                  </a:cubicBezTo>
                  <a:cubicBezTo>
                    <a:pt x="539018" y="1715"/>
                    <a:pt x="540542" y="889"/>
                    <a:pt x="542066" y="0"/>
                  </a:cubicBezTo>
                  <a:lnTo>
                    <a:pt x="542066" y="0"/>
                  </a:lnTo>
                  <a:close/>
                </a:path>
              </a:pathLst>
            </a:custGeom>
            <a:solidFill>
              <a:srgbClr val="4D4D4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846EEC96-C5C9-46E1-BC43-8BD2990105FF}"/>
                </a:ext>
              </a:extLst>
            </p:cNvPr>
            <p:cNvSpPr/>
            <p:nvPr/>
          </p:nvSpPr>
          <p:spPr>
            <a:xfrm>
              <a:off x="2914981" y="562038"/>
              <a:ext cx="476376" cy="388493"/>
            </a:xfrm>
            <a:custGeom>
              <a:avLst/>
              <a:gdLst>
                <a:gd name="connsiteX0" fmla="*/ 476377 w 476376"/>
                <a:gd name="connsiteY0" fmla="*/ 138938 h 388493"/>
                <a:gd name="connsiteX1" fmla="*/ 219138 w 476376"/>
                <a:gd name="connsiteY1" fmla="*/ 386080 h 388493"/>
                <a:gd name="connsiteX2" fmla="*/ 94551 w 476376"/>
                <a:gd name="connsiteY2" fmla="*/ 358521 h 388493"/>
                <a:gd name="connsiteX3" fmla="*/ 48704 w 476376"/>
                <a:gd name="connsiteY3" fmla="*/ 388493 h 388493"/>
                <a:gd name="connsiteX4" fmla="*/ 0 w 476376"/>
                <a:gd name="connsiteY4" fmla="*/ 378523 h 388493"/>
                <a:gd name="connsiteX5" fmla="*/ 198438 w 476376"/>
                <a:gd name="connsiteY5" fmla="*/ 117348 h 388493"/>
                <a:gd name="connsiteX6" fmla="*/ 347980 w 476376"/>
                <a:gd name="connsiteY6" fmla="*/ 0 h 388493"/>
                <a:gd name="connsiteX7" fmla="*/ 476377 w 476376"/>
                <a:gd name="connsiteY7" fmla="*/ 138938 h 388493"/>
                <a:gd name="connsiteX8" fmla="*/ 476377 w 476376"/>
                <a:gd name="connsiteY8" fmla="*/ 138938 h 388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376" h="388493">
                  <a:moveTo>
                    <a:pt x="476377" y="138938"/>
                  </a:moveTo>
                  <a:cubicBezTo>
                    <a:pt x="452183" y="154940"/>
                    <a:pt x="309118" y="289623"/>
                    <a:pt x="219138" y="386080"/>
                  </a:cubicBezTo>
                  <a:cubicBezTo>
                    <a:pt x="198374" y="365379"/>
                    <a:pt x="143002" y="344742"/>
                    <a:pt x="94551" y="358521"/>
                  </a:cubicBezTo>
                  <a:cubicBezTo>
                    <a:pt x="73787" y="365442"/>
                    <a:pt x="60769" y="376936"/>
                    <a:pt x="48704" y="388493"/>
                  </a:cubicBezTo>
                  <a:cubicBezTo>
                    <a:pt x="32258" y="386080"/>
                    <a:pt x="24320" y="383603"/>
                    <a:pt x="0" y="378523"/>
                  </a:cubicBezTo>
                  <a:cubicBezTo>
                    <a:pt x="39243" y="330962"/>
                    <a:pt x="177673" y="158686"/>
                    <a:pt x="198438" y="117348"/>
                  </a:cubicBezTo>
                  <a:cubicBezTo>
                    <a:pt x="244030" y="81470"/>
                    <a:pt x="288417" y="48450"/>
                    <a:pt x="347980" y="0"/>
                  </a:cubicBezTo>
                  <a:cubicBezTo>
                    <a:pt x="378269" y="34607"/>
                    <a:pt x="445071" y="102171"/>
                    <a:pt x="476377" y="138938"/>
                  </a:cubicBezTo>
                  <a:lnTo>
                    <a:pt x="476377" y="138938"/>
                  </a:lnTo>
                  <a:close/>
                </a:path>
              </a:pathLst>
            </a:custGeom>
            <a:solidFill>
              <a:srgbClr val="D8D6D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4EE738B6-DB93-49F9-9649-B99525ED6382}"/>
                </a:ext>
              </a:extLst>
            </p:cNvPr>
            <p:cNvSpPr/>
            <p:nvPr/>
          </p:nvSpPr>
          <p:spPr>
            <a:xfrm>
              <a:off x="2864498" y="493902"/>
              <a:ext cx="320484" cy="443483"/>
            </a:xfrm>
            <a:custGeom>
              <a:avLst/>
              <a:gdLst>
                <a:gd name="connsiteX0" fmla="*/ 50483 w 320484"/>
                <a:gd name="connsiteY0" fmla="*/ 443484 h 443483"/>
                <a:gd name="connsiteX1" fmla="*/ 0 w 320484"/>
                <a:gd name="connsiteY1" fmla="*/ 433959 h 443483"/>
                <a:gd name="connsiteX2" fmla="*/ 199009 w 320484"/>
                <a:gd name="connsiteY2" fmla="*/ 197929 h 443483"/>
                <a:gd name="connsiteX3" fmla="*/ 320485 w 320484"/>
                <a:gd name="connsiteY3" fmla="*/ 0 h 443483"/>
                <a:gd name="connsiteX4" fmla="*/ 255842 w 320484"/>
                <a:gd name="connsiteY4" fmla="*/ 171768 h 443483"/>
                <a:gd name="connsiteX5" fmla="*/ 50483 w 320484"/>
                <a:gd name="connsiteY5" fmla="*/ 443484 h 443483"/>
                <a:gd name="connsiteX6" fmla="*/ 50483 w 320484"/>
                <a:gd name="connsiteY6" fmla="*/ 443484 h 44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84" h="443483">
                  <a:moveTo>
                    <a:pt x="50483" y="443484"/>
                  </a:moveTo>
                  <a:cubicBezTo>
                    <a:pt x="38100" y="441325"/>
                    <a:pt x="12383" y="436118"/>
                    <a:pt x="0" y="433959"/>
                  </a:cubicBezTo>
                  <a:cubicBezTo>
                    <a:pt x="62230" y="358077"/>
                    <a:pt x="140970" y="273812"/>
                    <a:pt x="199009" y="197929"/>
                  </a:cubicBezTo>
                  <a:cubicBezTo>
                    <a:pt x="233236" y="153162"/>
                    <a:pt x="269621" y="88900"/>
                    <a:pt x="320485" y="0"/>
                  </a:cubicBezTo>
                  <a:cubicBezTo>
                    <a:pt x="304229" y="68263"/>
                    <a:pt x="290386" y="95822"/>
                    <a:pt x="255842" y="171768"/>
                  </a:cubicBezTo>
                  <a:cubicBezTo>
                    <a:pt x="186563" y="295910"/>
                    <a:pt x="103632" y="378714"/>
                    <a:pt x="50483" y="443484"/>
                  </a:cubicBezTo>
                  <a:lnTo>
                    <a:pt x="50483" y="443484"/>
                  </a:lnTo>
                  <a:close/>
                </a:path>
              </a:pathLst>
            </a:custGeom>
            <a:solidFill>
              <a:srgbClr val="BAB9B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C7166FA-1AAE-4F5F-B81F-99A98E42B890}"/>
                </a:ext>
              </a:extLst>
            </p:cNvPr>
            <p:cNvSpPr/>
            <p:nvPr/>
          </p:nvSpPr>
          <p:spPr>
            <a:xfrm>
              <a:off x="2715093" y="3578256"/>
              <a:ext cx="2761731" cy="1855018"/>
            </a:xfrm>
            <a:custGeom>
              <a:avLst/>
              <a:gdLst>
                <a:gd name="connsiteX0" fmla="*/ 2761732 w 2761731"/>
                <a:gd name="connsiteY0" fmla="*/ 120999 h 1855018"/>
                <a:gd name="connsiteX1" fmla="*/ 2727188 w 2761731"/>
                <a:gd name="connsiteY1" fmla="*/ 114077 h 1855018"/>
                <a:gd name="connsiteX2" fmla="*/ 2580376 w 2761731"/>
                <a:gd name="connsiteY2" fmla="*/ 105124 h 1855018"/>
                <a:gd name="connsiteX3" fmla="*/ 2275639 w 2761731"/>
                <a:gd name="connsiteY3" fmla="*/ 57816 h 1855018"/>
                <a:gd name="connsiteX4" fmla="*/ 1996430 w 2761731"/>
                <a:gd name="connsiteY4" fmla="*/ 5302 h 1855018"/>
                <a:gd name="connsiteX5" fmla="*/ 1932930 w 2761731"/>
                <a:gd name="connsiteY5" fmla="*/ 3588 h 1855018"/>
                <a:gd name="connsiteX6" fmla="*/ 495671 w 2761731"/>
                <a:gd name="connsiteY6" fmla="*/ 548608 h 1855018"/>
                <a:gd name="connsiteX7" fmla="*/ 392674 w 2761731"/>
                <a:gd name="connsiteY7" fmla="*/ 652748 h 1855018"/>
                <a:gd name="connsiteX8" fmla="*/ 19611 w 2761731"/>
                <a:gd name="connsiteY8" fmla="*/ 1092930 h 1855018"/>
                <a:gd name="connsiteX9" fmla="*/ 1704 w 2761731"/>
                <a:gd name="connsiteY9" fmla="*/ 1161510 h 1855018"/>
                <a:gd name="connsiteX10" fmla="*/ 70792 w 2761731"/>
                <a:gd name="connsiteY10" fmla="*/ 1551083 h 1855018"/>
                <a:gd name="connsiteX11" fmla="*/ 168392 w 2761731"/>
                <a:gd name="connsiteY11" fmla="*/ 1711039 h 1855018"/>
                <a:gd name="connsiteX12" fmla="*/ 335778 w 2761731"/>
                <a:gd name="connsiteY12" fmla="*/ 1846294 h 1855018"/>
                <a:gd name="connsiteX13" fmla="*/ 396103 w 2761731"/>
                <a:gd name="connsiteY13" fmla="*/ 1832324 h 1855018"/>
                <a:gd name="connsiteX14" fmla="*/ 421884 w 2761731"/>
                <a:gd name="connsiteY14" fmla="*/ 1777396 h 1855018"/>
                <a:gd name="connsiteX15" fmla="*/ 408231 w 2761731"/>
                <a:gd name="connsiteY15" fmla="*/ 1733327 h 1855018"/>
                <a:gd name="connsiteX16" fmla="*/ 320347 w 2761731"/>
                <a:gd name="connsiteY16" fmla="*/ 1553686 h 1855018"/>
                <a:gd name="connsiteX17" fmla="*/ 293360 w 2761731"/>
                <a:gd name="connsiteY17" fmla="*/ 1455261 h 1855018"/>
                <a:gd name="connsiteX18" fmla="*/ 313680 w 2761731"/>
                <a:gd name="connsiteY18" fmla="*/ 1319625 h 1855018"/>
                <a:gd name="connsiteX19" fmla="*/ 382196 w 2761731"/>
                <a:gd name="connsiteY19" fmla="*/ 1237646 h 1855018"/>
                <a:gd name="connsiteX20" fmla="*/ 383593 w 2761731"/>
                <a:gd name="connsiteY20" fmla="*/ 1236186 h 1855018"/>
                <a:gd name="connsiteX21" fmla="*/ 436870 w 2761731"/>
                <a:gd name="connsiteY21" fmla="*/ 1310100 h 1855018"/>
                <a:gd name="connsiteX22" fmla="*/ 518086 w 2761731"/>
                <a:gd name="connsiteY22" fmla="*/ 1486567 h 1855018"/>
                <a:gd name="connsiteX23" fmla="*/ 602097 w 2761731"/>
                <a:gd name="connsiteY23" fmla="*/ 1492726 h 1855018"/>
                <a:gd name="connsiteX24" fmla="*/ 622480 w 2761731"/>
                <a:gd name="connsiteY24" fmla="*/ 1471200 h 1855018"/>
                <a:gd name="connsiteX25" fmla="*/ 623242 w 2761731"/>
                <a:gd name="connsiteY25" fmla="*/ 1378045 h 1855018"/>
                <a:gd name="connsiteX26" fmla="*/ 665152 w 2761731"/>
                <a:gd name="connsiteY26" fmla="*/ 1007205 h 1855018"/>
                <a:gd name="connsiteX27" fmla="*/ 661977 w 2761731"/>
                <a:gd name="connsiteY27" fmla="*/ 956596 h 1855018"/>
                <a:gd name="connsiteX28" fmla="*/ 1718744 w 2761731"/>
                <a:gd name="connsiteY28" fmla="*/ 680371 h 1855018"/>
                <a:gd name="connsiteX29" fmla="*/ 2439088 w 2761731"/>
                <a:gd name="connsiteY29" fmla="*/ 600234 h 1855018"/>
                <a:gd name="connsiteX30" fmla="*/ 2560945 w 2761731"/>
                <a:gd name="connsiteY30" fmla="*/ 578961 h 1855018"/>
                <a:gd name="connsiteX31" fmla="*/ 2710551 w 2761731"/>
                <a:gd name="connsiteY31" fmla="*/ 488283 h 1855018"/>
                <a:gd name="connsiteX32" fmla="*/ 2729220 w 2761731"/>
                <a:gd name="connsiteY32" fmla="*/ 455771 h 1855018"/>
                <a:gd name="connsiteX33" fmla="*/ 2761732 w 2761731"/>
                <a:gd name="connsiteY33" fmla="*/ 120999 h 1855018"/>
                <a:gd name="connsiteX34" fmla="*/ 2761732 w 2761731"/>
                <a:gd name="connsiteY34" fmla="*/ 120999 h 185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61731" h="1855018">
                  <a:moveTo>
                    <a:pt x="2761732" y="120999"/>
                  </a:moveTo>
                  <a:cubicBezTo>
                    <a:pt x="2754810" y="120999"/>
                    <a:pt x="2735570" y="113823"/>
                    <a:pt x="2727188" y="114077"/>
                  </a:cubicBezTo>
                  <a:cubicBezTo>
                    <a:pt x="2674864" y="115983"/>
                    <a:pt x="2631938" y="105632"/>
                    <a:pt x="2580376" y="105124"/>
                  </a:cubicBezTo>
                  <a:cubicBezTo>
                    <a:pt x="2475982" y="104045"/>
                    <a:pt x="2376922" y="75343"/>
                    <a:pt x="2275639" y="57816"/>
                  </a:cubicBezTo>
                  <a:cubicBezTo>
                    <a:pt x="2182358" y="41751"/>
                    <a:pt x="2089584" y="22447"/>
                    <a:pt x="1996430" y="5302"/>
                  </a:cubicBezTo>
                  <a:cubicBezTo>
                    <a:pt x="1973760" y="1175"/>
                    <a:pt x="1953694" y="-3334"/>
                    <a:pt x="1932930" y="3588"/>
                  </a:cubicBezTo>
                  <a:cubicBezTo>
                    <a:pt x="1927977" y="7207"/>
                    <a:pt x="543042" y="530638"/>
                    <a:pt x="495671" y="548608"/>
                  </a:cubicBezTo>
                  <a:cubicBezTo>
                    <a:pt x="465000" y="561371"/>
                    <a:pt x="441061" y="590582"/>
                    <a:pt x="392674" y="652748"/>
                  </a:cubicBezTo>
                  <a:cubicBezTo>
                    <a:pt x="375465" y="674973"/>
                    <a:pt x="137785" y="954309"/>
                    <a:pt x="19611" y="1092930"/>
                  </a:cubicBezTo>
                  <a:cubicBezTo>
                    <a:pt x="1323" y="1114457"/>
                    <a:pt x="-2868" y="1135094"/>
                    <a:pt x="1704" y="1161510"/>
                  </a:cubicBezTo>
                  <a:cubicBezTo>
                    <a:pt x="13198" y="1227106"/>
                    <a:pt x="70729" y="1546257"/>
                    <a:pt x="70792" y="1551083"/>
                  </a:cubicBezTo>
                  <a:cubicBezTo>
                    <a:pt x="71554" y="1623853"/>
                    <a:pt x="106225" y="1675733"/>
                    <a:pt x="168392" y="1711039"/>
                  </a:cubicBezTo>
                  <a:cubicBezTo>
                    <a:pt x="169852" y="1711865"/>
                    <a:pt x="264721" y="1788953"/>
                    <a:pt x="335778" y="1846294"/>
                  </a:cubicBezTo>
                  <a:cubicBezTo>
                    <a:pt x="355590" y="1862296"/>
                    <a:pt x="385244" y="1855502"/>
                    <a:pt x="396103" y="1832324"/>
                  </a:cubicBezTo>
                  <a:cubicBezTo>
                    <a:pt x="404802" y="1813719"/>
                    <a:pt x="413375" y="1795558"/>
                    <a:pt x="421884" y="1777396"/>
                  </a:cubicBezTo>
                  <a:cubicBezTo>
                    <a:pt x="426138" y="1760125"/>
                    <a:pt x="413311" y="1747488"/>
                    <a:pt x="408231" y="1733327"/>
                  </a:cubicBezTo>
                  <a:cubicBezTo>
                    <a:pt x="385498" y="1670272"/>
                    <a:pt x="358828" y="1608550"/>
                    <a:pt x="320347" y="1553686"/>
                  </a:cubicBezTo>
                  <a:cubicBezTo>
                    <a:pt x="297551" y="1521301"/>
                    <a:pt x="286692" y="1489996"/>
                    <a:pt x="293360" y="1455261"/>
                  </a:cubicBezTo>
                  <a:cubicBezTo>
                    <a:pt x="301932" y="1410303"/>
                    <a:pt x="305107" y="1364583"/>
                    <a:pt x="313680" y="1319625"/>
                  </a:cubicBezTo>
                  <a:cubicBezTo>
                    <a:pt x="324919" y="1282605"/>
                    <a:pt x="359146" y="1264761"/>
                    <a:pt x="382196" y="1237646"/>
                  </a:cubicBezTo>
                  <a:cubicBezTo>
                    <a:pt x="382704" y="1237139"/>
                    <a:pt x="383149" y="1236694"/>
                    <a:pt x="383593" y="1236186"/>
                  </a:cubicBezTo>
                  <a:cubicBezTo>
                    <a:pt x="412295" y="1252378"/>
                    <a:pt x="428043" y="1278223"/>
                    <a:pt x="436870" y="1310100"/>
                  </a:cubicBezTo>
                  <a:cubicBezTo>
                    <a:pt x="440870" y="1324578"/>
                    <a:pt x="490718" y="1457484"/>
                    <a:pt x="518086" y="1486567"/>
                  </a:cubicBezTo>
                  <a:cubicBezTo>
                    <a:pt x="535612" y="1505236"/>
                    <a:pt x="601017" y="1492536"/>
                    <a:pt x="602097" y="1492726"/>
                  </a:cubicBezTo>
                  <a:cubicBezTo>
                    <a:pt x="619242" y="1495266"/>
                    <a:pt x="622861" y="1486694"/>
                    <a:pt x="622480" y="1471200"/>
                  </a:cubicBezTo>
                  <a:cubicBezTo>
                    <a:pt x="621782" y="1440212"/>
                    <a:pt x="622925" y="1409033"/>
                    <a:pt x="623242" y="1378045"/>
                  </a:cubicBezTo>
                  <a:cubicBezTo>
                    <a:pt x="623242" y="1353090"/>
                    <a:pt x="642483" y="1104614"/>
                    <a:pt x="665152" y="1007205"/>
                  </a:cubicBezTo>
                  <a:cubicBezTo>
                    <a:pt x="668899" y="991140"/>
                    <a:pt x="661977" y="984218"/>
                    <a:pt x="661977" y="956596"/>
                  </a:cubicBezTo>
                  <a:cubicBezTo>
                    <a:pt x="676138" y="941864"/>
                    <a:pt x="1407912" y="701071"/>
                    <a:pt x="1718744" y="680371"/>
                  </a:cubicBezTo>
                  <a:cubicBezTo>
                    <a:pt x="1961949" y="651732"/>
                    <a:pt x="2196010" y="630078"/>
                    <a:pt x="2439088" y="600234"/>
                  </a:cubicBezTo>
                  <a:cubicBezTo>
                    <a:pt x="2479919" y="595217"/>
                    <a:pt x="2523607" y="599726"/>
                    <a:pt x="2560945" y="578961"/>
                  </a:cubicBezTo>
                  <a:cubicBezTo>
                    <a:pt x="2611872" y="550577"/>
                    <a:pt x="2660322" y="517938"/>
                    <a:pt x="2710551" y="488283"/>
                  </a:cubicBezTo>
                  <a:cubicBezTo>
                    <a:pt x="2724140" y="480282"/>
                    <a:pt x="2727950" y="470440"/>
                    <a:pt x="2729220" y="455771"/>
                  </a:cubicBezTo>
                  <a:cubicBezTo>
                    <a:pt x="2734617" y="393604"/>
                    <a:pt x="2761732" y="134842"/>
                    <a:pt x="2761732" y="120999"/>
                  </a:cubicBezTo>
                  <a:lnTo>
                    <a:pt x="2761732" y="120999"/>
                  </a:lnTo>
                  <a:close/>
                </a:path>
              </a:pathLst>
            </a:custGeom>
            <a:solidFill>
              <a:srgbClr val="F39E7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E9F3C9A3-39DB-4EBA-A9A0-8EC62537AA9F}"/>
                </a:ext>
              </a:extLst>
            </p:cNvPr>
            <p:cNvSpPr/>
            <p:nvPr/>
          </p:nvSpPr>
          <p:spPr>
            <a:xfrm>
              <a:off x="3092781" y="4539741"/>
              <a:ext cx="287591" cy="535648"/>
            </a:xfrm>
            <a:custGeom>
              <a:avLst/>
              <a:gdLst>
                <a:gd name="connsiteX0" fmla="*/ 287591 w 287591"/>
                <a:gd name="connsiteY0" fmla="*/ 45974 h 535648"/>
                <a:gd name="connsiteX1" fmla="*/ 245618 w 287591"/>
                <a:gd name="connsiteY1" fmla="*/ 416878 h 535648"/>
                <a:gd name="connsiteX2" fmla="*/ 244856 w 287591"/>
                <a:gd name="connsiteY2" fmla="*/ 510032 h 535648"/>
                <a:gd name="connsiteX3" fmla="*/ 224472 w 287591"/>
                <a:gd name="connsiteY3" fmla="*/ 531559 h 535648"/>
                <a:gd name="connsiteX4" fmla="*/ 140462 w 287591"/>
                <a:gd name="connsiteY4" fmla="*/ 525399 h 535648"/>
                <a:gd name="connsiteX5" fmla="*/ 59182 w 287591"/>
                <a:gd name="connsiteY5" fmla="*/ 348933 h 535648"/>
                <a:gd name="connsiteX6" fmla="*/ 0 w 287591"/>
                <a:gd name="connsiteY6" fmla="*/ 271780 h 535648"/>
                <a:gd name="connsiteX7" fmla="*/ 282575 w 287591"/>
                <a:gd name="connsiteY7" fmla="*/ 0 h 535648"/>
                <a:gd name="connsiteX8" fmla="*/ 287591 w 287591"/>
                <a:gd name="connsiteY8" fmla="*/ 45974 h 535648"/>
                <a:gd name="connsiteX9" fmla="*/ 287591 w 287591"/>
                <a:gd name="connsiteY9" fmla="*/ 45974 h 53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591" h="535648">
                  <a:moveTo>
                    <a:pt x="287591" y="45974"/>
                  </a:moveTo>
                  <a:cubicBezTo>
                    <a:pt x="264922" y="143447"/>
                    <a:pt x="245618" y="391922"/>
                    <a:pt x="245618" y="416878"/>
                  </a:cubicBezTo>
                  <a:cubicBezTo>
                    <a:pt x="245300" y="447929"/>
                    <a:pt x="244094" y="479044"/>
                    <a:pt x="244856" y="510032"/>
                  </a:cubicBezTo>
                  <a:cubicBezTo>
                    <a:pt x="245173" y="525526"/>
                    <a:pt x="241554" y="534099"/>
                    <a:pt x="224472" y="531559"/>
                  </a:cubicBezTo>
                  <a:cubicBezTo>
                    <a:pt x="223457" y="531432"/>
                    <a:pt x="157988" y="544132"/>
                    <a:pt x="140462" y="525399"/>
                  </a:cubicBezTo>
                  <a:cubicBezTo>
                    <a:pt x="113093" y="496316"/>
                    <a:pt x="63119" y="363411"/>
                    <a:pt x="59182" y="348933"/>
                  </a:cubicBezTo>
                  <a:cubicBezTo>
                    <a:pt x="49784" y="314960"/>
                    <a:pt x="32639" y="287592"/>
                    <a:pt x="0" y="271780"/>
                  </a:cubicBezTo>
                  <a:cubicBezTo>
                    <a:pt x="90551" y="177419"/>
                    <a:pt x="186626" y="88710"/>
                    <a:pt x="282575" y="0"/>
                  </a:cubicBezTo>
                  <a:cubicBezTo>
                    <a:pt x="284416" y="16066"/>
                    <a:pt x="284416" y="36830"/>
                    <a:pt x="287591" y="45974"/>
                  </a:cubicBezTo>
                  <a:lnTo>
                    <a:pt x="287591" y="45974"/>
                  </a:lnTo>
                  <a:close/>
                </a:path>
              </a:pathLst>
            </a:custGeom>
            <a:solidFill>
              <a:srgbClr val="DE95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9147642-708B-446B-BE4F-3E627F806611}"/>
                </a:ext>
              </a:extLst>
            </p:cNvPr>
            <p:cNvSpPr/>
            <p:nvPr/>
          </p:nvSpPr>
          <p:spPr>
            <a:xfrm>
              <a:off x="2919362" y="4036186"/>
              <a:ext cx="283336" cy="150241"/>
            </a:xfrm>
            <a:custGeom>
              <a:avLst/>
              <a:gdLst>
                <a:gd name="connsiteX0" fmla="*/ 0 w 283336"/>
                <a:gd name="connsiteY0" fmla="*/ 76073 h 150241"/>
                <a:gd name="connsiteX1" fmla="*/ 215328 w 283336"/>
                <a:gd name="connsiteY1" fmla="*/ 150241 h 150241"/>
                <a:gd name="connsiteX2" fmla="*/ 283337 w 283336"/>
                <a:gd name="connsiteY2" fmla="*/ 89853 h 150241"/>
                <a:gd name="connsiteX3" fmla="*/ 27686 w 283336"/>
                <a:gd name="connsiteY3" fmla="*/ 0 h 150241"/>
                <a:gd name="connsiteX4" fmla="*/ 0 w 283336"/>
                <a:gd name="connsiteY4" fmla="*/ 76073 h 15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336" h="150241">
                  <a:moveTo>
                    <a:pt x="0" y="76073"/>
                  </a:moveTo>
                  <a:cubicBezTo>
                    <a:pt x="9335" y="85217"/>
                    <a:pt x="204788" y="144590"/>
                    <a:pt x="215328" y="150241"/>
                  </a:cubicBezTo>
                  <a:cubicBezTo>
                    <a:pt x="238633" y="132905"/>
                    <a:pt x="256032" y="103124"/>
                    <a:pt x="283337" y="89853"/>
                  </a:cubicBezTo>
                  <a:cubicBezTo>
                    <a:pt x="202501" y="54547"/>
                    <a:pt x="114554" y="16447"/>
                    <a:pt x="27686" y="0"/>
                  </a:cubicBezTo>
                  <a:cubicBezTo>
                    <a:pt x="18415" y="22289"/>
                    <a:pt x="4699" y="52705"/>
                    <a:pt x="0" y="76073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E70D4AC-F4DB-46BD-A817-3C00D36C7CB4}"/>
                </a:ext>
              </a:extLst>
            </p:cNvPr>
            <p:cNvSpPr/>
            <p:nvPr/>
          </p:nvSpPr>
          <p:spPr>
            <a:xfrm>
              <a:off x="5079422" y="4771485"/>
              <a:ext cx="386242" cy="413281"/>
            </a:xfrm>
            <a:custGeom>
              <a:avLst/>
              <a:gdLst>
                <a:gd name="connsiteX0" fmla="*/ 47772 w 386242"/>
                <a:gd name="connsiteY0" fmla="*/ 120682 h 413281"/>
                <a:gd name="connsiteX1" fmla="*/ 54122 w 386242"/>
                <a:gd name="connsiteY1" fmla="*/ 242094 h 413281"/>
                <a:gd name="connsiteX2" fmla="*/ 79014 w 386242"/>
                <a:gd name="connsiteY2" fmla="*/ 256889 h 413281"/>
                <a:gd name="connsiteX3" fmla="*/ 124163 w 386242"/>
                <a:gd name="connsiteY3" fmla="*/ 228886 h 413281"/>
                <a:gd name="connsiteX4" fmla="*/ 149435 w 386242"/>
                <a:gd name="connsiteY4" fmla="*/ 225774 h 413281"/>
                <a:gd name="connsiteX5" fmla="*/ 240876 w 386242"/>
                <a:gd name="connsiteY5" fmla="*/ 290671 h 413281"/>
                <a:gd name="connsiteX6" fmla="*/ 358604 w 386242"/>
                <a:gd name="connsiteY6" fmla="*/ 402685 h 413281"/>
                <a:gd name="connsiteX7" fmla="*/ 378670 w 386242"/>
                <a:gd name="connsiteY7" fmla="*/ 409924 h 413281"/>
                <a:gd name="connsiteX8" fmla="*/ 384513 w 386242"/>
                <a:gd name="connsiteY8" fmla="*/ 387064 h 413281"/>
                <a:gd name="connsiteX9" fmla="*/ 362859 w 386242"/>
                <a:gd name="connsiteY9" fmla="*/ 345472 h 413281"/>
                <a:gd name="connsiteX10" fmla="*/ 266593 w 386242"/>
                <a:gd name="connsiteY10" fmla="*/ 185071 h 413281"/>
                <a:gd name="connsiteX11" fmla="*/ 207030 w 386242"/>
                <a:gd name="connsiteY11" fmla="*/ 61944 h 413281"/>
                <a:gd name="connsiteX12" fmla="*/ 201696 w 386242"/>
                <a:gd name="connsiteY12" fmla="*/ 90329 h 413281"/>
                <a:gd name="connsiteX13" fmla="*/ 221127 w 386242"/>
                <a:gd name="connsiteY13" fmla="*/ 178340 h 413281"/>
                <a:gd name="connsiteX14" fmla="*/ 213507 w 386242"/>
                <a:gd name="connsiteY14" fmla="*/ 209963 h 413281"/>
                <a:gd name="connsiteX15" fmla="*/ 187408 w 386242"/>
                <a:gd name="connsiteY15" fmla="*/ 199803 h 413281"/>
                <a:gd name="connsiteX16" fmla="*/ 96984 w 386242"/>
                <a:gd name="connsiteY16" fmla="*/ 102013 h 413281"/>
                <a:gd name="connsiteX17" fmla="*/ 46375 w 386242"/>
                <a:gd name="connsiteY17" fmla="*/ 16224 h 413281"/>
                <a:gd name="connsiteX18" fmla="*/ 27389 w 386242"/>
                <a:gd name="connsiteY18" fmla="*/ 540 h 413281"/>
                <a:gd name="connsiteX19" fmla="*/ 6433 w 386242"/>
                <a:gd name="connsiteY19" fmla="*/ 3715 h 413281"/>
                <a:gd name="connsiteX20" fmla="*/ 10307 w 386242"/>
                <a:gd name="connsiteY20" fmla="*/ 32099 h 413281"/>
                <a:gd name="connsiteX21" fmla="*/ 47772 w 386242"/>
                <a:gd name="connsiteY21" fmla="*/ 120682 h 4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6242" h="413281">
                  <a:moveTo>
                    <a:pt x="47772" y="120682"/>
                  </a:moveTo>
                  <a:cubicBezTo>
                    <a:pt x="50947" y="161131"/>
                    <a:pt x="52662" y="201581"/>
                    <a:pt x="54122" y="242094"/>
                  </a:cubicBezTo>
                  <a:cubicBezTo>
                    <a:pt x="54820" y="261461"/>
                    <a:pt x="58059" y="271812"/>
                    <a:pt x="79014" y="256889"/>
                  </a:cubicBezTo>
                  <a:cubicBezTo>
                    <a:pt x="93365" y="246666"/>
                    <a:pt x="109494" y="238792"/>
                    <a:pt x="124163" y="228886"/>
                  </a:cubicBezTo>
                  <a:cubicBezTo>
                    <a:pt x="132608" y="223234"/>
                    <a:pt x="139910" y="218599"/>
                    <a:pt x="149435" y="225774"/>
                  </a:cubicBezTo>
                  <a:cubicBezTo>
                    <a:pt x="179281" y="248253"/>
                    <a:pt x="214015" y="263112"/>
                    <a:pt x="240876" y="290671"/>
                  </a:cubicBezTo>
                  <a:cubicBezTo>
                    <a:pt x="278595" y="329533"/>
                    <a:pt x="319044" y="365728"/>
                    <a:pt x="358604" y="402685"/>
                  </a:cubicBezTo>
                  <a:cubicBezTo>
                    <a:pt x="363939" y="407638"/>
                    <a:pt x="369019" y="418878"/>
                    <a:pt x="378670" y="409924"/>
                  </a:cubicBezTo>
                  <a:cubicBezTo>
                    <a:pt x="384703" y="404336"/>
                    <a:pt x="388703" y="395764"/>
                    <a:pt x="384513" y="387064"/>
                  </a:cubicBezTo>
                  <a:cubicBezTo>
                    <a:pt x="377782" y="372967"/>
                    <a:pt x="371368" y="358553"/>
                    <a:pt x="362859" y="345472"/>
                  </a:cubicBezTo>
                  <a:cubicBezTo>
                    <a:pt x="328823" y="293211"/>
                    <a:pt x="295232" y="240570"/>
                    <a:pt x="266593" y="185071"/>
                  </a:cubicBezTo>
                  <a:cubicBezTo>
                    <a:pt x="245702" y="144558"/>
                    <a:pt x="226778" y="103029"/>
                    <a:pt x="207030" y="61944"/>
                  </a:cubicBezTo>
                  <a:cubicBezTo>
                    <a:pt x="197569" y="72485"/>
                    <a:pt x="199410" y="81058"/>
                    <a:pt x="201696" y="90329"/>
                  </a:cubicBezTo>
                  <a:cubicBezTo>
                    <a:pt x="208745" y="119539"/>
                    <a:pt x="213952" y="149193"/>
                    <a:pt x="221127" y="178340"/>
                  </a:cubicBezTo>
                  <a:cubicBezTo>
                    <a:pt x="224239" y="190976"/>
                    <a:pt x="221127" y="203613"/>
                    <a:pt x="213507" y="209963"/>
                  </a:cubicBezTo>
                  <a:cubicBezTo>
                    <a:pt x="204236" y="217710"/>
                    <a:pt x="194013" y="206978"/>
                    <a:pt x="187408" y="199803"/>
                  </a:cubicBezTo>
                  <a:cubicBezTo>
                    <a:pt x="157500" y="167164"/>
                    <a:pt x="119781" y="142526"/>
                    <a:pt x="96984" y="102013"/>
                  </a:cubicBezTo>
                  <a:cubicBezTo>
                    <a:pt x="80728" y="73247"/>
                    <a:pt x="61742" y="45625"/>
                    <a:pt x="46375" y="16224"/>
                  </a:cubicBezTo>
                  <a:cubicBezTo>
                    <a:pt x="41422" y="6636"/>
                    <a:pt x="34564" y="2064"/>
                    <a:pt x="27389" y="540"/>
                  </a:cubicBezTo>
                  <a:cubicBezTo>
                    <a:pt x="20213" y="-921"/>
                    <a:pt x="12720" y="730"/>
                    <a:pt x="6433" y="3715"/>
                  </a:cubicBezTo>
                  <a:cubicBezTo>
                    <a:pt x="-8553" y="10763"/>
                    <a:pt x="6878" y="22955"/>
                    <a:pt x="10307" y="32099"/>
                  </a:cubicBezTo>
                  <a:cubicBezTo>
                    <a:pt x="21610" y="62198"/>
                    <a:pt x="45169" y="87344"/>
                    <a:pt x="47772" y="120682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816F641-86F9-4A1E-AF30-C80696F29F36}"/>
                </a:ext>
              </a:extLst>
            </p:cNvPr>
            <p:cNvSpPr/>
            <p:nvPr/>
          </p:nvSpPr>
          <p:spPr>
            <a:xfrm>
              <a:off x="4348303" y="5349430"/>
              <a:ext cx="1277683" cy="445670"/>
            </a:xfrm>
            <a:custGeom>
              <a:avLst/>
              <a:gdLst>
                <a:gd name="connsiteX0" fmla="*/ 1264412 w 1277683"/>
                <a:gd name="connsiteY0" fmla="*/ 112204 h 445670"/>
                <a:gd name="connsiteX1" fmla="*/ 1037019 w 1277683"/>
                <a:gd name="connsiteY1" fmla="*/ 260541 h 445670"/>
                <a:gd name="connsiteX2" fmla="*/ 975995 w 1277683"/>
                <a:gd name="connsiteY2" fmla="*/ 272034 h 445670"/>
                <a:gd name="connsiteX3" fmla="*/ 543370 w 1277683"/>
                <a:gd name="connsiteY3" fmla="*/ 152273 h 445670"/>
                <a:gd name="connsiteX4" fmla="*/ 213551 w 1277683"/>
                <a:gd name="connsiteY4" fmla="*/ 59499 h 445670"/>
                <a:gd name="connsiteX5" fmla="*/ 1905 w 1277683"/>
                <a:gd name="connsiteY5" fmla="*/ 0 h 445670"/>
                <a:gd name="connsiteX6" fmla="*/ 0 w 1277683"/>
                <a:gd name="connsiteY6" fmla="*/ 6604 h 445670"/>
                <a:gd name="connsiteX7" fmla="*/ 459677 w 1277683"/>
                <a:gd name="connsiteY7" fmla="*/ 251206 h 445670"/>
                <a:gd name="connsiteX8" fmla="*/ 484188 w 1277683"/>
                <a:gd name="connsiteY8" fmla="*/ 273050 h 445670"/>
                <a:gd name="connsiteX9" fmla="*/ 518541 w 1277683"/>
                <a:gd name="connsiteY9" fmla="*/ 379857 h 445670"/>
                <a:gd name="connsiteX10" fmla="*/ 571309 w 1277683"/>
                <a:gd name="connsiteY10" fmla="*/ 420370 h 445670"/>
                <a:gd name="connsiteX11" fmla="*/ 716344 w 1277683"/>
                <a:gd name="connsiteY11" fmla="*/ 437134 h 445670"/>
                <a:gd name="connsiteX12" fmla="*/ 815403 w 1277683"/>
                <a:gd name="connsiteY12" fmla="*/ 442722 h 445670"/>
                <a:gd name="connsiteX13" fmla="*/ 1060323 w 1277683"/>
                <a:gd name="connsiteY13" fmla="*/ 381826 h 445670"/>
                <a:gd name="connsiteX14" fmla="*/ 1105471 w 1277683"/>
                <a:gd name="connsiteY14" fmla="*/ 351282 h 445670"/>
                <a:gd name="connsiteX15" fmla="*/ 1163764 w 1277683"/>
                <a:gd name="connsiteY15" fmla="*/ 270573 h 445670"/>
                <a:gd name="connsiteX16" fmla="*/ 1277683 w 1277683"/>
                <a:gd name="connsiteY16" fmla="*/ 112204 h 445670"/>
                <a:gd name="connsiteX17" fmla="*/ 1264412 w 1277683"/>
                <a:gd name="connsiteY17" fmla="*/ 112204 h 44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77683" h="445670">
                  <a:moveTo>
                    <a:pt x="1264412" y="112204"/>
                  </a:moveTo>
                  <a:cubicBezTo>
                    <a:pt x="1188466" y="161417"/>
                    <a:pt x="1112076" y="209995"/>
                    <a:pt x="1037019" y="260541"/>
                  </a:cubicBezTo>
                  <a:cubicBezTo>
                    <a:pt x="1017079" y="273939"/>
                    <a:pt x="999490" y="278638"/>
                    <a:pt x="975995" y="272034"/>
                  </a:cubicBezTo>
                  <a:cubicBezTo>
                    <a:pt x="831977" y="231521"/>
                    <a:pt x="687514" y="192341"/>
                    <a:pt x="543370" y="152273"/>
                  </a:cubicBezTo>
                  <a:cubicBezTo>
                    <a:pt x="433388" y="121666"/>
                    <a:pt x="323533" y="90424"/>
                    <a:pt x="213551" y="59499"/>
                  </a:cubicBezTo>
                  <a:cubicBezTo>
                    <a:pt x="143002" y="39688"/>
                    <a:pt x="72453" y="19812"/>
                    <a:pt x="1905" y="0"/>
                  </a:cubicBezTo>
                  <a:cubicBezTo>
                    <a:pt x="1270" y="2223"/>
                    <a:pt x="571" y="4445"/>
                    <a:pt x="0" y="6604"/>
                  </a:cubicBezTo>
                  <a:cubicBezTo>
                    <a:pt x="153289" y="88138"/>
                    <a:pt x="306514" y="169609"/>
                    <a:pt x="459677" y="251206"/>
                  </a:cubicBezTo>
                  <a:cubicBezTo>
                    <a:pt x="469519" y="256477"/>
                    <a:pt x="480885" y="259334"/>
                    <a:pt x="484188" y="273050"/>
                  </a:cubicBezTo>
                  <a:cubicBezTo>
                    <a:pt x="493077" y="309563"/>
                    <a:pt x="510096" y="343853"/>
                    <a:pt x="518541" y="379857"/>
                  </a:cubicBezTo>
                  <a:cubicBezTo>
                    <a:pt x="526161" y="412496"/>
                    <a:pt x="545465" y="417385"/>
                    <a:pt x="571309" y="420370"/>
                  </a:cubicBezTo>
                  <a:cubicBezTo>
                    <a:pt x="619696" y="426022"/>
                    <a:pt x="667829" y="434721"/>
                    <a:pt x="716344" y="437134"/>
                  </a:cubicBezTo>
                  <a:cubicBezTo>
                    <a:pt x="749364" y="438785"/>
                    <a:pt x="781685" y="451231"/>
                    <a:pt x="815403" y="442722"/>
                  </a:cubicBezTo>
                  <a:cubicBezTo>
                    <a:pt x="896938" y="422148"/>
                    <a:pt x="978662" y="402146"/>
                    <a:pt x="1060323" y="381826"/>
                  </a:cubicBezTo>
                  <a:cubicBezTo>
                    <a:pt x="1079056" y="377190"/>
                    <a:pt x="1094169" y="368491"/>
                    <a:pt x="1105471" y="351282"/>
                  </a:cubicBezTo>
                  <a:cubicBezTo>
                    <a:pt x="1123633" y="323596"/>
                    <a:pt x="1144397" y="297498"/>
                    <a:pt x="1163764" y="270573"/>
                  </a:cubicBezTo>
                  <a:cubicBezTo>
                    <a:pt x="1201864" y="217805"/>
                    <a:pt x="1239838" y="164846"/>
                    <a:pt x="1277683" y="112204"/>
                  </a:cubicBezTo>
                  <a:cubicBezTo>
                    <a:pt x="1271143" y="106743"/>
                    <a:pt x="1267587" y="110236"/>
                    <a:pt x="1264412" y="112204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6421FC3-F723-4615-9DE3-C97F6AA75264}"/>
                </a:ext>
              </a:extLst>
            </p:cNvPr>
            <p:cNvSpPr/>
            <p:nvPr/>
          </p:nvSpPr>
          <p:spPr>
            <a:xfrm>
              <a:off x="3134183" y="4186428"/>
              <a:ext cx="942" cy="428"/>
            </a:xfrm>
            <a:custGeom>
              <a:avLst/>
              <a:gdLst>
                <a:gd name="connsiteX0" fmla="*/ 508 w 942"/>
                <a:gd name="connsiteY0" fmla="*/ 0 h 428"/>
                <a:gd name="connsiteX1" fmla="*/ 0 w 942"/>
                <a:gd name="connsiteY1" fmla="*/ 381 h 428"/>
                <a:gd name="connsiteX2" fmla="*/ 508 w 942"/>
                <a:gd name="connsiteY2" fmla="*/ 0 h 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2" h="428">
                  <a:moveTo>
                    <a:pt x="508" y="0"/>
                  </a:moveTo>
                  <a:cubicBezTo>
                    <a:pt x="317" y="127"/>
                    <a:pt x="190" y="254"/>
                    <a:pt x="0" y="381"/>
                  </a:cubicBezTo>
                  <a:cubicBezTo>
                    <a:pt x="1080" y="508"/>
                    <a:pt x="1207" y="381"/>
                    <a:pt x="508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305D1BD-6C0A-4FF6-9E17-44B74E473B70}"/>
                </a:ext>
              </a:extLst>
            </p:cNvPr>
            <p:cNvSpPr/>
            <p:nvPr/>
          </p:nvSpPr>
          <p:spPr>
            <a:xfrm>
              <a:off x="4778769" y="5735008"/>
              <a:ext cx="816991" cy="330063"/>
            </a:xfrm>
            <a:custGeom>
              <a:avLst/>
              <a:gdLst>
                <a:gd name="connsiteX0" fmla="*/ 801307 w 816991"/>
                <a:gd name="connsiteY0" fmla="*/ 5518 h 330063"/>
                <a:gd name="connsiteX1" fmla="*/ 606997 w 816991"/>
                <a:gd name="connsiteY1" fmla="*/ 180397 h 330063"/>
                <a:gd name="connsiteX2" fmla="*/ 538671 w 816991"/>
                <a:gd name="connsiteY2" fmla="*/ 211131 h 330063"/>
                <a:gd name="connsiteX3" fmla="*/ 357060 w 816991"/>
                <a:gd name="connsiteY3" fmla="*/ 210115 h 330063"/>
                <a:gd name="connsiteX4" fmla="*/ 296101 w 816991"/>
                <a:gd name="connsiteY4" fmla="*/ 221164 h 330063"/>
                <a:gd name="connsiteX5" fmla="*/ 171704 w 816991"/>
                <a:gd name="connsiteY5" fmla="*/ 260534 h 330063"/>
                <a:gd name="connsiteX6" fmla="*/ 0 w 816991"/>
                <a:gd name="connsiteY6" fmla="*/ 312985 h 330063"/>
                <a:gd name="connsiteX7" fmla="*/ 1778 w 816991"/>
                <a:gd name="connsiteY7" fmla="*/ 322510 h 330063"/>
                <a:gd name="connsiteX8" fmla="*/ 150241 w 816991"/>
                <a:gd name="connsiteY8" fmla="*/ 328225 h 330063"/>
                <a:gd name="connsiteX9" fmla="*/ 396177 w 816991"/>
                <a:gd name="connsiteY9" fmla="*/ 317875 h 330063"/>
                <a:gd name="connsiteX10" fmla="*/ 594932 w 816991"/>
                <a:gd name="connsiteY10" fmla="*/ 304540 h 330063"/>
                <a:gd name="connsiteX11" fmla="*/ 623189 w 816991"/>
                <a:gd name="connsiteY11" fmla="*/ 288157 h 330063"/>
                <a:gd name="connsiteX12" fmla="*/ 776732 w 816991"/>
                <a:gd name="connsiteY12" fmla="*/ 64954 h 330063"/>
                <a:gd name="connsiteX13" fmla="*/ 816991 w 816991"/>
                <a:gd name="connsiteY13" fmla="*/ 819 h 330063"/>
                <a:gd name="connsiteX14" fmla="*/ 801307 w 816991"/>
                <a:gd name="connsiteY14" fmla="*/ 5518 h 33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6991" h="330063">
                  <a:moveTo>
                    <a:pt x="801307" y="5518"/>
                  </a:moveTo>
                  <a:cubicBezTo>
                    <a:pt x="736536" y="63875"/>
                    <a:pt x="672084" y="122485"/>
                    <a:pt x="606997" y="180397"/>
                  </a:cubicBezTo>
                  <a:cubicBezTo>
                    <a:pt x="587820" y="197479"/>
                    <a:pt x="568706" y="212528"/>
                    <a:pt x="538671" y="211131"/>
                  </a:cubicBezTo>
                  <a:cubicBezTo>
                    <a:pt x="478282" y="208337"/>
                    <a:pt x="417640" y="210814"/>
                    <a:pt x="357060" y="210115"/>
                  </a:cubicBezTo>
                  <a:cubicBezTo>
                    <a:pt x="335852" y="209925"/>
                    <a:pt x="315976" y="214878"/>
                    <a:pt x="296101" y="221164"/>
                  </a:cubicBezTo>
                  <a:cubicBezTo>
                    <a:pt x="254635" y="234372"/>
                    <a:pt x="213233" y="247707"/>
                    <a:pt x="171704" y="260534"/>
                  </a:cubicBezTo>
                  <a:cubicBezTo>
                    <a:pt x="114491" y="278251"/>
                    <a:pt x="57214" y="295523"/>
                    <a:pt x="0" y="312985"/>
                  </a:cubicBezTo>
                  <a:cubicBezTo>
                    <a:pt x="572" y="316160"/>
                    <a:pt x="1143" y="319272"/>
                    <a:pt x="1778" y="322510"/>
                  </a:cubicBezTo>
                  <a:cubicBezTo>
                    <a:pt x="51308" y="324352"/>
                    <a:pt x="100902" y="325495"/>
                    <a:pt x="150241" y="328225"/>
                  </a:cubicBezTo>
                  <a:cubicBezTo>
                    <a:pt x="232220" y="332861"/>
                    <a:pt x="314261" y="328479"/>
                    <a:pt x="396177" y="317875"/>
                  </a:cubicBezTo>
                  <a:cubicBezTo>
                    <a:pt x="461899" y="309366"/>
                    <a:pt x="528574" y="308286"/>
                    <a:pt x="594932" y="304540"/>
                  </a:cubicBezTo>
                  <a:cubicBezTo>
                    <a:pt x="607822" y="303778"/>
                    <a:pt x="616204" y="298190"/>
                    <a:pt x="623189" y="288157"/>
                  </a:cubicBezTo>
                  <a:cubicBezTo>
                    <a:pt x="674624" y="213925"/>
                    <a:pt x="727710" y="140773"/>
                    <a:pt x="776732" y="64954"/>
                  </a:cubicBezTo>
                  <a:cubicBezTo>
                    <a:pt x="790067" y="44317"/>
                    <a:pt x="812927" y="28124"/>
                    <a:pt x="816991" y="819"/>
                  </a:cubicBezTo>
                  <a:cubicBezTo>
                    <a:pt x="808736" y="-1721"/>
                    <a:pt x="805117" y="2153"/>
                    <a:pt x="801307" y="5518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A105E08-2BFF-41C8-8A8A-34378F9EE120}"/>
                </a:ext>
              </a:extLst>
            </p:cNvPr>
            <p:cNvSpPr/>
            <p:nvPr/>
          </p:nvSpPr>
          <p:spPr>
            <a:xfrm>
              <a:off x="4519372" y="5904281"/>
              <a:ext cx="109372" cy="77735"/>
            </a:xfrm>
            <a:custGeom>
              <a:avLst/>
              <a:gdLst>
                <a:gd name="connsiteX0" fmla="*/ 109283 w 109372"/>
                <a:gd name="connsiteY0" fmla="*/ 68401 h 77735"/>
                <a:gd name="connsiteX1" fmla="*/ 102552 w 109372"/>
                <a:gd name="connsiteY1" fmla="*/ 16522 h 77735"/>
                <a:gd name="connsiteX2" fmla="*/ 68516 w 109372"/>
                <a:gd name="connsiteY2" fmla="*/ 12331 h 77735"/>
                <a:gd name="connsiteX3" fmla="*/ 0 w 109372"/>
                <a:gd name="connsiteY3" fmla="*/ 77736 h 77735"/>
                <a:gd name="connsiteX4" fmla="*/ 109283 w 109372"/>
                <a:gd name="connsiteY4" fmla="*/ 68401 h 77735"/>
                <a:gd name="connsiteX5" fmla="*/ 109283 w 109372"/>
                <a:gd name="connsiteY5" fmla="*/ 68401 h 7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372" h="77735">
                  <a:moveTo>
                    <a:pt x="109283" y="68401"/>
                  </a:moveTo>
                  <a:cubicBezTo>
                    <a:pt x="109982" y="51066"/>
                    <a:pt x="106489" y="33794"/>
                    <a:pt x="102552" y="16522"/>
                  </a:cubicBezTo>
                  <a:cubicBezTo>
                    <a:pt x="97980" y="-3735"/>
                    <a:pt x="85471" y="-5640"/>
                    <a:pt x="68516" y="12331"/>
                  </a:cubicBezTo>
                  <a:cubicBezTo>
                    <a:pt x="46799" y="35381"/>
                    <a:pt x="23432" y="56590"/>
                    <a:pt x="0" y="77736"/>
                  </a:cubicBezTo>
                  <a:cubicBezTo>
                    <a:pt x="60134" y="72846"/>
                    <a:pt x="109283" y="68401"/>
                    <a:pt x="109283" y="68401"/>
                  </a:cubicBezTo>
                  <a:lnTo>
                    <a:pt x="109283" y="68401"/>
                  </a:lnTo>
                  <a:close/>
                </a:path>
              </a:pathLst>
            </a:custGeom>
            <a:no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E1F79F60-1206-4787-9007-E3B2866910C8}"/>
                </a:ext>
              </a:extLst>
            </p:cNvPr>
            <p:cNvSpPr/>
            <p:nvPr/>
          </p:nvSpPr>
          <p:spPr>
            <a:xfrm>
              <a:off x="3237124" y="4302886"/>
              <a:ext cx="2210965" cy="2024669"/>
            </a:xfrm>
            <a:custGeom>
              <a:avLst/>
              <a:gdLst>
                <a:gd name="connsiteX0" fmla="*/ 2209982 w 2210965"/>
                <a:gd name="connsiteY0" fmla="*/ 1868043 h 2024669"/>
                <a:gd name="connsiteX1" fmla="*/ 2194615 w 2210965"/>
                <a:gd name="connsiteY1" fmla="*/ 1869758 h 2024669"/>
                <a:gd name="connsiteX2" fmla="*/ 1907849 w 2210965"/>
                <a:gd name="connsiteY2" fmla="*/ 1965389 h 2024669"/>
                <a:gd name="connsiteX3" fmla="*/ 1838126 w 2210965"/>
                <a:gd name="connsiteY3" fmla="*/ 1980629 h 2024669"/>
                <a:gd name="connsiteX4" fmla="*/ 1615749 w 2210965"/>
                <a:gd name="connsiteY4" fmla="*/ 1980565 h 2024669"/>
                <a:gd name="connsiteX5" fmla="*/ 1583618 w 2210965"/>
                <a:gd name="connsiteY5" fmla="*/ 1972056 h 2024669"/>
                <a:gd name="connsiteX6" fmla="*/ 1493893 w 2210965"/>
                <a:gd name="connsiteY6" fmla="*/ 1899857 h 2024669"/>
                <a:gd name="connsiteX7" fmla="*/ 1464874 w 2210965"/>
                <a:gd name="connsiteY7" fmla="*/ 1867598 h 2024669"/>
                <a:gd name="connsiteX8" fmla="*/ 1423662 w 2210965"/>
                <a:gd name="connsiteY8" fmla="*/ 1805686 h 2024669"/>
                <a:gd name="connsiteX9" fmla="*/ 1409882 w 2210965"/>
                <a:gd name="connsiteY9" fmla="*/ 1771967 h 2024669"/>
                <a:gd name="connsiteX10" fmla="*/ 1415597 w 2210965"/>
                <a:gd name="connsiteY10" fmla="*/ 1764729 h 2024669"/>
                <a:gd name="connsiteX11" fmla="*/ 1432806 w 2210965"/>
                <a:gd name="connsiteY11" fmla="*/ 1786382 h 2024669"/>
                <a:gd name="connsiteX12" fmla="*/ 1423852 w 2210965"/>
                <a:gd name="connsiteY12" fmla="*/ 1630807 h 2024669"/>
                <a:gd name="connsiteX13" fmla="*/ 1408676 w 2210965"/>
                <a:gd name="connsiteY13" fmla="*/ 1576578 h 2024669"/>
                <a:gd name="connsiteX14" fmla="*/ 1123434 w 2210965"/>
                <a:gd name="connsiteY14" fmla="*/ 1360107 h 2024669"/>
                <a:gd name="connsiteX15" fmla="*/ 1086731 w 2210965"/>
                <a:gd name="connsiteY15" fmla="*/ 1327023 h 2024669"/>
                <a:gd name="connsiteX16" fmla="*/ 875149 w 2210965"/>
                <a:gd name="connsiteY16" fmla="*/ 1003427 h 2024669"/>
                <a:gd name="connsiteX17" fmla="*/ 854765 w 2210965"/>
                <a:gd name="connsiteY17" fmla="*/ 969201 h 2024669"/>
                <a:gd name="connsiteX18" fmla="*/ 754308 w 2210965"/>
                <a:gd name="connsiteY18" fmla="*/ 664654 h 2024669"/>
                <a:gd name="connsiteX19" fmla="*/ 729289 w 2210965"/>
                <a:gd name="connsiteY19" fmla="*/ 553339 h 2024669"/>
                <a:gd name="connsiteX20" fmla="*/ 711827 w 2210965"/>
                <a:gd name="connsiteY20" fmla="*/ 380365 h 2024669"/>
                <a:gd name="connsiteX21" fmla="*/ 791138 w 2210965"/>
                <a:gd name="connsiteY21" fmla="*/ 136589 h 2024669"/>
                <a:gd name="connsiteX22" fmla="*/ 901819 w 2210965"/>
                <a:gd name="connsiteY22" fmla="*/ 13779 h 2024669"/>
                <a:gd name="connsiteX23" fmla="*/ 899406 w 2210965"/>
                <a:gd name="connsiteY23" fmla="*/ 0 h 2024669"/>
                <a:gd name="connsiteX24" fmla="*/ 831080 w 2210965"/>
                <a:gd name="connsiteY24" fmla="*/ 19685 h 2024669"/>
                <a:gd name="connsiteX25" fmla="*/ 818507 w 2210965"/>
                <a:gd name="connsiteY25" fmla="*/ 47942 h 2024669"/>
                <a:gd name="connsiteX26" fmla="*/ 736338 w 2210965"/>
                <a:gd name="connsiteY26" fmla="*/ 154622 h 2024669"/>
                <a:gd name="connsiteX27" fmla="*/ 696269 w 2210965"/>
                <a:gd name="connsiteY27" fmla="*/ 231711 h 2024669"/>
                <a:gd name="connsiteX28" fmla="*/ 663186 w 2210965"/>
                <a:gd name="connsiteY28" fmla="*/ 381127 h 2024669"/>
                <a:gd name="connsiteX29" fmla="*/ 640453 w 2210965"/>
                <a:gd name="connsiteY29" fmla="*/ 462597 h 2024669"/>
                <a:gd name="connsiteX30" fmla="*/ 644707 w 2210965"/>
                <a:gd name="connsiteY30" fmla="*/ 526669 h 2024669"/>
                <a:gd name="connsiteX31" fmla="*/ 684712 w 2210965"/>
                <a:gd name="connsiteY31" fmla="*/ 627190 h 2024669"/>
                <a:gd name="connsiteX32" fmla="*/ 551553 w 2210965"/>
                <a:gd name="connsiteY32" fmla="*/ 555561 h 2024669"/>
                <a:gd name="connsiteX33" fmla="*/ 259580 w 2210965"/>
                <a:gd name="connsiteY33" fmla="*/ 404495 h 2024669"/>
                <a:gd name="connsiteX34" fmla="*/ 231195 w 2210965"/>
                <a:gd name="connsiteY34" fmla="*/ 401828 h 2024669"/>
                <a:gd name="connsiteX35" fmla="*/ 247197 w 2210965"/>
                <a:gd name="connsiteY35" fmla="*/ 427799 h 2024669"/>
                <a:gd name="connsiteX36" fmla="*/ 336034 w 2210965"/>
                <a:gd name="connsiteY36" fmla="*/ 491998 h 2024669"/>
                <a:gd name="connsiteX37" fmla="*/ 508627 w 2210965"/>
                <a:gd name="connsiteY37" fmla="*/ 614744 h 2024669"/>
                <a:gd name="connsiteX38" fmla="*/ 313936 w 2210965"/>
                <a:gd name="connsiteY38" fmla="*/ 605091 h 2024669"/>
                <a:gd name="connsiteX39" fmla="*/ 129976 w 2210965"/>
                <a:gd name="connsiteY39" fmla="*/ 573977 h 2024669"/>
                <a:gd name="connsiteX40" fmla="*/ 102671 w 2210965"/>
                <a:gd name="connsiteY40" fmla="*/ 567055 h 2024669"/>
                <a:gd name="connsiteX41" fmla="*/ 119 w 2210965"/>
                <a:gd name="connsiteY41" fmla="*/ 569214 h 2024669"/>
                <a:gd name="connsiteX42" fmla="*/ 85653 w 2210965"/>
                <a:gd name="connsiteY42" fmla="*/ 645414 h 2024669"/>
                <a:gd name="connsiteX43" fmla="*/ 362323 w 2210965"/>
                <a:gd name="connsiteY43" fmla="*/ 663702 h 2024669"/>
                <a:gd name="connsiteX44" fmla="*/ 411027 w 2210965"/>
                <a:gd name="connsiteY44" fmla="*/ 690182 h 2024669"/>
                <a:gd name="connsiteX45" fmla="*/ 593780 w 2210965"/>
                <a:gd name="connsiteY45" fmla="*/ 829691 h 2024669"/>
                <a:gd name="connsiteX46" fmla="*/ 708271 w 2210965"/>
                <a:gd name="connsiteY46" fmla="*/ 869633 h 2024669"/>
                <a:gd name="connsiteX47" fmla="*/ 707191 w 2210965"/>
                <a:gd name="connsiteY47" fmla="*/ 877570 h 2024669"/>
                <a:gd name="connsiteX48" fmla="*/ 275772 w 2210965"/>
                <a:gd name="connsiteY48" fmla="*/ 886523 h 2024669"/>
                <a:gd name="connsiteX49" fmla="*/ 288599 w 2210965"/>
                <a:gd name="connsiteY49" fmla="*/ 894397 h 2024669"/>
                <a:gd name="connsiteX50" fmla="*/ 496816 w 2210965"/>
                <a:gd name="connsiteY50" fmla="*/ 969963 h 2024669"/>
                <a:gd name="connsiteX51" fmla="*/ 531995 w 2210965"/>
                <a:gd name="connsiteY51" fmla="*/ 989330 h 2024669"/>
                <a:gd name="connsiteX52" fmla="*/ 687760 w 2210965"/>
                <a:gd name="connsiteY52" fmla="*/ 1138872 h 2024669"/>
                <a:gd name="connsiteX53" fmla="*/ 842065 w 2210965"/>
                <a:gd name="connsiteY53" fmla="*/ 1285304 h 2024669"/>
                <a:gd name="connsiteX54" fmla="*/ 966525 w 2210965"/>
                <a:gd name="connsiteY54" fmla="*/ 1388999 h 2024669"/>
                <a:gd name="connsiteX55" fmla="*/ 982845 w 2210965"/>
                <a:gd name="connsiteY55" fmla="*/ 1530922 h 2024669"/>
                <a:gd name="connsiteX56" fmla="*/ 958461 w 2210965"/>
                <a:gd name="connsiteY56" fmla="*/ 1555242 h 2024669"/>
                <a:gd name="connsiteX57" fmla="*/ 858893 w 2210965"/>
                <a:gd name="connsiteY57" fmla="*/ 1654810 h 2024669"/>
                <a:gd name="connsiteX58" fmla="*/ 1070793 w 2210965"/>
                <a:gd name="connsiteY58" fmla="*/ 1654366 h 2024669"/>
                <a:gd name="connsiteX59" fmla="*/ 1135499 w 2210965"/>
                <a:gd name="connsiteY59" fmla="*/ 1689481 h 2024669"/>
                <a:gd name="connsiteX60" fmla="*/ 1282184 w 2210965"/>
                <a:gd name="connsiteY60" fmla="*/ 1679004 h 2024669"/>
                <a:gd name="connsiteX61" fmla="*/ 1350700 w 2210965"/>
                <a:gd name="connsiteY61" fmla="*/ 1613598 h 2024669"/>
                <a:gd name="connsiteX62" fmla="*/ 1384737 w 2210965"/>
                <a:gd name="connsiteY62" fmla="*/ 1617790 h 2024669"/>
                <a:gd name="connsiteX63" fmla="*/ 1391468 w 2210965"/>
                <a:gd name="connsiteY63" fmla="*/ 1669669 h 2024669"/>
                <a:gd name="connsiteX64" fmla="*/ 1399468 w 2210965"/>
                <a:gd name="connsiteY64" fmla="*/ 1832420 h 2024669"/>
                <a:gd name="connsiteX65" fmla="*/ 1401500 w 2210965"/>
                <a:gd name="connsiteY65" fmla="*/ 1822260 h 2024669"/>
                <a:gd name="connsiteX66" fmla="*/ 1403151 w 2210965"/>
                <a:gd name="connsiteY66" fmla="*/ 1836103 h 2024669"/>
                <a:gd name="connsiteX67" fmla="*/ 1491924 w 2210965"/>
                <a:gd name="connsiteY67" fmla="*/ 1954466 h 2024669"/>
                <a:gd name="connsiteX68" fmla="*/ 1539994 w 2210965"/>
                <a:gd name="connsiteY68" fmla="*/ 1983486 h 2024669"/>
                <a:gd name="connsiteX69" fmla="*/ 1688266 w 2210965"/>
                <a:gd name="connsiteY69" fmla="*/ 2021269 h 2024669"/>
                <a:gd name="connsiteX70" fmla="*/ 1975858 w 2210965"/>
                <a:gd name="connsiteY70" fmla="*/ 1980692 h 2024669"/>
                <a:gd name="connsiteX71" fmla="*/ 2085649 w 2210965"/>
                <a:gd name="connsiteY71" fmla="*/ 1956943 h 2024669"/>
                <a:gd name="connsiteX72" fmla="*/ 2168517 w 2210965"/>
                <a:gd name="connsiteY72" fmla="*/ 1934654 h 2024669"/>
                <a:gd name="connsiteX73" fmla="*/ 2197473 w 2210965"/>
                <a:gd name="connsiteY73" fmla="*/ 1905317 h 2024669"/>
                <a:gd name="connsiteX74" fmla="*/ 2209982 w 2210965"/>
                <a:gd name="connsiteY74" fmla="*/ 1868043 h 202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210965" h="2024669">
                  <a:moveTo>
                    <a:pt x="2209982" y="1868043"/>
                  </a:moveTo>
                  <a:cubicBezTo>
                    <a:pt x="2204585" y="1868615"/>
                    <a:pt x="2199314" y="1868234"/>
                    <a:pt x="2194615" y="1869758"/>
                  </a:cubicBezTo>
                  <a:cubicBezTo>
                    <a:pt x="2098984" y="1901571"/>
                    <a:pt x="2003480" y="1933702"/>
                    <a:pt x="1907849" y="1965389"/>
                  </a:cubicBezTo>
                  <a:cubicBezTo>
                    <a:pt x="1885180" y="1972882"/>
                    <a:pt x="1862574" y="1980756"/>
                    <a:pt x="1838126" y="1980629"/>
                  </a:cubicBezTo>
                  <a:cubicBezTo>
                    <a:pt x="1763958" y="1980438"/>
                    <a:pt x="1689918" y="1980565"/>
                    <a:pt x="1615749" y="1980565"/>
                  </a:cubicBezTo>
                  <a:cubicBezTo>
                    <a:pt x="1604319" y="1980565"/>
                    <a:pt x="1593651" y="1980438"/>
                    <a:pt x="1583618" y="1972056"/>
                  </a:cubicBezTo>
                  <a:cubicBezTo>
                    <a:pt x="1554155" y="1947482"/>
                    <a:pt x="1523357" y="1924431"/>
                    <a:pt x="1493893" y="1899857"/>
                  </a:cubicBezTo>
                  <a:cubicBezTo>
                    <a:pt x="1482844" y="1890649"/>
                    <a:pt x="1470843" y="1881569"/>
                    <a:pt x="1464874" y="1867598"/>
                  </a:cubicBezTo>
                  <a:cubicBezTo>
                    <a:pt x="1454904" y="1844485"/>
                    <a:pt x="1440426" y="1824291"/>
                    <a:pt x="1423662" y="1805686"/>
                  </a:cubicBezTo>
                  <a:cubicBezTo>
                    <a:pt x="1414835" y="1795844"/>
                    <a:pt x="1411089" y="1784477"/>
                    <a:pt x="1409882" y="1771967"/>
                  </a:cubicBezTo>
                  <a:cubicBezTo>
                    <a:pt x="1409692" y="1769872"/>
                    <a:pt x="1413248" y="1767522"/>
                    <a:pt x="1415597" y="1764729"/>
                  </a:cubicBezTo>
                  <a:cubicBezTo>
                    <a:pt x="1423281" y="1770761"/>
                    <a:pt x="1419534" y="1784287"/>
                    <a:pt x="1432806" y="1786382"/>
                  </a:cubicBezTo>
                  <a:cubicBezTo>
                    <a:pt x="1430266" y="1733995"/>
                    <a:pt x="1430456" y="1681988"/>
                    <a:pt x="1423852" y="1630807"/>
                  </a:cubicBezTo>
                  <a:cubicBezTo>
                    <a:pt x="1421566" y="1613598"/>
                    <a:pt x="1429059" y="1591691"/>
                    <a:pt x="1408676" y="1576578"/>
                  </a:cubicBezTo>
                  <a:cubicBezTo>
                    <a:pt x="1312981" y="1505267"/>
                    <a:pt x="1217858" y="1433132"/>
                    <a:pt x="1123434" y="1360107"/>
                  </a:cubicBezTo>
                  <a:cubicBezTo>
                    <a:pt x="1110734" y="1350264"/>
                    <a:pt x="1096256" y="1341628"/>
                    <a:pt x="1086731" y="1327023"/>
                  </a:cubicBezTo>
                  <a:cubicBezTo>
                    <a:pt x="1016500" y="1218946"/>
                    <a:pt x="945443" y="1111441"/>
                    <a:pt x="875149" y="1003427"/>
                  </a:cubicBezTo>
                  <a:cubicBezTo>
                    <a:pt x="867973" y="992441"/>
                    <a:pt x="859210" y="983234"/>
                    <a:pt x="854765" y="969201"/>
                  </a:cubicBezTo>
                  <a:cubicBezTo>
                    <a:pt x="822571" y="867283"/>
                    <a:pt x="789043" y="765747"/>
                    <a:pt x="754308" y="664654"/>
                  </a:cubicBezTo>
                  <a:cubicBezTo>
                    <a:pt x="741799" y="628269"/>
                    <a:pt x="730559" y="593027"/>
                    <a:pt x="729289" y="553339"/>
                  </a:cubicBezTo>
                  <a:cubicBezTo>
                    <a:pt x="727511" y="495554"/>
                    <a:pt x="720717" y="437579"/>
                    <a:pt x="711827" y="380365"/>
                  </a:cubicBezTo>
                  <a:cubicBezTo>
                    <a:pt x="696968" y="284924"/>
                    <a:pt x="726749" y="205740"/>
                    <a:pt x="791138" y="136589"/>
                  </a:cubicBezTo>
                  <a:cubicBezTo>
                    <a:pt x="828667" y="96266"/>
                    <a:pt x="864925" y="54737"/>
                    <a:pt x="901819" y="13779"/>
                  </a:cubicBezTo>
                  <a:cubicBezTo>
                    <a:pt x="907153" y="7938"/>
                    <a:pt x="913312" y="2286"/>
                    <a:pt x="899406" y="0"/>
                  </a:cubicBezTo>
                  <a:cubicBezTo>
                    <a:pt x="876673" y="6541"/>
                    <a:pt x="853876" y="13145"/>
                    <a:pt x="831080" y="19685"/>
                  </a:cubicBezTo>
                  <a:cubicBezTo>
                    <a:pt x="828095" y="29654"/>
                    <a:pt x="825111" y="39243"/>
                    <a:pt x="818507" y="47942"/>
                  </a:cubicBezTo>
                  <a:cubicBezTo>
                    <a:pt x="791202" y="83566"/>
                    <a:pt x="764722" y="119888"/>
                    <a:pt x="736338" y="154622"/>
                  </a:cubicBezTo>
                  <a:cubicBezTo>
                    <a:pt x="717478" y="177673"/>
                    <a:pt x="705350" y="203327"/>
                    <a:pt x="696269" y="231711"/>
                  </a:cubicBezTo>
                  <a:cubicBezTo>
                    <a:pt x="680585" y="280607"/>
                    <a:pt x="680013" y="332549"/>
                    <a:pt x="663186" y="381127"/>
                  </a:cubicBezTo>
                  <a:cubicBezTo>
                    <a:pt x="653915" y="407670"/>
                    <a:pt x="647755" y="435356"/>
                    <a:pt x="640453" y="462597"/>
                  </a:cubicBezTo>
                  <a:cubicBezTo>
                    <a:pt x="634420" y="484822"/>
                    <a:pt x="636325" y="505206"/>
                    <a:pt x="644707" y="526669"/>
                  </a:cubicBezTo>
                  <a:cubicBezTo>
                    <a:pt x="657344" y="558927"/>
                    <a:pt x="673663" y="589915"/>
                    <a:pt x="684712" y="627190"/>
                  </a:cubicBezTo>
                  <a:cubicBezTo>
                    <a:pt x="637913" y="601535"/>
                    <a:pt x="595050" y="577914"/>
                    <a:pt x="551553" y="555561"/>
                  </a:cubicBezTo>
                  <a:cubicBezTo>
                    <a:pt x="454207" y="505333"/>
                    <a:pt x="361180" y="446469"/>
                    <a:pt x="259580" y="404495"/>
                  </a:cubicBezTo>
                  <a:cubicBezTo>
                    <a:pt x="250245" y="400622"/>
                    <a:pt x="237418" y="391732"/>
                    <a:pt x="231195" y="401828"/>
                  </a:cubicBezTo>
                  <a:cubicBezTo>
                    <a:pt x="223321" y="414528"/>
                    <a:pt x="239006" y="421196"/>
                    <a:pt x="247197" y="427799"/>
                  </a:cubicBezTo>
                  <a:cubicBezTo>
                    <a:pt x="275645" y="450660"/>
                    <a:pt x="306062" y="471043"/>
                    <a:pt x="336034" y="491998"/>
                  </a:cubicBezTo>
                  <a:cubicBezTo>
                    <a:pt x="393057" y="531876"/>
                    <a:pt x="448238" y="574230"/>
                    <a:pt x="508627" y="614744"/>
                  </a:cubicBezTo>
                  <a:cubicBezTo>
                    <a:pt x="440618" y="614680"/>
                    <a:pt x="377372" y="608140"/>
                    <a:pt x="313936" y="605091"/>
                  </a:cubicBezTo>
                  <a:cubicBezTo>
                    <a:pt x="251833" y="602171"/>
                    <a:pt x="188460" y="601282"/>
                    <a:pt x="129976" y="573977"/>
                  </a:cubicBezTo>
                  <a:cubicBezTo>
                    <a:pt x="121531" y="570040"/>
                    <a:pt x="112006" y="568452"/>
                    <a:pt x="102671" y="567055"/>
                  </a:cubicBezTo>
                  <a:cubicBezTo>
                    <a:pt x="92956" y="565595"/>
                    <a:pt x="4881" y="558229"/>
                    <a:pt x="119" y="569214"/>
                  </a:cubicBezTo>
                  <a:cubicBezTo>
                    <a:pt x="-3310" y="592772"/>
                    <a:pt x="68445" y="623888"/>
                    <a:pt x="85653" y="645414"/>
                  </a:cubicBezTo>
                  <a:cubicBezTo>
                    <a:pt x="177855" y="651701"/>
                    <a:pt x="269994" y="658940"/>
                    <a:pt x="362323" y="663702"/>
                  </a:cubicBezTo>
                  <a:cubicBezTo>
                    <a:pt x="384548" y="664845"/>
                    <a:pt x="400105" y="670814"/>
                    <a:pt x="411027" y="690182"/>
                  </a:cubicBezTo>
                  <a:cubicBezTo>
                    <a:pt x="451985" y="762635"/>
                    <a:pt x="507420" y="814324"/>
                    <a:pt x="593780" y="829691"/>
                  </a:cubicBezTo>
                  <a:cubicBezTo>
                    <a:pt x="633023" y="836676"/>
                    <a:pt x="670171" y="855916"/>
                    <a:pt x="708271" y="869633"/>
                  </a:cubicBezTo>
                  <a:cubicBezTo>
                    <a:pt x="707953" y="872300"/>
                    <a:pt x="707509" y="874966"/>
                    <a:pt x="707191" y="877570"/>
                  </a:cubicBezTo>
                  <a:cubicBezTo>
                    <a:pt x="564443" y="875919"/>
                    <a:pt x="421886" y="878205"/>
                    <a:pt x="275772" y="886523"/>
                  </a:cubicBezTo>
                  <a:cubicBezTo>
                    <a:pt x="281995" y="890397"/>
                    <a:pt x="285043" y="893064"/>
                    <a:pt x="288599" y="894397"/>
                  </a:cubicBezTo>
                  <a:cubicBezTo>
                    <a:pt x="357878" y="919734"/>
                    <a:pt x="427220" y="945261"/>
                    <a:pt x="496816" y="969963"/>
                  </a:cubicBezTo>
                  <a:cubicBezTo>
                    <a:pt x="509833" y="974598"/>
                    <a:pt x="521898" y="979551"/>
                    <a:pt x="531995" y="989330"/>
                  </a:cubicBezTo>
                  <a:cubicBezTo>
                    <a:pt x="583747" y="1039368"/>
                    <a:pt x="635754" y="1089025"/>
                    <a:pt x="687760" y="1138872"/>
                  </a:cubicBezTo>
                  <a:cubicBezTo>
                    <a:pt x="738941" y="1188022"/>
                    <a:pt x="788027" y="1239520"/>
                    <a:pt x="842065" y="1285304"/>
                  </a:cubicBezTo>
                  <a:cubicBezTo>
                    <a:pt x="883150" y="1320038"/>
                    <a:pt x="918011" y="1361631"/>
                    <a:pt x="966525" y="1388999"/>
                  </a:cubicBezTo>
                  <a:cubicBezTo>
                    <a:pt x="1026533" y="1422845"/>
                    <a:pt x="1030851" y="1482598"/>
                    <a:pt x="982845" y="1530922"/>
                  </a:cubicBezTo>
                  <a:cubicBezTo>
                    <a:pt x="974780" y="1538986"/>
                    <a:pt x="966589" y="1547114"/>
                    <a:pt x="958461" y="1555242"/>
                  </a:cubicBezTo>
                  <a:cubicBezTo>
                    <a:pt x="927155" y="1586547"/>
                    <a:pt x="895850" y="1617853"/>
                    <a:pt x="858893" y="1654810"/>
                  </a:cubicBezTo>
                  <a:cubicBezTo>
                    <a:pt x="935601" y="1654810"/>
                    <a:pt x="1003228" y="1655763"/>
                    <a:pt x="1070793" y="1654366"/>
                  </a:cubicBezTo>
                  <a:cubicBezTo>
                    <a:pt x="1100701" y="1653794"/>
                    <a:pt x="1118544" y="1669796"/>
                    <a:pt x="1135499" y="1689481"/>
                  </a:cubicBezTo>
                  <a:cubicBezTo>
                    <a:pt x="1178488" y="1687132"/>
                    <a:pt x="1233860" y="1682941"/>
                    <a:pt x="1282184" y="1679004"/>
                  </a:cubicBezTo>
                  <a:cubicBezTo>
                    <a:pt x="1305615" y="1657858"/>
                    <a:pt x="1328983" y="1636649"/>
                    <a:pt x="1350700" y="1613598"/>
                  </a:cubicBezTo>
                  <a:cubicBezTo>
                    <a:pt x="1367718" y="1595628"/>
                    <a:pt x="1380228" y="1597597"/>
                    <a:pt x="1384737" y="1617790"/>
                  </a:cubicBezTo>
                  <a:cubicBezTo>
                    <a:pt x="1388610" y="1635062"/>
                    <a:pt x="1392166" y="1652334"/>
                    <a:pt x="1391468" y="1669669"/>
                  </a:cubicBezTo>
                  <a:lnTo>
                    <a:pt x="1399468" y="1832420"/>
                  </a:lnTo>
                  <a:cubicBezTo>
                    <a:pt x="1400167" y="1829054"/>
                    <a:pt x="1400865" y="1825689"/>
                    <a:pt x="1401500" y="1822260"/>
                  </a:cubicBezTo>
                  <a:cubicBezTo>
                    <a:pt x="1400993" y="1826768"/>
                    <a:pt x="1401310" y="1831658"/>
                    <a:pt x="1403151" y="1836103"/>
                  </a:cubicBezTo>
                  <a:cubicBezTo>
                    <a:pt x="1423344" y="1882521"/>
                    <a:pt x="1437378" y="1933131"/>
                    <a:pt x="1491924" y="1954466"/>
                  </a:cubicBezTo>
                  <a:cubicBezTo>
                    <a:pt x="1509133" y="1961197"/>
                    <a:pt x="1525580" y="1971739"/>
                    <a:pt x="1539994" y="1983486"/>
                  </a:cubicBezTo>
                  <a:cubicBezTo>
                    <a:pt x="1583872" y="2019046"/>
                    <a:pt x="1631116" y="2031365"/>
                    <a:pt x="1688266" y="2021269"/>
                  </a:cubicBezTo>
                  <a:cubicBezTo>
                    <a:pt x="1783453" y="2004378"/>
                    <a:pt x="1881052" y="2002663"/>
                    <a:pt x="1975858" y="1980692"/>
                  </a:cubicBezTo>
                  <a:cubicBezTo>
                    <a:pt x="2012370" y="1972247"/>
                    <a:pt x="2047930" y="1959547"/>
                    <a:pt x="2085649" y="1956943"/>
                  </a:cubicBezTo>
                  <a:cubicBezTo>
                    <a:pt x="2113526" y="1950403"/>
                    <a:pt x="2141085" y="1942719"/>
                    <a:pt x="2168517" y="1934654"/>
                  </a:cubicBezTo>
                  <a:cubicBezTo>
                    <a:pt x="2182614" y="1930464"/>
                    <a:pt x="2199378" y="1926336"/>
                    <a:pt x="2197473" y="1905317"/>
                  </a:cubicBezTo>
                  <a:cubicBezTo>
                    <a:pt x="2195886" y="1891475"/>
                    <a:pt x="2215507" y="1884807"/>
                    <a:pt x="2209982" y="1868043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BBC5E42A-C83C-4D85-AF63-3A1B4984F63A}"/>
                </a:ext>
              </a:extLst>
            </p:cNvPr>
            <p:cNvSpPr/>
            <p:nvPr/>
          </p:nvSpPr>
          <p:spPr>
            <a:xfrm>
              <a:off x="3692684" y="5972618"/>
              <a:ext cx="943909" cy="483560"/>
            </a:xfrm>
            <a:custGeom>
              <a:avLst/>
              <a:gdLst>
                <a:gd name="connsiteX0" fmla="*/ 826560 w 943909"/>
                <a:gd name="connsiteY0" fmla="*/ 9334 h 483560"/>
                <a:gd name="connsiteX1" fmla="*/ 763187 w 943909"/>
                <a:gd name="connsiteY1" fmla="*/ 68580 h 483560"/>
                <a:gd name="connsiteX2" fmla="*/ 679431 w 943909"/>
                <a:gd name="connsiteY2" fmla="*/ 142557 h 483560"/>
                <a:gd name="connsiteX3" fmla="*/ 675748 w 943909"/>
                <a:gd name="connsiteY3" fmla="*/ 146177 h 483560"/>
                <a:gd name="connsiteX4" fmla="*/ 677208 w 943909"/>
                <a:gd name="connsiteY4" fmla="*/ 144780 h 483560"/>
                <a:gd name="connsiteX5" fmla="*/ 707498 w 943909"/>
                <a:gd name="connsiteY5" fmla="*/ 149987 h 483560"/>
                <a:gd name="connsiteX6" fmla="*/ 690480 w 943909"/>
                <a:gd name="connsiteY6" fmla="*/ 175069 h 483560"/>
                <a:gd name="connsiteX7" fmla="*/ 580688 w 943909"/>
                <a:gd name="connsiteY7" fmla="*/ 241490 h 483560"/>
                <a:gd name="connsiteX8" fmla="*/ 572496 w 943909"/>
                <a:gd name="connsiteY8" fmla="*/ 245999 h 483560"/>
                <a:gd name="connsiteX9" fmla="*/ 299510 w 943909"/>
                <a:gd name="connsiteY9" fmla="*/ 299466 h 483560"/>
                <a:gd name="connsiteX10" fmla="*/ 187559 w 943909"/>
                <a:gd name="connsiteY10" fmla="*/ 253873 h 483560"/>
                <a:gd name="connsiteX11" fmla="*/ 62782 w 943909"/>
                <a:gd name="connsiteY11" fmla="*/ 196659 h 483560"/>
                <a:gd name="connsiteX12" fmla="*/ 11093 w 943909"/>
                <a:gd name="connsiteY12" fmla="*/ 141732 h 483560"/>
                <a:gd name="connsiteX13" fmla="*/ 1505 w 943909"/>
                <a:gd name="connsiteY13" fmla="*/ 120396 h 483560"/>
                <a:gd name="connsiteX14" fmla="*/ 2902 w 943909"/>
                <a:gd name="connsiteY14" fmla="*/ 114554 h 483560"/>
                <a:gd name="connsiteX15" fmla="*/ 11347 w 943909"/>
                <a:gd name="connsiteY15" fmla="*/ 117665 h 483560"/>
                <a:gd name="connsiteX16" fmla="*/ 69958 w 943909"/>
                <a:gd name="connsiteY16" fmla="*/ 136906 h 483560"/>
                <a:gd name="connsiteX17" fmla="*/ 341801 w 943909"/>
                <a:gd name="connsiteY17" fmla="*/ 244411 h 483560"/>
                <a:gd name="connsiteX18" fmla="*/ 409428 w 943909"/>
                <a:gd name="connsiteY18" fmla="*/ 244919 h 483560"/>
                <a:gd name="connsiteX19" fmla="*/ 519601 w 943909"/>
                <a:gd name="connsiteY19" fmla="*/ 223520 h 483560"/>
                <a:gd name="connsiteX20" fmla="*/ 532809 w 943909"/>
                <a:gd name="connsiteY20" fmla="*/ 197040 h 483560"/>
                <a:gd name="connsiteX21" fmla="*/ 430637 w 943909"/>
                <a:gd name="connsiteY21" fmla="*/ 60007 h 483560"/>
                <a:gd name="connsiteX22" fmla="*/ 520300 w 943909"/>
                <a:gd name="connsiteY22" fmla="*/ 111760 h 483560"/>
                <a:gd name="connsiteX23" fmla="*/ 547922 w 943909"/>
                <a:gd name="connsiteY23" fmla="*/ 156972 h 483560"/>
                <a:gd name="connsiteX24" fmla="*/ 580180 w 943909"/>
                <a:gd name="connsiteY24" fmla="*/ 167449 h 483560"/>
                <a:gd name="connsiteX25" fmla="*/ 602214 w 943909"/>
                <a:gd name="connsiteY25" fmla="*/ 121412 h 483560"/>
                <a:gd name="connsiteX26" fmla="*/ 573322 w 943909"/>
                <a:gd name="connsiteY26" fmla="*/ 42481 h 483560"/>
                <a:gd name="connsiteX27" fmla="*/ 583355 w 943909"/>
                <a:gd name="connsiteY27" fmla="*/ 27114 h 483560"/>
                <a:gd name="connsiteX28" fmla="*/ 684955 w 943909"/>
                <a:gd name="connsiteY28" fmla="*/ 25781 h 483560"/>
                <a:gd name="connsiteX29" fmla="*/ 679875 w 943909"/>
                <a:gd name="connsiteY29" fmla="*/ 19812 h 483560"/>
                <a:gd name="connsiteX30" fmla="*/ 826560 w 943909"/>
                <a:gd name="connsiteY30" fmla="*/ 9334 h 483560"/>
                <a:gd name="connsiteX31" fmla="*/ 935908 w 943909"/>
                <a:gd name="connsiteY31" fmla="*/ 0 h 483560"/>
                <a:gd name="connsiteX32" fmla="*/ 943909 w 943909"/>
                <a:gd name="connsiteY32" fmla="*/ 162751 h 483560"/>
                <a:gd name="connsiteX33" fmla="*/ 908285 w 943909"/>
                <a:gd name="connsiteY33" fmla="*/ 281305 h 483560"/>
                <a:gd name="connsiteX34" fmla="*/ 827196 w 943909"/>
                <a:gd name="connsiteY34" fmla="*/ 387350 h 483560"/>
                <a:gd name="connsiteX35" fmla="*/ 775634 w 943909"/>
                <a:gd name="connsiteY35" fmla="*/ 450152 h 483560"/>
                <a:gd name="connsiteX36" fmla="*/ 719627 w 943909"/>
                <a:gd name="connsiteY36" fmla="*/ 480441 h 483560"/>
                <a:gd name="connsiteX37" fmla="*/ 457689 w 943909"/>
                <a:gd name="connsiteY37" fmla="*/ 480885 h 483560"/>
                <a:gd name="connsiteX38" fmla="*/ 446196 w 943909"/>
                <a:gd name="connsiteY38" fmla="*/ 441706 h 483560"/>
                <a:gd name="connsiteX39" fmla="*/ 470516 w 943909"/>
                <a:gd name="connsiteY39" fmla="*/ 391732 h 483560"/>
                <a:gd name="connsiteX40" fmla="*/ 511855 w 943909"/>
                <a:gd name="connsiteY40" fmla="*/ 361442 h 483560"/>
                <a:gd name="connsiteX41" fmla="*/ 712515 w 943909"/>
                <a:gd name="connsiteY41" fmla="*/ 283591 h 483560"/>
                <a:gd name="connsiteX42" fmla="*/ 843579 w 943909"/>
                <a:gd name="connsiteY42" fmla="*/ 192596 h 483560"/>
                <a:gd name="connsiteX43" fmla="*/ 871201 w 943909"/>
                <a:gd name="connsiteY43" fmla="*/ 159385 h 483560"/>
                <a:gd name="connsiteX44" fmla="*/ 926827 w 943909"/>
                <a:gd name="connsiteY44" fmla="*/ 36830 h 483560"/>
                <a:gd name="connsiteX45" fmla="*/ 935908 w 943909"/>
                <a:gd name="connsiteY45" fmla="*/ 0 h 4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943909" h="483560">
                  <a:moveTo>
                    <a:pt x="826560" y="9334"/>
                  </a:moveTo>
                  <a:cubicBezTo>
                    <a:pt x="805097" y="28702"/>
                    <a:pt x="783570" y="48006"/>
                    <a:pt x="763187" y="68580"/>
                  </a:cubicBezTo>
                  <a:cubicBezTo>
                    <a:pt x="736073" y="95821"/>
                    <a:pt x="706164" y="120142"/>
                    <a:pt x="679431" y="142557"/>
                  </a:cubicBezTo>
                  <a:cubicBezTo>
                    <a:pt x="671302" y="144145"/>
                    <a:pt x="677780" y="149860"/>
                    <a:pt x="675748" y="146177"/>
                  </a:cubicBezTo>
                  <a:cubicBezTo>
                    <a:pt x="675430" y="145542"/>
                    <a:pt x="676001" y="145351"/>
                    <a:pt x="677208" y="144780"/>
                  </a:cubicBezTo>
                  <a:cubicBezTo>
                    <a:pt x="688701" y="139128"/>
                    <a:pt x="701656" y="138430"/>
                    <a:pt x="707498" y="149987"/>
                  </a:cubicBezTo>
                  <a:cubicBezTo>
                    <a:pt x="714800" y="164338"/>
                    <a:pt x="699370" y="169354"/>
                    <a:pt x="690480" y="175069"/>
                  </a:cubicBezTo>
                  <a:cubicBezTo>
                    <a:pt x="654539" y="198247"/>
                    <a:pt x="615232" y="215900"/>
                    <a:pt x="580688" y="241490"/>
                  </a:cubicBezTo>
                  <a:cubicBezTo>
                    <a:pt x="578021" y="243077"/>
                    <a:pt x="574782" y="243967"/>
                    <a:pt x="572496" y="245999"/>
                  </a:cubicBezTo>
                  <a:cubicBezTo>
                    <a:pt x="491598" y="315023"/>
                    <a:pt x="394443" y="303720"/>
                    <a:pt x="299510" y="299466"/>
                  </a:cubicBezTo>
                  <a:cubicBezTo>
                    <a:pt x="258235" y="297624"/>
                    <a:pt x="224517" y="269875"/>
                    <a:pt x="187559" y="253873"/>
                  </a:cubicBezTo>
                  <a:cubicBezTo>
                    <a:pt x="145650" y="235775"/>
                    <a:pt x="104311" y="216027"/>
                    <a:pt x="62782" y="196659"/>
                  </a:cubicBezTo>
                  <a:cubicBezTo>
                    <a:pt x="37763" y="184975"/>
                    <a:pt x="20174" y="167703"/>
                    <a:pt x="11093" y="141732"/>
                  </a:cubicBezTo>
                  <a:cubicBezTo>
                    <a:pt x="12300" y="132651"/>
                    <a:pt x="6394" y="126809"/>
                    <a:pt x="1505" y="120396"/>
                  </a:cubicBezTo>
                  <a:cubicBezTo>
                    <a:pt x="425" y="119062"/>
                    <a:pt x="-1861" y="114744"/>
                    <a:pt x="2902" y="114554"/>
                  </a:cubicBezTo>
                  <a:cubicBezTo>
                    <a:pt x="5696" y="114427"/>
                    <a:pt x="8553" y="116586"/>
                    <a:pt x="11347" y="117665"/>
                  </a:cubicBezTo>
                  <a:cubicBezTo>
                    <a:pt x="33064" y="117602"/>
                    <a:pt x="51479" y="127317"/>
                    <a:pt x="69958" y="136906"/>
                  </a:cubicBezTo>
                  <a:cubicBezTo>
                    <a:pt x="156825" y="182308"/>
                    <a:pt x="244138" y="225806"/>
                    <a:pt x="341801" y="244411"/>
                  </a:cubicBezTo>
                  <a:cubicBezTo>
                    <a:pt x="364852" y="248856"/>
                    <a:pt x="386696" y="250698"/>
                    <a:pt x="409428" y="244919"/>
                  </a:cubicBezTo>
                  <a:cubicBezTo>
                    <a:pt x="445878" y="235966"/>
                    <a:pt x="482707" y="229616"/>
                    <a:pt x="519601" y="223520"/>
                  </a:cubicBezTo>
                  <a:cubicBezTo>
                    <a:pt x="538270" y="221678"/>
                    <a:pt x="537000" y="211708"/>
                    <a:pt x="532809" y="197040"/>
                  </a:cubicBezTo>
                  <a:cubicBezTo>
                    <a:pt x="512680" y="127444"/>
                    <a:pt x="507282" y="119507"/>
                    <a:pt x="430637" y="60007"/>
                  </a:cubicBezTo>
                  <a:cubicBezTo>
                    <a:pt x="490264" y="60769"/>
                    <a:pt x="490201" y="60833"/>
                    <a:pt x="520300" y="111760"/>
                  </a:cubicBezTo>
                  <a:cubicBezTo>
                    <a:pt x="529253" y="127000"/>
                    <a:pt x="541382" y="140779"/>
                    <a:pt x="547922" y="156972"/>
                  </a:cubicBezTo>
                  <a:cubicBezTo>
                    <a:pt x="555606" y="175831"/>
                    <a:pt x="564369" y="173164"/>
                    <a:pt x="580180" y="167449"/>
                  </a:cubicBezTo>
                  <a:cubicBezTo>
                    <a:pt x="604564" y="158559"/>
                    <a:pt x="616312" y="149415"/>
                    <a:pt x="602214" y="121412"/>
                  </a:cubicBezTo>
                  <a:cubicBezTo>
                    <a:pt x="589705" y="96520"/>
                    <a:pt x="582657" y="68961"/>
                    <a:pt x="573322" y="42481"/>
                  </a:cubicBezTo>
                  <a:cubicBezTo>
                    <a:pt x="569957" y="32893"/>
                    <a:pt x="566464" y="19812"/>
                    <a:pt x="583355" y="27114"/>
                  </a:cubicBezTo>
                  <a:cubicBezTo>
                    <a:pt x="617772" y="42100"/>
                    <a:pt x="650538" y="17652"/>
                    <a:pt x="684955" y="25781"/>
                  </a:cubicBezTo>
                  <a:cubicBezTo>
                    <a:pt x="683240" y="23749"/>
                    <a:pt x="681589" y="21780"/>
                    <a:pt x="679875" y="19812"/>
                  </a:cubicBezTo>
                  <a:cubicBezTo>
                    <a:pt x="722864" y="17399"/>
                    <a:pt x="778237" y="13271"/>
                    <a:pt x="826560" y="9334"/>
                  </a:cubicBezTo>
                  <a:close/>
                  <a:moveTo>
                    <a:pt x="935908" y="0"/>
                  </a:moveTo>
                  <a:lnTo>
                    <a:pt x="943909" y="162751"/>
                  </a:lnTo>
                  <a:cubicBezTo>
                    <a:pt x="935717" y="202883"/>
                    <a:pt x="920858" y="241808"/>
                    <a:pt x="908285" y="281305"/>
                  </a:cubicBezTo>
                  <a:cubicBezTo>
                    <a:pt x="894125" y="325691"/>
                    <a:pt x="853802" y="351536"/>
                    <a:pt x="827196" y="387350"/>
                  </a:cubicBezTo>
                  <a:cubicBezTo>
                    <a:pt x="811003" y="409067"/>
                    <a:pt x="792334" y="428815"/>
                    <a:pt x="775634" y="450152"/>
                  </a:cubicBezTo>
                  <a:cubicBezTo>
                    <a:pt x="758806" y="463550"/>
                    <a:pt x="750678" y="493204"/>
                    <a:pt x="719627" y="480441"/>
                  </a:cubicBezTo>
                  <a:cubicBezTo>
                    <a:pt x="632314" y="469455"/>
                    <a:pt x="544938" y="471678"/>
                    <a:pt x="457689" y="480885"/>
                  </a:cubicBezTo>
                  <a:cubicBezTo>
                    <a:pt x="440798" y="464439"/>
                    <a:pt x="436925" y="455359"/>
                    <a:pt x="446196" y="441706"/>
                  </a:cubicBezTo>
                  <a:cubicBezTo>
                    <a:pt x="456864" y="426021"/>
                    <a:pt x="464293" y="409448"/>
                    <a:pt x="470516" y="391732"/>
                  </a:cubicBezTo>
                  <a:cubicBezTo>
                    <a:pt x="477184" y="372999"/>
                    <a:pt x="496170" y="369062"/>
                    <a:pt x="511855" y="361442"/>
                  </a:cubicBezTo>
                  <a:cubicBezTo>
                    <a:pt x="579482" y="337185"/>
                    <a:pt x="651237" y="322834"/>
                    <a:pt x="712515" y="283591"/>
                  </a:cubicBezTo>
                  <a:cubicBezTo>
                    <a:pt x="757219" y="255016"/>
                    <a:pt x="799573" y="222440"/>
                    <a:pt x="843579" y="192596"/>
                  </a:cubicBezTo>
                  <a:cubicBezTo>
                    <a:pt x="855834" y="184277"/>
                    <a:pt x="865232" y="173291"/>
                    <a:pt x="871201" y="159385"/>
                  </a:cubicBezTo>
                  <a:cubicBezTo>
                    <a:pt x="888918" y="118173"/>
                    <a:pt x="907015" y="77026"/>
                    <a:pt x="926827" y="36830"/>
                  </a:cubicBezTo>
                  <a:cubicBezTo>
                    <a:pt x="932860" y="24511"/>
                    <a:pt x="935463" y="12255"/>
                    <a:pt x="935908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15E99211-1A98-458D-BE08-FD6C584BD756}"/>
                </a:ext>
              </a:extLst>
            </p:cNvPr>
            <p:cNvSpPr/>
            <p:nvPr/>
          </p:nvSpPr>
          <p:spPr>
            <a:xfrm>
              <a:off x="3378472" y="4490211"/>
              <a:ext cx="433382" cy="245427"/>
            </a:xfrm>
            <a:custGeom>
              <a:avLst/>
              <a:gdLst>
                <a:gd name="connsiteX0" fmla="*/ 123629 w 433382"/>
                <a:gd name="connsiteY0" fmla="*/ 0 h 245427"/>
                <a:gd name="connsiteX1" fmla="*/ 312 w 433382"/>
                <a:gd name="connsiteY1" fmla="*/ 32576 h 245427"/>
                <a:gd name="connsiteX2" fmla="*/ 433382 w 433382"/>
                <a:gd name="connsiteY2" fmla="*/ 245428 h 245427"/>
                <a:gd name="connsiteX3" fmla="*/ 406521 w 433382"/>
                <a:gd name="connsiteY3" fmla="*/ 205613 h 245427"/>
                <a:gd name="connsiteX4" fmla="*/ 276220 w 433382"/>
                <a:gd name="connsiteY4" fmla="*/ 121412 h 245427"/>
                <a:gd name="connsiteX5" fmla="*/ 123629 w 433382"/>
                <a:gd name="connsiteY5" fmla="*/ 0 h 24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382" h="245427">
                  <a:moveTo>
                    <a:pt x="123629" y="0"/>
                  </a:moveTo>
                  <a:cubicBezTo>
                    <a:pt x="82545" y="10859"/>
                    <a:pt x="41396" y="21717"/>
                    <a:pt x="312" y="32576"/>
                  </a:cubicBezTo>
                  <a:cubicBezTo>
                    <a:pt x="-10991" y="49085"/>
                    <a:pt x="287713" y="182309"/>
                    <a:pt x="433382" y="245428"/>
                  </a:cubicBezTo>
                  <a:cubicBezTo>
                    <a:pt x="425508" y="229679"/>
                    <a:pt x="414586" y="218567"/>
                    <a:pt x="406521" y="205613"/>
                  </a:cubicBezTo>
                  <a:cubicBezTo>
                    <a:pt x="376105" y="156909"/>
                    <a:pt x="334068" y="126492"/>
                    <a:pt x="276220" y="121412"/>
                  </a:cubicBezTo>
                  <a:cubicBezTo>
                    <a:pt x="198115" y="114491"/>
                    <a:pt x="162745" y="55182"/>
                    <a:pt x="123629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3534554-E54E-486C-871C-876240F34CBB}"/>
                </a:ext>
              </a:extLst>
            </p:cNvPr>
            <p:cNvSpPr/>
            <p:nvPr/>
          </p:nvSpPr>
          <p:spPr>
            <a:xfrm>
              <a:off x="3009466" y="3877309"/>
              <a:ext cx="418530" cy="193738"/>
            </a:xfrm>
            <a:custGeom>
              <a:avLst/>
              <a:gdLst>
                <a:gd name="connsiteX0" fmla="*/ 337124 w 418530"/>
                <a:gd name="connsiteY0" fmla="*/ 193739 h 193738"/>
                <a:gd name="connsiteX1" fmla="*/ 418531 w 418530"/>
                <a:gd name="connsiteY1" fmla="*/ 168402 h 193738"/>
                <a:gd name="connsiteX2" fmla="*/ 2 w 418530"/>
                <a:gd name="connsiteY2" fmla="*/ 0 h 193738"/>
                <a:gd name="connsiteX3" fmla="*/ 337124 w 418530"/>
                <a:gd name="connsiteY3" fmla="*/ 193739 h 19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530" h="193738">
                  <a:moveTo>
                    <a:pt x="337124" y="193739"/>
                  </a:moveTo>
                  <a:cubicBezTo>
                    <a:pt x="364238" y="185230"/>
                    <a:pt x="391353" y="176784"/>
                    <a:pt x="418531" y="168402"/>
                  </a:cubicBezTo>
                  <a:cubicBezTo>
                    <a:pt x="406529" y="161925"/>
                    <a:pt x="127510" y="49593"/>
                    <a:pt x="2" y="0"/>
                  </a:cubicBezTo>
                  <a:cubicBezTo>
                    <a:pt x="-950" y="11049"/>
                    <a:pt x="308739" y="172149"/>
                    <a:pt x="337124" y="193739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AF3D316-F467-4D0C-A011-777A9C05F7D4}"/>
                </a:ext>
              </a:extLst>
            </p:cNvPr>
            <p:cNvSpPr/>
            <p:nvPr/>
          </p:nvSpPr>
          <p:spPr>
            <a:xfrm>
              <a:off x="3237243" y="3773614"/>
              <a:ext cx="434022" cy="209676"/>
            </a:xfrm>
            <a:custGeom>
              <a:avLst/>
              <a:gdLst>
                <a:gd name="connsiteX0" fmla="*/ 352996 w 434022"/>
                <a:gd name="connsiteY0" fmla="*/ 209677 h 209676"/>
                <a:gd name="connsiteX1" fmla="*/ 434022 w 434022"/>
                <a:gd name="connsiteY1" fmla="*/ 180149 h 209676"/>
                <a:gd name="connsiteX2" fmla="*/ 0 w 434022"/>
                <a:gd name="connsiteY2" fmla="*/ 0 h 209676"/>
                <a:gd name="connsiteX3" fmla="*/ 352996 w 434022"/>
                <a:gd name="connsiteY3" fmla="*/ 209677 h 20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022" h="209676">
                  <a:moveTo>
                    <a:pt x="352996" y="209677"/>
                  </a:moveTo>
                  <a:cubicBezTo>
                    <a:pt x="381191" y="202819"/>
                    <a:pt x="407352" y="191008"/>
                    <a:pt x="434022" y="180149"/>
                  </a:cubicBezTo>
                  <a:cubicBezTo>
                    <a:pt x="424751" y="175006"/>
                    <a:pt x="3873" y="889"/>
                    <a:pt x="0" y="0"/>
                  </a:cubicBezTo>
                  <a:cubicBezTo>
                    <a:pt x="9144" y="17463"/>
                    <a:pt x="249936" y="149733"/>
                    <a:pt x="352996" y="209677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8367C4B8-6FA3-4E94-95F1-084CA693BAFA}"/>
                </a:ext>
              </a:extLst>
            </p:cNvPr>
            <p:cNvSpPr/>
            <p:nvPr/>
          </p:nvSpPr>
          <p:spPr>
            <a:xfrm>
              <a:off x="5297691" y="4342257"/>
              <a:ext cx="1390958" cy="994709"/>
            </a:xfrm>
            <a:custGeom>
              <a:avLst/>
              <a:gdLst>
                <a:gd name="connsiteX0" fmla="*/ 1384173 w 1390958"/>
                <a:gd name="connsiteY0" fmla="*/ 0 h 994709"/>
                <a:gd name="connsiteX1" fmla="*/ 1191451 w 1390958"/>
                <a:gd name="connsiteY1" fmla="*/ 15875 h 994709"/>
                <a:gd name="connsiteX2" fmla="*/ 1147382 w 1390958"/>
                <a:gd name="connsiteY2" fmla="*/ 44323 h 994709"/>
                <a:gd name="connsiteX3" fmla="*/ 970407 w 1390958"/>
                <a:gd name="connsiteY3" fmla="*/ 207264 h 994709"/>
                <a:gd name="connsiteX4" fmla="*/ 870712 w 1390958"/>
                <a:gd name="connsiteY4" fmla="*/ 298958 h 994709"/>
                <a:gd name="connsiteX5" fmla="*/ 820738 w 1390958"/>
                <a:gd name="connsiteY5" fmla="*/ 34353 h 994709"/>
                <a:gd name="connsiteX6" fmla="*/ 763207 w 1390958"/>
                <a:gd name="connsiteY6" fmla="*/ 173672 h 994709"/>
                <a:gd name="connsiteX7" fmla="*/ 748855 w 1390958"/>
                <a:gd name="connsiteY7" fmla="*/ 235648 h 994709"/>
                <a:gd name="connsiteX8" fmla="*/ 776288 w 1390958"/>
                <a:gd name="connsiteY8" fmla="*/ 473456 h 994709"/>
                <a:gd name="connsiteX9" fmla="*/ 762381 w 1390958"/>
                <a:gd name="connsiteY9" fmla="*/ 505396 h 994709"/>
                <a:gd name="connsiteX10" fmla="*/ 651764 w 1390958"/>
                <a:gd name="connsiteY10" fmla="*/ 586613 h 994709"/>
                <a:gd name="connsiteX11" fmla="*/ 555815 w 1390958"/>
                <a:gd name="connsiteY11" fmla="*/ 635508 h 994709"/>
                <a:gd name="connsiteX12" fmla="*/ 525780 w 1390958"/>
                <a:gd name="connsiteY12" fmla="*/ 619315 h 994709"/>
                <a:gd name="connsiteX13" fmla="*/ 500126 w 1390958"/>
                <a:gd name="connsiteY13" fmla="*/ 469138 h 994709"/>
                <a:gd name="connsiteX14" fmla="*/ 471360 w 1390958"/>
                <a:gd name="connsiteY14" fmla="*/ 320865 h 994709"/>
                <a:gd name="connsiteX15" fmla="*/ 462915 w 1390958"/>
                <a:gd name="connsiteY15" fmla="*/ 340741 h 994709"/>
                <a:gd name="connsiteX16" fmla="*/ 438531 w 1390958"/>
                <a:gd name="connsiteY16" fmla="*/ 544385 h 994709"/>
                <a:gd name="connsiteX17" fmla="*/ 425005 w 1390958"/>
                <a:gd name="connsiteY17" fmla="*/ 567880 h 994709"/>
                <a:gd name="connsiteX18" fmla="*/ 379222 w 1390958"/>
                <a:gd name="connsiteY18" fmla="*/ 557975 h 994709"/>
                <a:gd name="connsiteX19" fmla="*/ 311658 w 1390958"/>
                <a:gd name="connsiteY19" fmla="*/ 460629 h 994709"/>
                <a:gd name="connsiteX20" fmla="*/ 253809 w 1390958"/>
                <a:gd name="connsiteY20" fmla="*/ 379540 h 994709"/>
                <a:gd name="connsiteX21" fmla="*/ 343408 w 1390958"/>
                <a:gd name="connsiteY21" fmla="*/ 622745 h 994709"/>
                <a:gd name="connsiteX22" fmla="*/ 332930 w 1390958"/>
                <a:gd name="connsiteY22" fmla="*/ 661924 h 994709"/>
                <a:gd name="connsiteX23" fmla="*/ 298767 w 1390958"/>
                <a:gd name="connsiteY23" fmla="*/ 648335 h 994709"/>
                <a:gd name="connsiteX24" fmla="*/ 156782 w 1390958"/>
                <a:gd name="connsiteY24" fmla="*/ 439229 h 994709"/>
                <a:gd name="connsiteX25" fmla="*/ 0 w 1390958"/>
                <a:gd name="connsiteY25" fmla="*/ 328740 h 994709"/>
                <a:gd name="connsiteX26" fmla="*/ 232601 w 1390958"/>
                <a:gd name="connsiteY26" fmla="*/ 593408 h 994709"/>
                <a:gd name="connsiteX27" fmla="*/ 259080 w 1390958"/>
                <a:gd name="connsiteY27" fmla="*/ 655002 h 994709"/>
                <a:gd name="connsiteX28" fmla="*/ 231203 w 1390958"/>
                <a:gd name="connsiteY28" fmla="*/ 955358 h 994709"/>
                <a:gd name="connsiteX29" fmla="*/ 285559 w 1390958"/>
                <a:gd name="connsiteY29" fmla="*/ 989266 h 994709"/>
                <a:gd name="connsiteX30" fmla="*/ 349123 w 1390958"/>
                <a:gd name="connsiteY30" fmla="*/ 963485 h 994709"/>
                <a:gd name="connsiteX31" fmla="*/ 337439 w 1390958"/>
                <a:gd name="connsiteY31" fmla="*/ 939546 h 994709"/>
                <a:gd name="connsiteX32" fmla="*/ 277622 w 1390958"/>
                <a:gd name="connsiteY32" fmla="*/ 859536 h 994709"/>
                <a:gd name="connsiteX33" fmla="*/ 269303 w 1390958"/>
                <a:gd name="connsiteY33" fmla="*/ 825309 h 994709"/>
                <a:gd name="connsiteX34" fmla="*/ 299847 w 1390958"/>
                <a:gd name="connsiteY34" fmla="*/ 821309 h 994709"/>
                <a:gd name="connsiteX35" fmla="*/ 589788 w 1390958"/>
                <a:gd name="connsiteY35" fmla="*/ 844233 h 994709"/>
                <a:gd name="connsiteX36" fmla="*/ 628396 w 1390958"/>
                <a:gd name="connsiteY36" fmla="*/ 836549 h 994709"/>
                <a:gd name="connsiteX37" fmla="*/ 1186625 w 1390958"/>
                <a:gd name="connsiteY37" fmla="*/ 512635 h 994709"/>
                <a:gd name="connsiteX38" fmla="*/ 1207579 w 1390958"/>
                <a:gd name="connsiteY38" fmla="*/ 491046 h 994709"/>
                <a:gd name="connsiteX39" fmla="*/ 1378267 w 1390958"/>
                <a:gd name="connsiteY39" fmla="*/ 91377 h 994709"/>
                <a:gd name="connsiteX40" fmla="*/ 1384173 w 1390958"/>
                <a:gd name="connsiteY40" fmla="*/ 0 h 99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90958" h="994709">
                  <a:moveTo>
                    <a:pt x="1384173" y="0"/>
                  </a:moveTo>
                  <a:cubicBezTo>
                    <a:pt x="1319975" y="5842"/>
                    <a:pt x="1259014" y="51117"/>
                    <a:pt x="1191451" y="15875"/>
                  </a:cubicBezTo>
                  <a:cubicBezTo>
                    <a:pt x="1173988" y="21018"/>
                    <a:pt x="1160399" y="32258"/>
                    <a:pt x="1147382" y="44323"/>
                  </a:cubicBezTo>
                  <a:cubicBezTo>
                    <a:pt x="1088644" y="98933"/>
                    <a:pt x="1031303" y="155130"/>
                    <a:pt x="970407" y="207264"/>
                  </a:cubicBezTo>
                  <a:cubicBezTo>
                    <a:pt x="937387" y="235521"/>
                    <a:pt x="908685" y="268605"/>
                    <a:pt x="870712" y="298958"/>
                  </a:cubicBezTo>
                  <a:cubicBezTo>
                    <a:pt x="853567" y="208090"/>
                    <a:pt x="837120" y="121221"/>
                    <a:pt x="820738" y="34353"/>
                  </a:cubicBezTo>
                  <a:cubicBezTo>
                    <a:pt x="797052" y="80391"/>
                    <a:pt x="779716" y="126873"/>
                    <a:pt x="763207" y="173672"/>
                  </a:cubicBezTo>
                  <a:cubicBezTo>
                    <a:pt x="756158" y="193548"/>
                    <a:pt x="745172" y="210884"/>
                    <a:pt x="748855" y="235648"/>
                  </a:cubicBezTo>
                  <a:cubicBezTo>
                    <a:pt x="760413" y="314579"/>
                    <a:pt x="767461" y="394145"/>
                    <a:pt x="776288" y="473456"/>
                  </a:cubicBezTo>
                  <a:cubicBezTo>
                    <a:pt x="777748" y="486791"/>
                    <a:pt x="774509" y="496824"/>
                    <a:pt x="762381" y="505396"/>
                  </a:cubicBezTo>
                  <a:cubicBezTo>
                    <a:pt x="725043" y="531876"/>
                    <a:pt x="689483" y="560832"/>
                    <a:pt x="651764" y="586613"/>
                  </a:cubicBezTo>
                  <a:cubicBezTo>
                    <a:pt x="622109" y="606870"/>
                    <a:pt x="594487" y="631444"/>
                    <a:pt x="555815" y="635508"/>
                  </a:cubicBezTo>
                  <a:cubicBezTo>
                    <a:pt x="540258" y="637096"/>
                    <a:pt x="528955" y="638111"/>
                    <a:pt x="525780" y="619315"/>
                  </a:cubicBezTo>
                  <a:cubicBezTo>
                    <a:pt x="517334" y="569214"/>
                    <a:pt x="509270" y="519113"/>
                    <a:pt x="500126" y="469138"/>
                  </a:cubicBezTo>
                  <a:cubicBezTo>
                    <a:pt x="491172" y="419862"/>
                    <a:pt x="481139" y="370840"/>
                    <a:pt x="471360" y="320865"/>
                  </a:cubicBezTo>
                  <a:cubicBezTo>
                    <a:pt x="459803" y="326009"/>
                    <a:pt x="463677" y="334264"/>
                    <a:pt x="462915" y="340741"/>
                  </a:cubicBezTo>
                  <a:cubicBezTo>
                    <a:pt x="454787" y="408622"/>
                    <a:pt x="446913" y="476504"/>
                    <a:pt x="438531" y="544385"/>
                  </a:cubicBezTo>
                  <a:cubicBezTo>
                    <a:pt x="437388" y="553720"/>
                    <a:pt x="440817" y="568452"/>
                    <a:pt x="425005" y="567880"/>
                  </a:cubicBezTo>
                  <a:cubicBezTo>
                    <a:pt x="409511" y="567309"/>
                    <a:pt x="391604" y="576453"/>
                    <a:pt x="379222" y="557975"/>
                  </a:cubicBezTo>
                  <a:cubicBezTo>
                    <a:pt x="357188" y="525209"/>
                    <a:pt x="334391" y="492951"/>
                    <a:pt x="311658" y="460629"/>
                  </a:cubicBezTo>
                  <a:cubicBezTo>
                    <a:pt x="292608" y="433451"/>
                    <a:pt x="273113" y="406527"/>
                    <a:pt x="253809" y="379540"/>
                  </a:cubicBezTo>
                  <a:cubicBezTo>
                    <a:pt x="280924" y="462344"/>
                    <a:pt x="311213" y="542861"/>
                    <a:pt x="343408" y="622745"/>
                  </a:cubicBezTo>
                  <a:cubicBezTo>
                    <a:pt x="350647" y="640715"/>
                    <a:pt x="349440" y="651701"/>
                    <a:pt x="332930" y="661924"/>
                  </a:cubicBezTo>
                  <a:cubicBezTo>
                    <a:pt x="314452" y="673290"/>
                    <a:pt x="307594" y="661352"/>
                    <a:pt x="298767" y="648335"/>
                  </a:cubicBezTo>
                  <a:cubicBezTo>
                    <a:pt x="251777" y="578421"/>
                    <a:pt x="204089" y="508889"/>
                    <a:pt x="156782" y="439229"/>
                  </a:cubicBezTo>
                  <a:cubicBezTo>
                    <a:pt x="119634" y="384492"/>
                    <a:pt x="62992" y="343852"/>
                    <a:pt x="0" y="328740"/>
                  </a:cubicBezTo>
                  <a:cubicBezTo>
                    <a:pt x="79121" y="418338"/>
                    <a:pt x="156718" y="505142"/>
                    <a:pt x="232601" y="593408"/>
                  </a:cubicBezTo>
                  <a:cubicBezTo>
                    <a:pt x="246761" y="609854"/>
                    <a:pt x="264414" y="623824"/>
                    <a:pt x="259080" y="655002"/>
                  </a:cubicBezTo>
                  <a:cubicBezTo>
                    <a:pt x="242316" y="754190"/>
                    <a:pt x="232473" y="854520"/>
                    <a:pt x="231203" y="955358"/>
                  </a:cubicBezTo>
                  <a:cubicBezTo>
                    <a:pt x="230759" y="989203"/>
                    <a:pt x="254000" y="1003427"/>
                    <a:pt x="285559" y="989266"/>
                  </a:cubicBezTo>
                  <a:cubicBezTo>
                    <a:pt x="306514" y="979869"/>
                    <a:pt x="326453" y="968439"/>
                    <a:pt x="349123" y="963485"/>
                  </a:cubicBezTo>
                  <a:cubicBezTo>
                    <a:pt x="352425" y="952119"/>
                    <a:pt x="342709" y="946595"/>
                    <a:pt x="337439" y="939546"/>
                  </a:cubicBezTo>
                  <a:cubicBezTo>
                    <a:pt x="317945" y="912559"/>
                    <a:pt x="298513" y="885444"/>
                    <a:pt x="277622" y="859536"/>
                  </a:cubicBezTo>
                  <a:cubicBezTo>
                    <a:pt x="268795" y="848614"/>
                    <a:pt x="264223" y="836168"/>
                    <a:pt x="269303" y="825309"/>
                  </a:cubicBezTo>
                  <a:cubicBezTo>
                    <a:pt x="275209" y="812800"/>
                    <a:pt x="289496" y="820547"/>
                    <a:pt x="299847" y="821309"/>
                  </a:cubicBezTo>
                  <a:cubicBezTo>
                    <a:pt x="396494" y="828611"/>
                    <a:pt x="493141" y="836422"/>
                    <a:pt x="589788" y="844233"/>
                  </a:cubicBezTo>
                  <a:cubicBezTo>
                    <a:pt x="603440" y="845312"/>
                    <a:pt x="615696" y="843978"/>
                    <a:pt x="628396" y="836549"/>
                  </a:cubicBezTo>
                  <a:cubicBezTo>
                    <a:pt x="814260" y="728218"/>
                    <a:pt x="1000442" y="620395"/>
                    <a:pt x="1186625" y="512635"/>
                  </a:cubicBezTo>
                  <a:cubicBezTo>
                    <a:pt x="1195832" y="507238"/>
                    <a:pt x="1204023" y="501904"/>
                    <a:pt x="1207579" y="491046"/>
                  </a:cubicBezTo>
                  <a:cubicBezTo>
                    <a:pt x="1252283" y="352615"/>
                    <a:pt x="1319911" y="223965"/>
                    <a:pt x="1378267" y="91377"/>
                  </a:cubicBezTo>
                  <a:cubicBezTo>
                    <a:pt x="1392174" y="60008"/>
                    <a:pt x="1395413" y="31433"/>
                    <a:pt x="1384173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" name="Group 1">
            <a:extLst>
              <a:ext uri="{FF2B5EF4-FFF2-40B4-BE49-F238E27FC236}">
                <a16:creationId xmlns:a16="http://schemas.microsoft.com/office/drawing/2014/main" id="{B812ABC6-314D-4BDA-9339-A0CDE1E41164}"/>
              </a:ext>
            </a:extLst>
          </p:cNvPr>
          <p:cNvGrpSpPr/>
          <p:nvPr/>
        </p:nvGrpSpPr>
        <p:grpSpPr>
          <a:xfrm flipH="1">
            <a:off x="2699219" y="2071645"/>
            <a:ext cx="4525172" cy="711174"/>
            <a:chOff x="3131840" y="2220253"/>
            <a:chExt cx="3096344" cy="7111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8F3DBB-9D48-4AE0-9DB1-CEC1EA36BE7E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8F2A76-9082-418B-AE01-347DBF5E2C48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12">
            <a:extLst>
              <a:ext uri="{FF2B5EF4-FFF2-40B4-BE49-F238E27FC236}">
                <a16:creationId xmlns:a16="http://schemas.microsoft.com/office/drawing/2014/main" id="{A18DB85F-6835-4D82-AC69-F1BAF91E3050}"/>
              </a:ext>
            </a:extLst>
          </p:cNvPr>
          <p:cNvGrpSpPr/>
          <p:nvPr/>
        </p:nvGrpSpPr>
        <p:grpSpPr>
          <a:xfrm flipH="1">
            <a:off x="2699219" y="2954433"/>
            <a:ext cx="4525172" cy="711174"/>
            <a:chOff x="3131840" y="2220253"/>
            <a:chExt cx="3096344" cy="71117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D73C7C-B193-4F8D-A029-7535CDF43902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56EDE3-FEEF-426D-9CB2-E97BBECE34EB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15">
            <a:extLst>
              <a:ext uri="{FF2B5EF4-FFF2-40B4-BE49-F238E27FC236}">
                <a16:creationId xmlns:a16="http://schemas.microsoft.com/office/drawing/2014/main" id="{71F37298-2742-489A-A7BB-15200A4C9D35}"/>
              </a:ext>
            </a:extLst>
          </p:cNvPr>
          <p:cNvGrpSpPr/>
          <p:nvPr/>
        </p:nvGrpSpPr>
        <p:grpSpPr>
          <a:xfrm flipH="1">
            <a:off x="2699219" y="3837219"/>
            <a:ext cx="4525172" cy="711174"/>
            <a:chOff x="3131840" y="2220253"/>
            <a:chExt cx="3096344" cy="71117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A15D57E-D6ED-4CC4-A8CC-8B567070A6CC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98EE353-A00D-4B6E-9593-90BB6659976C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18">
            <a:extLst>
              <a:ext uri="{FF2B5EF4-FFF2-40B4-BE49-F238E27FC236}">
                <a16:creationId xmlns:a16="http://schemas.microsoft.com/office/drawing/2014/main" id="{24FEB940-2328-4889-B140-56A767E20C21}"/>
              </a:ext>
            </a:extLst>
          </p:cNvPr>
          <p:cNvGrpSpPr/>
          <p:nvPr/>
        </p:nvGrpSpPr>
        <p:grpSpPr>
          <a:xfrm flipH="1">
            <a:off x="2699219" y="4720007"/>
            <a:ext cx="4525172" cy="711174"/>
            <a:chOff x="3131840" y="2220253"/>
            <a:chExt cx="3096344" cy="71117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8036209-F05F-4A58-8296-2303E2631312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2FC800A-4839-4927-90C6-9A83F8DFFB8E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21">
            <a:extLst>
              <a:ext uri="{FF2B5EF4-FFF2-40B4-BE49-F238E27FC236}">
                <a16:creationId xmlns:a16="http://schemas.microsoft.com/office/drawing/2014/main" id="{0882770C-FB9E-4733-B9A2-723E2AF2E79C}"/>
              </a:ext>
            </a:extLst>
          </p:cNvPr>
          <p:cNvGrpSpPr/>
          <p:nvPr/>
        </p:nvGrpSpPr>
        <p:grpSpPr>
          <a:xfrm flipH="1">
            <a:off x="2699219" y="5602793"/>
            <a:ext cx="4525172" cy="711174"/>
            <a:chOff x="3131840" y="2220253"/>
            <a:chExt cx="3096344" cy="71117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F70A57F-96D9-44B9-8A76-3CA04F620FF5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5DE0D6-3F74-433F-9543-786D99A4523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2" name="Rectangle 3">
            <a:extLst>
              <a:ext uri="{FF2B5EF4-FFF2-40B4-BE49-F238E27FC236}">
                <a16:creationId xmlns:a16="http://schemas.microsoft.com/office/drawing/2014/main" id="{948EB079-82E8-4070-9943-9BC12112F4F5}"/>
              </a:ext>
            </a:extLst>
          </p:cNvPr>
          <p:cNvSpPr/>
          <p:nvPr/>
        </p:nvSpPr>
        <p:spPr>
          <a:xfrm flipH="1">
            <a:off x="9525" y="2046208"/>
            <a:ext cx="2498692" cy="695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83" name="Rectangle 29">
            <a:extLst>
              <a:ext uri="{FF2B5EF4-FFF2-40B4-BE49-F238E27FC236}">
                <a16:creationId xmlns:a16="http://schemas.microsoft.com/office/drawing/2014/main" id="{98AB401D-2885-4877-8756-48E91625E7FA}"/>
              </a:ext>
            </a:extLst>
          </p:cNvPr>
          <p:cNvSpPr/>
          <p:nvPr/>
        </p:nvSpPr>
        <p:spPr>
          <a:xfrm flipH="1">
            <a:off x="9525" y="2928997"/>
            <a:ext cx="1943303" cy="69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84" name="Rectangle 30">
            <a:extLst>
              <a:ext uri="{FF2B5EF4-FFF2-40B4-BE49-F238E27FC236}">
                <a16:creationId xmlns:a16="http://schemas.microsoft.com/office/drawing/2014/main" id="{BB336C18-309E-4C55-9B2D-74763303AA3E}"/>
              </a:ext>
            </a:extLst>
          </p:cNvPr>
          <p:cNvSpPr/>
          <p:nvPr/>
        </p:nvSpPr>
        <p:spPr>
          <a:xfrm flipH="1">
            <a:off x="9524" y="3811786"/>
            <a:ext cx="2288822" cy="69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85" name="Rectangle 31">
            <a:extLst>
              <a:ext uri="{FF2B5EF4-FFF2-40B4-BE49-F238E27FC236}">
                <a16:creationId xmlns:a16="http://schemas.microsoft.com/office/drawing/2014/main" id="{3614F7ED-D6B5-4B9D-9933-8A6B8DE9EE02}"/>
              </a:ext>
            </a:extLst>
          </p:cNvPr>
          <p:cNvSpPr/>
          <p:nvPr/>
        </p:nvSpPr>
        <p:spPr>
          <a:xfrm flipH="1">
            <a:off x="9524" y="4694575"/>
            <a:ext cx="1685162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86" name="Rectangle 32">
            <a:extLst>
              <a:ext uri="{FF2B5EF4-FFF2-40B4-BE49-F238E27FC236}">
                <a16:creationId xmlns:a16="http://schemas.microsoft.com/office/drawing/2014/main" id="{025E5DDD-6C87-405E-A26A-0DC752722E21}"/>
              </a:ext>
            </a:extLst>
          </p:cNvPr>
          <p:cNvSpPr/>
          <p:nvPr/>
        </p:nvSpPr>
        <p:spPr>
          <a:xfrm flipH="1">
            <a:off x="0" y="5577364"/>
            <a:ext cx="2551168" cy="695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85D51A-DA03-48E0-A18F-46AC2DBB52CF}"/>
              </a:ext>
            </a:extLst>
          </p:cNvPr>
          <p:cNvSpPr txBox="1"/>
          <p:nvPr/>
        </p:nvSpPr>
        <p:spPr>
          <a:xfrm flipH="1">
            <a:off x="574386" y="2255601"/>
            <a:ext cx="15672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5E497F-B0FC-43C2-9247-CF8D2A3C9D72}"/>
              </a:ext>
            </a:extLst>
          </p:cNvPr>
          <p:cNvSpPr txBox="1"/>
          <p:nvPr/>
        </p:nvSpPr>
        <p:spPr>
          <a:xfrm flipH="1">
            <a:off x="557452" y="3132339"/>
            <a:ext cx="10618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7C36D3-FE4B-4071-A120-E791CC064A57}"/>
              </a:ext>
            </a:extLst>
          </p:cNvPr>
          <p:cNvSpPr txBox="1"/>
          <p:nvPr/>
        </p:nvSpPr>
        <p:spPr>
          <a:xfrm flipH="1">
            <a:off x="701470" y="4019264"/>
            <a:ext cx="13216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26549DD-CEC3-4229-96E8-492A985E780E}"/>
              </a:ext>
            </a:extLst>
          </p:cNvPr>
          <p:cNvSpPr txBox="1"/>
          <p:nvPr/>
        </p:nvSpPr>
        <p:spPr>
          <a:xfrm flipH="1">
            <a:off x="269420" y="4903968"/>
            <a:ext cx="10618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AE544A4-3BB1-48C6-8B10-FD264B66AB08}"/>
              </a:ext>
            </a:extLst>
          </p:cNvPr>
          <p:cNvSpPr txBox="1"/>
          <p:nvPr/>
        </p:nvSpPr>
        <p:spPr>
          <a:xfrm flipH="1">
            <a:off x="197412" y="5786757"/>
            <a:ext cx="196976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8152</TotalTime>
  <Words>5093</Words>
  <Application>Microsoft Office PowerPoint</Application>
  <PresentationFormat>와이드스크린</PresentationFormat>
  <Paragraphs>584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Adobe Caslon Pro Bold</vt:lpstr>
      <vt:lpstr>Arial</vt:lpstr>
      <vt:lpstr>Brush Script MT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93</cp:revision>
  <dcterms:created xsi:type="dcterms:W3CDTF">2020-01-20T05:08:25Z</dcterms:created>
  <dcterms:modified xsi:type="dcterms:W3CDTF">2023-01-12T07:14:09Z</dcterms:modified>
</cp:coreProperties>
</file>