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5536" y="3789040"/>
            <a:ext cx="4896544" cy="2664296"/>
          </a:xfrm>
          <a:prstGeom prst="roundRect">
            <a:avLst>
              <a:gd name="adj" fmla="val 5329"/>
            </a:avLst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6064" y="547504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6064" y="4322913"/>
            <a:ext cx="457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95536" y="6535283"/>
            <a:ext cx="8748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064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346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2014-04-01T16:35:38Z</dcterms:created>
  <dcterms:modified xsi:type="dcterms:W3CDTF">2015-09-01T14:46:51Z</dcterms:modified>
</cp:coreProperties>
</file>