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209956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112397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67544" y="2561228"/>
            <a:ext cx="4860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48463" y="229784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2016-01-23T16:33:59Z</dcterms:modified>
</cp:coreProperties>
</file>